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Override2.xml" ContentType="application/vnd.openxmlformats-officedocument.themeOverride+xml"/>
  <Override PartName="/ppt/tags/tag4.xml" ContentType="application/vnd.openxmlformats-officedocument.presentationml.tags+xml"/>
  <Override PartName="/ppt/theme/themeOverride3.xml" ContentType="application/vnd.openxmlformats-officedocument.themeOverride+xml"/>
  <Override PartName="/ppt/tags/tag5.xml" ContentType="application/vnd.openxmlformats-officedocument.presentationml.tags+xml"/>
  <Override PartName="/ppt/theme/themeOverride4.xml" ContentType="application/vnd.openxmlformats-officedocument.themeOverride+xml"/>
  <Override PartName="/ppt/tags/tag6.xml" ContentType="application/vnd.openxmlformats-officedocument.presentationml.tags+xml"/>
  <Override PartName="/ppt/theme/themeOverride5.xml" ContentType="application/vnd.openxmlformats-officedocument.themeOverride+xml"/>
  <Override PartName="/ppt/tags/tag7.xml" ContentType="application/vnd.openxmlformats-officedocument.presentationml.tags+xml"/>
  <Override PartName="/ppt/theme/themeOverride6.xml" ContentType="application/vnd.openxmlformats-officedocument.themeOverride+xml"/>
  <Override PartName="/ppt/tags/tag8.xml" ContentType="application/vnd.openxmlformats-officedocument.presentationml.tags+xml"/>
  <Override PartName="/ppt/theme/themeOverride7.xml" ContentType="application/vnd.openxmlformats-officedocument.themeOverride+xml"/>
  <Override PartName="/ppt/tags/tag9.xml" ContentType="application/vnd.openxmlformats-officedocument.presentationml.tags+xml"/>
  <Override PartName="/ppt/theme/themeOverride8.xml" ContentType="application/vnd.openxmlformats-officedocument.themeOverride+xml"/>
  <Override PartName="/ppt/tags/tag10.xml" ContentType="application/vnd.openxmlformats-officedocument.presentationml.tags+xml"/>
  <Override PartName="/ppt/theme/themeOverride9.xml" ContentType="application/vnd.openxmlformats-officedocument.themeOverride+xml"/>
  <Override PartName="/ppt/tags/tag11.xml" ContentType="application/vnd.openxmlformats-officedocument.presentationml.tags+xml"/>
  <Override PartName="/ppt/theme/themeOverride10.xml" ContentType="application/vnd.openxmlformats-officedocument.themeOverride+xml"/>
  <Override PartName="/ppt/tags/tag12.xml" ContentType="application/vnd.openxmlformats-officedocument.presentationml.tags+xml"/>
  <Override PartName="/ppt/theme/themeOverride11.xml" ContentType="application/vnd.openxmlformats-officedocument.themeOverride+xml"/>
  <Override PartName="/ppt/tags/tag13.xml" ContentType="application/vnd.openxmlformats-officedocument.presentationml.tags+xml"/>
  <Override PartName="/ppt/theme/themeOverride12.xml" ContentType="application/vnd.openxmlformats-officedocument.themeOverride+xml"/>
  <Override PartName="/ppt/tags/tag14.xml" ContentType="application/vnd.openxmlformats-officedocument.presentationml.tags+xml"/>
  <Override PartName="/ppt/theme/themeOverride13.xml" ContentType="application/vnd.openxmlformats-officedocument.themeOverride+xml"/>
  <Override PartName="/ppt/tags/tag15.xml" ContentType="application/vnd.openxmlformats-officedocument.presentationml.tags+xml"/>
  <Override PartName="/ppt/theme/themeOverride14.xml" ContentType="application/vnd.openxmlformats-officedocument.themeOverride+xml"/>
  <Override PartName="/ppt/tags/tag16.xml" ContentType="application/vnd.openxmlformats-officedocument.presentationml.tags+xml"/>
  <Override PartName="/ppt/theme/themeOverride15.xml" ContentType="application/vnd.openxmlformats-officedocument.themeOverride+xml"/>
  <Override PartName="/ppt/tags/tag17.xml" ContentType="application/vnd.openxmlformats-officedocument.presentationml.tags+xml"/>
  <Override PartName="/ppt/theme/themeOverride16.xml" ContentType="application/vnd.openxmlformats-officedocument.themeOverride+xml"/>
  <Override PartName="/ppt/tags/tag18.xml" ContentType="application/vnd.openxmlformats-officedocument.presentationml.tags+xml"/>
  <Override PartName="/ppt/theme/themeOverride17.xml" ContentType="application/vnd.openxmlformats-officedocument.themeOverride+xml"/>
  <Override PartName="/ppt/tags/tag19.xml" ContentType="application/vnd.openxmlformats-officedocument.presentationml.tags+xml"/>
  <Override PartName="/ppt/theme/themeOverride18.xml" ContentType="application/vnd.openxmlformats-officedocument.themeOverride+xml"/>
  <Override PartName="/ppt/tags/tag20.xml" ContentType="application/vnd.openxmlformats-officedocument.presentationml.tags+xml"/>
  <Override PartName="/ppt/theme/themeOverride19.xml" ContentType="application/vnd.openxmlformats-officedocument.themeOverride+xml"/>
  <Override PartName="/ppt/tags/tag21.xml" ContentType="application/vnd.openxmlformats-officedocument.presentationml.tags+xml"/>
  <Override PartName="/ppt/theme/themeOverride20.xml" ContentType="application/vnd.openxmlformats-officedocument.themeOverride+xml"/>
  <Override PartName="/ppt/tags/tag22.xml" ContentType="application/vnd.openxmlformats-officedocument.presentationml.tags+xml"/>
  <Override PartName="/ppt/theme/themeOverride21.xml" ContentType="application/vnd.openxmlformats-officedocument.themeOverride+xml"/>
  <Override PartName="/ppt/tags/tag23.xml" ContentType="application/vnd.openxmlformats-officedocument.presentationml.tags+xml"/>
  <Override PartName="/ppt/theme/themeOverride22.xml" ContentType="application/vnd.openxmlformats-officedocument.themeOverride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7" r:id="rId2"/>
    <p:sldId id="280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79E2A"/>
    <a:srgbClr val="FEED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86483" autoAdjust="0"/>
  </p:normalViewPr>
  <p:slideViewPr>
    <p:cSldViewPr snapToGrid="0" showGuides="1">
      <p:cViewPr>
        <p:scale>
          <a:sx n="100" d="100"/>
          <a:sy n="100" d="100"/>
        </p:scale>
        <p:origin x="2480" y="12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C956B-38B9-461E-9973-F61D5B896CC0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CAEE7-4362-4747-B79F-F10753DE2E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1274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3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组合 228"/>
          <p:cNvGrpSpPr/>
          <p:nvPr/>
        </p:nvGrpSpPr>
        <p:grpSpPr>
          <a:xfrm>
            <a:off x="485862" y="701972"/>
            <a:ext cx="11271798" cy="5477472"/>
            <a:chOff x="485862" y="701972"/>
            <a:chExt cx="11271798" cy="5477472"/>
          </a:xfrm>
        </p:grpSpPr>
        <p:grpSp>
          <p:nvGrpSpPr>
            <p:cNvPr id="6" name="组合 5"/>
            <p:cNvGrpSpPr>
              <a:grpSpLocks noChangeAspect="1"/>
            </p:cNvGrpSpPr>
            <p:nvPr/>
          </p:nvGrpSpPr>
          <p:grpSpPr>
            <a:xfrm>
              <a:off x="5256657" y="1358457"/>
              <a:ext cx="6501003" cy="4820987"/>
              <a:chOff x="1717993" y="791306"/>
              <a:chExt cx="6867866" cy="5093046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1953370" y="1142683"/>
                <a:ext cx="6380255" cy="4587008"/>
                <a:chOff x="1953370" y="1142683"/>
                <a:chExt cx="6380255" cy="4587008"/>
              </a:xfrm>
              <a:solidFill>
                <a:srgbClr val="FEEED3"/>
              </a:solidFill>
            </p:grpSpPr>
            <p:sp>
              <p:nvSpPr>
                <p:cNvPr id="215" name="任意多边形: 形状 214"/>
                <p:cNvSpPr/>
                <p:nvPr/>
              </p:nvSpPr>
              <p:spPr>
                <a:xfrm>
                  <a:off x="1953370" y="1142683"/>
                  <a:ext cx="6380255" cy="4587008"/>
                </a:xfrm>
                <a:custGeom>
                  <a:avLst/>
                  <a:gdLst>
                    <a:gd name="connsiteX0" fmla="*/ 5935578 w 6380255"/>
                    <a:gd name="connsiteY0" fmla="*/ 1623563 h 4587008"/>
                    <a:gd name="connsiteX1" fmla="*/ 4933517 w 6380255"/>
                    <a:gd name="connsiteY1" fmla="*/ 1078853 h 4587008"/>
                    <a:gd name="connsiteX2" fmla="*/ 3290056 w 6380255"/>
                    <a:gd name="connsiteY2" fmla="*/ 4849 h 4587008"/>
                    <a:gd name="connsiteX3" fmla="*/ 380558 w 6380255"/>
                    <a:gd name="connsiteY3" fmla="*/ 986356 h 4587008"/>
                    <a:gd name="connsiteX4" fmla="*/ 406252 w 6380255"/>
                    <a:gd name="connsiteY4" fmla="*/ 3596854 h 4587008"/>
                    <a:gd name="connsiteX5" fmla="*/ 298337 w 6380255"/>
                    <a:gd name="connsiteY5" fmla="*/ 4587009 h 4587008"/>
                    <a:gd name="connsiteX6" fmla="*/ 5406284 w 6380255"/>
                    <a:gd name="connsiteY6" fmla="*/ 4587009 h 4587008"/>
                    <a:gd name="connsiteX7" fmla="*/ 6285013 w 6380255"/>
                    <a:gd name="connsiteY7" fmla="*/ 3319692 h 4587008"/>
                    <a:gd name="connsiteX8" fmla="*/ 5935578 w 6380255"/>
                    <a:gd name="connsiteY8" fmla="*/ 1623563 h 4587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380255" h="4587008">
                      <a:moveTo>
                        <a:pt x="5935578" y="1623563"/>
                      </a:moveTo>
                      <a:cubicBezTo>
                        <a:pt x="5560448" y="1397458"/>
                        <a:pt x="5133929" y="1412873"/>
                        <a:pt x="4933517" y="1078853"/>
                      </a:cubicBezTo>
                      <a:cubicBezTo>
                        <a:pt x="4733105" y="744834"/>
                        <a:pt x="4370147" y="35681"/>
                        <a:pt x="3290056" y="4849"/>
                      </a:cubicBezTo>
                      <a:cubicBezTo>
                        <a:pt x="2209965" y="-25984"/>
                        <a:pt x="1002353" y="66514"/>
                        <a:pt x="380558" y="986356"/>
                      </a:cubicBezTo>
                      <a:cubicBezTo>
                        <a:pt x="-241234" y="1906196"/>
                        <a:pt x="-4850" y="3067561"/>
                        <a:pt x="406252" y="3596854"/>
                      </a:cubicBezTo>
                      <a:cubicBezTo>
                        <a:pt x="817354" y="4126147"/>
                        <a:pt x="298337" y="4587009"/>
                        <a:pt x="298337" y="4587009"/>
                      </a:cubicBezTo>
                      <a:lnTo>
                        <a:pt x="5406284" y="4587009"/>
                      </a:lnTo>
                      <a:cubicBezTo>
                        <a:pt x="5406284" y="4587009"/>
                        <a:pt x="6058908" y="3998341"/>
                        <a:pt x="6285013" y="3319692"/>
                      </a:cubicBezTo>
                      <a:cubicBezTo>
                        <a:pt x="6511118" y="2641042"/>
                        <a:pt x="6310709" y="1849668"/>
                        <a:pt x="5935578" y="162356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16" name="任意多边形: 形状 215"/>
                <p:cNvSpPr/>
                <p:nvPr/>
              </p:nvSpPr>
              <p:spPr>
                <a:xfrm>
                  <a:off x="6923260" y="1407411"/>
                  <a:ext cx="997637" cy="950627"/>
                </a:xfrm>
                <a:custGeom>
                  <a:avLst/>
                  <a:gdLst>
                    <a:gd name="connsiteX0" fmla="*/ 693632 w 997637"/>
                    <a:gd name="connsiteY0" fmla="*/ 61803 h 950627"/>
                    <a:gd name="connsiteX1" fmla="*/ 264950 w 997637"/>
                    <a:gd name="connsiteY1" fmla="*/ 27269 h 950627"/>
                    <a:gd name="connsiteX2" fmla="*/ 78043 w 997637"/>
                    <a:gd name="connsiteY2" fmla="*/ 148220 h 950627"/>
                    <a:gd name="connsiteX3" fmla="*/ 90060 w 997637"/>
                    <a:gd name="connsiteY3" fmla="*/ 730552 h 950627"/>
                    <a:gd name="connsiteX4" fmla="*/ 571227 w 997637"/>
                    <a:gd name="connsiteY4" fmla="*/ 949661 h 950627"/>
                    <a:gd name="connsiteX5" fmla="*/ 993245 w 997637"/>
                    <a:gd name="connsiteY5" fmla="*/ 612940 h 950627"/>
                    <a:gd name="connsiteX6" fmla="*/ 944285 w 997637"/>
                    <a:gd name="connsiteY6" fmla="*/ 336809 h 950627"/>
                    <a:gd name="connsiteX7" fmla="*/ 693632 w 997637"/>
                    <a:gd name="connsiteY7" fmla="*/ 61803 h 9506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97637" h="950627">
                      <a:moveTo>
                        <a:pt x="693632" y="61803"/>
                      </a:moveTo>
                      <a:cubicBezTo>
                        <a:pt x="562488" y="-11549"/>
                        <a:pt x="407209" y="-14987"/>
                        <a:pt x="264950" y="27269"/>
                      </a:cubicBezTo>
                      <a:cubicBezTo>
                        <a:pt x="192604" y="48759"/>
                        <a:pt x="123659" y="88096"/>
                        <a:pt x="78043" y="148220"/>
                      </a:cubicBezTo>
                      <a:cubicBezTo>
                        <a:pt x="-41104" y="305249"/>
                        <a:pt x="-13151" y="573913"/>
                        <a:pt x="90060" y="730552"/>
                      </a:cubicBezTo>
                      <a:cubicBezTo>
                        <a:pt x="189472" y="881426"/>
                        <a:pt x="395124" y="960390"/>
                        <a:pt x="571227" y="949661"/>
                      </a:cubicBezTo>
                      <a:cubicBezTo>
                        <a:pt x="763807" y="937928"/>
                        <a:pt x="961913" y="815029"/>
                        <a:pt x="993245" y="612940"/>
                      </a:cubicBezTo>
                      <a:cubicBezTo>
                        <a:pt x="1007783" y="519172"/>
                        <a:pt x="984897" y="422564"/>
                        <a:pt x="944285" y="336809"/>
                      </a:cubicBezTo>
                      <a:cubicBezTo>
                        <a:pt x="890340" y="222904"/>
                        <a:pt x="803628" y="123327"/>
                        <a:pt x="693632" y="61803"/>
                      </a:cubicBezTo>
                      <a:close/>
                    </a:path>
                  </a:pathLst>
                </a:custGeom>
                <a:solidFill>
                  <a:srgbClr val="FEEED3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" name="组合 9"/>
              <p:cNvGrpSpPr/>
              <p:nvPr/>
            </p:nvGrpSpPr>
            <p:grpSpPr>
              <a:xfrm>
                <a:off x="2213281" y="4615917"/>
                <a:ext cx="1641042" cy="1113772"/>
                <a:chOff x="2213281" y="4615917"/>
                <a:chExt cx="1641042" cy="1113772"/>
              </a:xfrm>
            </p:grpSpPr>
            <p:grpSp>
              <p:nvGrpSpPr>
                <p:cNvPr id="207" name="组合 206"/>
                <p:cNvGrpSpPr/>
                <p:nvPr/>
              </p:nvGrpSpPr>
              <p:grpSpPr>
                <a:xfrm>
                  <a:off x="2213281" y="4615917"/>
                  <a:ext cx="1641042" cy="1113772"/>
                  <a:chOff x="2213281" y="4615917"/>
                  <a:chExt cx="1641042" cy="1113772"/>
                </a:xfrm>
              </p:grpSpPr>
              <p:sp>
                <p:nvSpPr>
                  <p:cNvPr id="212" name="任意多边形: 形状 211"/>
                  <p:cNvSpPr/>
                  <p:nvPr/>
                </p:nvSpPr>
                <p:spPr>
                  <a:xfrm>
                    <a:off x="2213281" y="4615917"/>
                    <a:ext cx="1641042" cy="1113772"/>
                  </a:xfrm>
                  <a:custGeom>
                    <a:avLst/>
                    <a:gdLst>
                      <a:gd name="connsiteX0" fmla="*/ 0 w 1641042"/>
                      <a:gd name="connsiteY0" fmla="*/ 0 h 1113772"/>
                      <a:gd name="connsiteX1" fmla="*/ 1641043 w 1641042"/>
                      <a:gd name="connsiteY1" fmla="*/ 0 h 1113772"/>
                      <a:gd name="connsiteX2" fmla="*/ 1641043 w 1641042"/>
                      <a:gd name="connsiteY2" fmla="*/ 1113772 h 1113772"/>
                      <a:gd name="connsiteX3" fmla="*/ 0 w 1641042"/>
                      <a:gd name="connsiteY3" fmla="*/ 1113772 h 1113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41042" h="1113772">
                        <a:moveTo>
                          <a:pt x="0" y="0"/>
                        </a:moveTo>
                        <a:lnTo>
                          <a:pt x="1641043" y="0"/>
                        </a:lnTo>
                        <a:lnTo>
                          <a:pt x="1641043" y="1113772"/>
                        </a:lnTo>
                        <a:lnTo>
                          <a:pt x="0" y="11137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3" name="任意多边形: 形状 212"/>
                  <p:cNvSpPr/>
                  <p:nvPr/>
                </p:nvSpPr>
                <p:spPr>
                  <a:xfrm>
                    <a:off x="2213281" y="4615917"/>
                    <a:ext cx="1641042" cy="1113772"/>
                  </a:xfrm>
                  <a:custGeom>
                    <a:avLst/>
                    <a:gdLst>
                      <a:gd name="connsiteX0" fmla="*/ 0 w 1641042"/>
                      <a:gd name="connsiteY0" fmla="*/ 0 h 1113772"/>
                      <a:gd name="connsiteX1" fmla="*/ 1641043 w 1641042"/>
                      <a:gd name="connsiteY1" fmla="*/ 0 h 1113772"/>
                      <a:gd name="connsiteX2" fmla="*/ 1641043 w 1641042"/>
                      <a:gd name="connsiteY2" fmla="*/ 1113772 h 1113772"/>
                      <a:gd name="connsiteX3" fmla="*/ 0 w 1641042"/>
                      <a:gd name="connsiteY3" fmla="*/ 1113772 h 1113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41042" h="1113772">
                        <a:moveTo>
                          <a:pt x="0" y="0"/>
                        </a:moveTo>
                        <a:lnTo>
                          <a:pt x="1641043" y="0"/>
                        </a:lnTo>
                        <a:lnTo>
                          <a:pt x="1641043" y="1113772"/>
                        </a:lnTo>
                        <a:lnTo>
                          <a:pt x="0" y="1113772"/>
                        </a:lnTo>
                        <a:close/>
                      </a:path>
                    </a:pathLst>
                  </a:custGeom>
                  <a:noFill/>
                  <a:ln w="8792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208" name="任意多边形: 形状 207"/>
                <p:cNvSpPr/>
                <p:nvPr/>
              </p:nvSpPr>
              <p:spPr>
                <a:xfrm>
                  <a:off x="2305604" y="4717717"/>
                  <a:ext cx="1433317" cy="422246"/>
                </a:xfrm>
                <a:custGeom>
                  <a:avLst/>
                  <a:gdLst>
                    <a:gd name="connsiteX0" fmla="*/ 0 w 1433317"/>
                    <a:gd name="connsiteY0" fmla="*/ 0 h 422246"/>
                    <a:gd name="connsiteX1" fmla="*/ 1433318 w 1433317"/>
                    <a:gd name="connsiteY1" fmla="*/ 0 h 422246"/>
                    <a:gd name="connsiteX2" fmla="*/ 1433318 w 1433317"/>
                    <a:gd name="connsiteY2" fmla="*/ 422246 h 422246"/>
                    <a:gd name="connsiteX3" fmla="*/ 0 w 1433317"/>
                    <a:gd name="connsiteY3" fmla="*/ 422246 h 422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33317" h="422246">
                      <a:moveTo>
                        <a:pt x="0" y="0"/>
                      </a:moveTo>
                      <a:lnTo>
                        <a:pt x="1433318" y="0"/>
                      </a:lnTo>
                      <a:lnTo>
                        <a:pt x="1433318" y="422246"/>
                      </a:lnTo>
                      <a:lnTo>
                        <a:pt x="0" y="422246"/>
                      </a:lnTo>
                      <a:close/>
                    </a:path>
                  </a:pathLst>
                </a:custGeom>
                <a:solidFill>
                  <a:srgbClr val="FEEED3"/>
                </a:solidFill>
                <a:ln w="8792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09" name="任意多边形: 形状 208"/>
                <p:cNvSpPr/>
                <p:nvPr/>
              </p:nvSpPr>
              <p:spPr>
                <a:xfrm>
                  <a:off x="2305604" y="5226160"/>
                  <a:ext cx="1433317" cy="422246"/>
                </a:xfrm>
                <a:custGeom>
                  <a:avLst/>
                  <a:gdLst>
                    <a:gd name="connsiteX0" fmla="*/ 0 w 1433317"/>
                    <a:gd name="connsiteY0" fmla="*/ 0 h 422246"/>
                    <a:gd name="connsiteX1" fmla="*/ 1433318 w 1433317"/>
                    <a:gd name="connsiteY1" fmla="*/ 0 h 422246"/>
                    <a:gd name="connsiteX2" fmla="*/ 1433318 w 1433317"/>
                    <a:gd name="connsiteY2" fmla="*/ 422246 h 422246"/>
                    <a:gd name="connsiteX3" fmla="*/ 0 w 1433317"/>
                    <a:gd name="connsiteY3" fmla="*/ 422246 h 422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33317" h="422246">
                      <a:moveTo>
                        <a:pt x="0" y="0"/>
                      </a:moveTo>
                      <a:lnTo>
                        <a:pt x="1433318" y="0"/>
                      </a:lnTo>
                      <a:lnTo>
                        <a:pt x="1433318" y="422246"/>
                      </a:lnTo>
                      <a:lnTo>
                        <a:pt x="0" y="422246"/>
                      </a:lnTo>
                      <a:close/>
                    </a:path>
                  </a:pathLst>
                </a:custGeom>
                <a:solidFill>
                  <a:srgbClr val="FEEED3"/>
                </a:solidFill>
                <a:ln w="8792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10" name="任意多边形: 形状 209"/>
                <p:cNvSpPr/>
                <p:nvPr/>
              </p:nvSpPr>
              <p:spPr>
                <a:xfrm>
                  <a:off x="2864487" y="4794036"/>
                  <a:ext cx="317169" cy="54415"/>
                </a:xfrm>
                <a:custGeom>
                  <a:avLst/>
                  <a:gdLst>
                    <a:gd name="connsiteX0" fmla="*/ 290755 w 317169"/>
                    <a:gd name="connsiteY0" fmla="*/ 0 h 54415"/>
                    <a:gd name="connsiteX1" fmla="*/ 26414 w 317169"/>
                    <a:gd name="connsiteY1" fmla="*/ 0 h 54415"/>
                    <a:gd name="connsiteX2" fmla="*/ 0 w 317169"/>
                    <a:gd name="connsiteY2" fmla="*/ 26414 h 54415"/>
                    <a:gd name="connsiteX3" fmla="*/ 0 w 317169"/>
                    <a:gd name="connsiteY3" fmla="*/ 28001 h 54415"/>
                    <a:gd name="connsiteX4" fmla="*/ 26414 w 317169"/>
                    <a:gd name="connsiteY4" fmla="*/ 54416 h 54415"/>
                    <a:gd name="connsiteX5" fmla="*/ 290755 w 317169"/>
                    <a:gd name="connsiteY5" fmla="*/ 54416 h 54415"/>
                    <a:gd name="connsiteX6" fmla="*/ 317169 w 317169"/>
                    <a:gd name="connsiteY6" fmla="*/ 28001 h 54415"/>
                    <a:gd name="connsiteX7" fmla="*/ 317169 w 317169"/>
                    <a:gd name="connsiteY7" fmla="*/ 26414 h 54415"/>
                    <a:gd name="connsiteX8" fmla="*/ 290755 w 317169"/>
                    <a:gd name="connsiteY8" fmla="*/ 0 h 54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7169" h="54415">
                      <a:moveTo>
                        <a:pt x="290755" y="0"/>
                      </a:moveTo>
                      <a:lnTo>
                        <a:pt x="26414" y="0"/>
                      </a:lnTo>
                      <a:cubicBezTo>
                        <a:pt x="11887" y="0"/>
                        <a:pt x="0" y="11888"/>
                        <a:pt x="0" y="26414"/>
                      </a:cubicBezTo>
                      <a:lnTo>
                        <a:pt x="0" y="28001"/>
                      </a:lnTo>
                      <a:cubicBezTo>
                        <a:pt x="0" y="42529"/>
                        <a:pt x="11887" y="54416"/>
                        <a:pt x="26414" y="54416"/>
                      </a:cubicBezTo>
                      <a:lnTo>
                        <a:pt x="290755" y="54416"/>
                      </a:lnTo>
                      <a:cubicBezTo>
                        <a:pt x="305282" y="54416"/>
                        <a:pt x="317169" y="42529"/>
                        <a:pt x="317169" y="28001"/>
                      </a:cubicBezTo>
                      <a:lnTo>
                        <a:pt x="317169" y="26414"/>
                      </a:lnTo>
                      <a:cubicBezTo>
                        <a:pt x="317169" y="11885"/>
                        <a:pt x="305285" y="0"/>
                        <a:pt x="290755" y="0"/>
                      </a:cubicBezTo>
                      <a:close/>
                    </a:path>
                  </a:pathLst>
                </a:custGeom>
                <a:solidFill>
                  <a:srgbClr val="0502AB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11" name="任意多边形: 形状 210"/>
                <p:cNvSpPr/>
                <p:nvPr/>
              </p:nvSpPr>
              <p:spPr>
                <a:xfrm>
                  <a:off x="2864487" y="5308989"/>
                  <a:ext cx="317169" cy="54415"/>
                </a:xfrm>
                <a:custGeom>
                  <a:avLst/>
                  <a:gdLst>
                    <a:gd name="connsiteX0" fmla="*/ 290755 w 317169"/>
                    <a:gd name="connsiteY0" fmla="*/ 0 h 54415"/>
                    <a:gd name="connsiteX1" fmla="*/ 26414 w 317169"/>
                    <a:gd name="connsiteY1" fmla="*/ 0 h 54415"/>
                    <a:gd name="connsiteX2" fmla="*/ 0 w 317169"/>
                    <a:gd name="connsiteY2" fmla="*/ 26414 h 54415"/>
                    <a:gd name="connsiteX3" fmla="*/ 0 w 317169"/>
                    <a:gd name="connsiteY3" fmla="*/ 28001 h 54415"/>
                    <a:gd name="connsiteX4" fmla="*/ 26414 w 317169"/>
                    <a:gd name="connsiteY4" fmla="*/ 54415 h 54415"/>
                    <a:gd name="connsiteX5" fmla="*/ 290755 w 317169"/>
                    <a:gd name="connsiteY5" fmla="*/ 54415 h 54415"/>
                    <a:gd name="connsiteX6" fmla="*/ 317169 w 317169"/>
                    <a:gd name="connsiteY6" fmla="*/ 28001 h 54415"/>
                    <a:gd name="connsiteX7" fmla="*/ 317169 w 317169"/>
                    <a:gd name="connsiteY7" fmla="*/ 26414 h 54415"/>
                    <a:gd name="connsiteX8" fmla="*/ 290755 w 317169"/>
                    <a:gd name="connsiteY8" fmla="*/ 0 h 54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7169" h="54415">
                      <a:moveTo>
                        <a:pt x="290755" y="0"/>
                      </a:moveTo>
                      <a:lnTo>
                        <a:pt x="26414" y="0"/>
                      </a:lnTo>
                      <a:cubicBezTo>
                        <a:pt x="11887" y="0"/>
                        <a:pt x="0" y="11887"/>
                        <a:pt x="0" y="26414"/>
                      </a:cubicBezTo>
                      <a:lnTo>
                        <a:pt x="0" y="28001"/>
                      </a:lnTo>
                      <a:cubicBezTo>
                        <a:pt x="0" y="42528"/>
                        <a:pt x="11887" y="54415"/>
                        <a:pt x="26414" y="54415"/>
                      </a:cubicBezTo>
                      <a:lnTo>
                        <a:pt x="290755" y="54415"/>
                      </a:lnTo>
                      <a:cubicBezTo>
                        <a:pt x="305282" y="54415"/>
                        <a:pt x="317169" y="42528"/>
                        <a:pt x="317169" y="28001"/>
                      </a:cubicBezTo>
                      <a:lnTo>
                        <a:pt x="317169" y="26414"/>
                      </a:lnTo>
                      <a:cubicBezTo>
                        <a:pt x="317169" y="11887"/>
                        <a:pt x="305285" y="0"/>
                        <a:pt x="290755" y="0"/>
                      </a:cubicBezTo>
                      <a:close/>
                    </a:path>
                  </a:pathLst>
                </a:custGeom>
                <a:solidFill>
                  <a:srgbClr val="0502AB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" name="组合 10"/>
              <p:cNvGrpSpPr/>
              <p:nvPr/>
            </p:nvGrpSpPr>
            <p:grpSpPr>
              <a:xfrm>
                <a:off x="2223566" y="2344499"/>
                <a:ext cx="929987" cy="2271417"/>
                <a:chOff x="2223566" y="2344499"/>
                <a:chExt cx="929987" cy="2271417"/>
              </a:xfrm>
            </p:grpSpPr>
            <p:sp>
              <p:nvSpPr>
                <p:cNvPr id="196" name="任意多边形: 形状 195"/>
                <p:cNvSpPr/>
                <p:nvPr/>
              </p:nvSpPr>
              <p:spPr>
                <a:xfrm>
                  <a:off x="2223566" y="2449824"/>
                  <a:ext cx="507849" cy="1626520"/>
                </a:xfrm>
                <a:custGeom>
                  <a:avLst/>
                  <a:gdLst>
                    <a:gd name="connsiteX0" fmla="*/ 222808 w 507849"/>
                    <a:gd name="connsiteY0" fmla="*/ 602183 h 1626520"/>
                    <a:gd name="connsiteX1" fmla="*/ 127848 w 507849"/>
                    <a:gd name="connsiteY1" fmla="*/ 164443 h 1626520"/>
                    <a:gd name="connsiteX2" fmla="*/ 102370 w 507849"/>
                    <a:gd name="connsiteY2" fmla="*/ 0 h 1626520"/>
                    <a:gd name="connsiteX3" fmla="*/ 7411 w 507849"/>
                    <a:gd name="connsiteY3" fmla="*/ 523437 h 1626520"/>
                    <a:gd name="connsiteX4" fmla="*/ 109318 w 507849"/>
                    <a:gd name="connsiteY4" fmla="*/ 1028344 h 1626520"/>
                    <a:gd name="connsiteX5" fmla="*/ 310818 w 507849"/>
                    <a:gd name="connsiteY5" fmla="*/ 1567994 h 1626520"/>
                    <a:gd name="connsiteX6" fmla="*/ 310818 w 507849"/>
                    <a:gd name="connsiteY6" fmla="*/ 1579573 h 1626520"/>
                    <a:gd name="connsiteX7" fmla="*/ 459048 w 507849"/>
                    <a:gd name="connsiteY7" fmla="*/ 1625895 h 1626520"/>
                    <a:gd name="connsiteX8" fmla="*/ 456731 w 507849"/>
                    <a:gd name="connsiteY8" fmla="*/ 1151098 h 1626520"/>
                    <a:gd name="connsiteX9" fmla="*/ 222808 w 507849"/>
                    <a:gd name="connsiteY9" fmla="*/ 602183 h 1626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07849" h="1626520">
                      <a:moveTo>
                        <a:pt x="222808" y="602183"/>
                      </a:moveTo>
                      <a:cubicBezTo>
                        <a:pt x="157958" y="495642"/>
                        <a:pt x="127848" y="280246"/>
                        <a:pt x="127848" y="164443"/>
                      </a:cubicBezTo>
                      <a:cubicBezTo>
                        <a:pt x="127848" y="48639"/>
                        <a:pt x="102370" y="0"/>
                        <a:pt x="102370" y="0"/>
                      </a:cubicBezTo>
                      <a:cubicBezTo>
                        <a:pt x="100054" y="85694"/>
                        <a:pt x="37521" y="328885"/>
                        <a:pt x="7411" y="523437"/>
                      </a:cubicBezTo>
                      <a:cubicBezTo>
                        <a:pt x="-22698" y="717989"/>
                        <a:pt x="44469" y="808317"/>
                        <a:pt x="109318" y="1028344"/>
                      </a:cubicBezTo>
                      <a:cubicBezTo>
                        <a:pt x="174168" y="1248374"/>
                        <a:pt x="310818" y="1567994"/>
                        <a:pt x="310818" y="1567994"/>
                      </a:cubicBezTo>
                      <a:lnTo>
                        <a:pt x="310818" y="1579573"/>
                      </a:lnTo>
                      <a:cubicBezTo>
                        <a:pt x="310818" y="1579573"/>
                        <a:pt x="382616" y="1632844"/>
                        <a:pt x="459048" y="1625895"/>
                      </a:cubicBezTo>
                      <a:cubicBezTo>
                        <a:pt x="535477" y="1618948"/>
                        <a:pt x="512318" y="1445240"/>
                        <a:pt x="456731" y="1151098"/>
                      </a:cubicBezTo>
                      <a:cubicBezTo>
                        <a:pt x="401146" y="856953"/>
                        <a:pt x="287657" y="708722"/>
                        <a:pt x="222808" y="602183"/>
                      </a:cubicBezTo>
                      <a:close/>
                    </a:path>
                  </a:pathLst>
                </a:custGeom>
                <a:solidFill>
                  <a:srgbClr val="679E2A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97" name="组合 196"/>
                <p:cNvGrpSpPr/>
                <p:nvPr/>
              </p:nvGrpSpPr>
              <p:grpSpPr>
                <a:xfrm>
                  <a:off x="2588396" y="2516527"/>
                  <a:ext cx="262208" cy="1559858"/>
                  <a:chOff x="2588396" y="2516527"/>
                  <a:chExt cx="262208" cy="1559858"/>
                </a:xfrm>
              </p:grpSpPr>
              <p:sp>
                <p:nvSpPr>
                  <p:cNvPr id="205" name="任意多边形: 形状 204"/>
                  <p:cNvSpPr/>
                  <p:nvPr/>
                </p:nvSpPr>
                <p:spPr>
                  <a:xfrm>
                    <a:off x="2593533" y="2517916"/>
                    <a:ext cx="251881" cy="1553264"/>
                  </a:xfrm>
                  <a:custGeom>
                    <a:avLst/>
                    <a:gdLst>
                      <a:gd name="connsiteX0" fmla="*/ 172746 w 251881"/>
                      <a:gd name="connsiteY0" fmla="*/ 469863 h 1553264"/>
                      <a:gd name="connsiteX1" fmla="*/ 131297 w 251881"/>
                      <a:gd name="connsiteY1" fmla="*/ 2046 h 1553264"/>
                      <a:gd name="connsiteX2" fmla="*/ 121126 w 251881"/>
                      <a:gd name="connsiteY2" fmla="*/ 0 h 1553264"/>
                      <a:gd name="connsiteX3" fmla="*/ 14464 w 251881"/>
                      <a:gd name="connsiteY3" fmla="*/ 461458 h 1553264"/>
                      <a:gd name="connsiteX4" fmla="*/ 44618 w 251881"/>
                      <a:gd name="connsiteY4" fmla="*/ 1007647 h 1553264"/>
                      <a:gd name="connsiteX5" fmla="*/ 69988 w 251881"/>
                      <a:gd name="connsiteY5" fmla="*/ 1495026 h 1553264"/>
                      <a:gd name="connsiteX6" fmla="*/ 69918 w 251881"/>
                      <a:gd name="connsiteY6" fmla="*/ 1496550 h 1553264"/>
                      <a:gd name="connsiteX7" fmla="*/ 70683 w 251881"/>
                      <a:gd name="connsiteY7" fmla="*/ 1497871 h 1553264"/>
                      <a:gd name="connsiteX8" fmla="*/ 144041 w 251881"/>
                      <a:gd name="connsiteY8" fmla="*/ 1553264 h 1553264"/>
                      <a:gd name="connsiteX9" fmla="*/ 218965 w 251881"/>
                      <a:gd name="connsiteY9" fmla="*/ 1475771 h 1553264"/>
                      <a:gd name="connsiteX10" fmla="*/ 247425 w 251881"/>
                      <a:gd name="connsiteY10" fmla="*/ 995645 h 1553264"/>
                      <a:gd name="connsiteX11" fmla="*/ 172746 w 251881"/>
                      <a:gd name="connsiteY11" fmla="*/ 469863 h 1553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51881" h="1553264">
                        <a:moveTo>
                          <a:pt x="172746" y="469863"/>
                        </a:moveTo>
                        <a:cubicBezTo>
                          <a:pt x="99893" y="258133"/>
                          <a:pt x="130976" y="4581"/>
                          <a:pt x="131297" y="2046"/>
                        </a:cubicBezTo>
                        <a:lnTo>
                          <a:pt x="121126" y="0"/>
                        </a:lnTo>
                        <a:cubicBezTo>
                          <a:pt x="120361" y="2759"/>
                          <a:pt x="44275" y="278011"/>
                          <a:pt x="14464" y="461458"/>
                        </a:cubicBezTo>
                        <a:cubicBezTo>
                          <a:pt x="-18096" y="661819"/>
                          <a:pt x="9714" y="842375"/>
                          <a:pt x="44618" y="1007647"/>
                        </a:cubicBezTo>
                        <a:cubicBezTo>
                          <a:pt x="83464" y="1191593"/>
                          <a:pt x="70126" y="1492015"/>
                          <a:pt x="69988" y="1495026"/>
                        </a:cubicBezTo>
                        <a:lnTo>
                          <a:pt x="69918" y="1496550"/>
                        </a:lnTo>
                        <a:lnTo>
                          <a:pt x="70683" y="1497871"/>
                        </a:lnTo>
                        <a:cubicBezTo>
                          <a:pt x="71992" y="1500133"/>
                          <a:pt x="103218" y="1553264"/>
                          <a:pt x="144041" y="1553264"/>
                        </a:cubicBezTo>
                        <a:cubicBezTo>
                          <a:pt x="172805" y="1553264"/>
                          <a:pt x="198013" y="1527193"/>
                          <a:pt x="218965" y="1475771"/>
                        </a:cubicBezTo>
                        <a:cubicBezTo>
                          <a:pt x="248138" y="1404175"/>
                          <a:pt x="258776" y="1224689"/>
                          <a:pt x="247425" y="995645"/>
                        </a:cubicBezTo>
                        <a:cubicBezTo>
                          <a:pt x="236400" y="773163"/>
                          <a:pt x="207783" y="571693"/>
                          <a:pt x="172746" y="469863"/>
                        </a:cubicBezTo>
                        <a:close/>
                      </a:path>
                    </a:pathLst>
                  </a:custGeom>
                  <a:solidFill>
                    <a:srgbClr val="92D050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6" name="任意多边形: 形状 205"/>
                  <p:cNvSpPr/>
                  <p:nvPr/>
                </p:nvSpPr>
                <p:spPr>
                  <a:xfrm>
                    <a:off x="2588396" y="2516527"/>
                    <a:ext cx="262208" cy="1559858"/>
                  </a:xfrm>
                  <a:custGeom>
                    <a:avLst/>
                    <a:gdLst>
                      <a:gd name="connsiteX0" fmla="*/ 182801 w 262208"/>
                      <a:gd name="connsiteY0" fmla="*/ 469562 h 1559858"/>
                      <a:gd name="connsiteX1" fmla="*/ 134733 w 262208"/>
                      <a:gd name="connsiteY1" fmla="*/ 157314 h 1559858"/>
                      <a:gd name="connsiteX2" fmla="*/ 141595 w 262208"/>
                      <a:gd name="connsiteY2" fmla="*/ 4091 h 1559858"/>
                      <a:gd name="connsiteX3" fmla="*/ 121254 w 262208"/>
                      <a:gd name="connsiteY3" fmla="*/ 0 h 1559858"/>
                      <a:gd name="connsiteX4" fmla="*/ 14470 w 262208"/>
                      <a:gd name="connsiteY4" fmla="*/ 462014 h 1559858"/>
                      <a:gd name="connsiteX5" fmla="*/ 3336 w 262208"/>
                      <a:gd name="connsiteY5" fmla="*/ 736013 h 1559858"/>
                      <a:gd name="connsiteX6" fmla="*/ 44669 w 262208"/>
                      <a:gd name="connsiteY6" fmla="*/ 1010113 h 1559858"/>
                      <a:gd name="connsiteX7" fmla="*/ 69934 w 262208"/>
                      <a:gd name="connsiteY7" fmla="*/ 1496178 h 1559858"/>
                      <a:gd name="connsiteX8" fmla="*/ 69793 w 262208"/>
                      <a:gd name="connsiteY8" fmla="*/ 1499227 h 1559858"/>
                      <a:gd name="connsiteX9" fmla="*/ 71323 w 262208"/>
                      <a:gd name="connsiteY9" fmla="*/ 1501869 h 1559858"/>
                      <a:gd name="connsiteX10" fmla="*/ 149181 w 262208"/>
                      <a:gd name="connsiteY10" fmla="*/ 1559859 h 1559858"/>
                      <a:gd name="connsiteX11" fmla="*/ 228920 w 262208"/>
                      <a:gd name="connsiteY11" fmla="*/ 1479128 h 1559858"/>
                      <a:gd name="connsiteX12" fmla="*/ 257759 w 262208"/>
                      <a:gd name="connsiteY12" fmla="*/ 996782 h 1559858"/>
                      <a:gd name="connsiteX13" fmla="*/ 182801 w 262208"/>
                      <a:gd name="connsiteY13" fmla="*/ 469562 h 1559858"/>
                      <a:gd name="connsiteX14" fmla="*/ 219286 w 262208"/>
                      <a:gd name="connsiteY14" fmla="*/ 1475202 h 1559858"/>
                      <a:gd name="connsiteX15" fmla="*/ 149179 w 262208"/>
                      <a:gd name="connsiteY15" fmla="*/ 1549455 h 1559858"/>
                      <a:gd name="connsiteX16" fmla="*/ 80322 w 262208"/>
                      <a:gd name="connsiteY16" fmla="*/ 1496655 h 1559858"/>
                      <a:gd name="connsiteX17" fmla="*/ 54846 w 262208"/>
                      <a:gd name="connsiteY17" fmla="*/ 1007961 h 1559858"/>
                      <a:gd name="connsiteX18" fmla="*/ 24737 w 262208"/>
                      <a:gd name="connsiteY18" fmla="*/ 463680 h 1559858"/>
                      <a:gd name="connsiteX19" fmla="*/ 131278 w 262208"/>
                      <a:gd name="connsiteY19" fmla="*/ 2778 h 1559858"/>
                      <a:gd name="connsiteX20" fmla="*/ 172966 w 262208"/>
                      <a:gd name="connsiteY20" fmla="*/ 472945 h 1559858"/>
                      <a:gd name="connsiteX21" fmla="*/ 219286 w 262208"/>
                      <a:gd name="connsiteY21" fmla="*/ 1475202 h 1559858"/>
                      <a:gd name="connsiteX22" fmla="*/ 131289 w 262208"/>
                      <a:gd name="connsiteY22" fmla="*/ 13180 h 1559858"/>
                      <a:gd name="connsiteX23" fmla="*/ 131275 w 262208"/>
                      <a:gd name="connsiteY23" fmla="*/ 13180 h 1559858"/>
                      <a:gd name="connsiteX24" fmla="*/ 131289 w 262208"/>
                      <a:gd name="connsiteY24" fmla="*/ 13180 h 15598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262208" h="1559858">
                        <a:moveTo>
                          <a:pt x="182801" y="469562"/>
                        </a:moveTo>
                        <a:cubicBezTo>
                          <a:pt x="145007" y="359718"/>
                          <a:pt x="135799" y="239131"/>
                          <a:pt x="134733" y="157314"/>
                        </a:cubicBezTo>
                        <a:cubicBezTo>
                          <a:pt x="133572" y="68380"/>
                          <a:pt x="141514" y="4724"/>
                          <a:pt x="141595" y="4091"/>
                        </a:cubicBezTo>
                        <a:lnTo>
                          <a:pt x="121254" y="0"/>
                        </a:lnTo>
                        <a:cubicBezTo>
                          <a:pt x="120489" y="2761"/>
                          <a:pt x="44326" y="278288"/>
                          <a:pt x="14470" y="462014"/>
                        </a:cubicBezTo>
                        <a:cubicBezTo>
                          <a:pt x="145" y="550170"/>
                          <a:pt x="-3497" y="639797"/>
                          <a:pt x="3336" y="736013"/>
                        </a:cubicBezTo>
                        <a:cubicBezTo>
                          <a:pt x="9058" y="816583"/>
                          <a:pt x="22191" y="903680"/>
                          <a:pt x="44669" y="1010113"/>
                        </a:cubicBezTo>
                        <a:cubicBezTo>
                          <a:pt x="83384" y="1193437"/>
                          <a:pt x="70072" y="1493174"/>
                          <a:pt x="69934" y="1496178"/>
                        </a:cubicBezTo>
                        <a:lnTo>
                          <a:pt x="69793" y="1499227"/>
                        </a:lnTo>
                        <a:lnTo>
                          <a:pt x="71323" y="1501869"/>
                        </a:lnTo>
                        <a:cubicBezTo>
                          <a:pt x="72692" y="1504237"/>
                          <a:pt x="105395" y="1559859"/>
                          <a:pt x="149181" y="1559859"/>
                        </a:cubicBezTo>
                        <a:cubicBezTo>
                          <a:pt x="180266" y="1559859"/>
                          <a:pt x="207093" y="1532697"/>
                          <a:pt x="228920" y="1479128"/>
                        </a:cubicBezTo>
                        <a:cubicBezTo>
                          <a:pt x="258366" y="1406864"/>
                          <a:pt x="269148" y="1226547"/>
                          <a:pt x="257759" y="996782"/>
                        </a:cubicBezTo>
                        <a:cubicBezTo>
                          <a:pt x="246710" y="773842"/>
                          <a:pt x="217987" y="571821"/>
                          <a:pt x="182801" y="469562"/>
                        </a:cubicBezTo>
                        <a:close/>
                        <a:moveTo>
                          <a:pt x="219286" y="1475202"/>
                        </a:moveTo>
                        <a:cubicBezTo>
                          <a:pt x="196301" y="1531611"/>
                          <a:pt x="171432" y="1549455"/>
                          <a:pt x="149179" y="1549455"/>
                        </a:cubicBezTo>
                        <a:cubicBezTo>
                          <a:pt x="110886" y="1549455"/>
                          <a:pt x="80322" y="1496655"/>
                          <a:pt x="80322" y="1496655"/>
                        </a:cubicBezTo>
                        <a:cubicBezTo>
                          <a:pt x="80322" y="1496655"/>
                          <a:pt x="94284" y="1194706"/>
                          <a:pt x="54846" y="1007961"/>
                        </a:cubicBezTo>
                        <a:cubicBezTo>
                          <a:pt x="15408" y="821215"/>
                          <a:pt x="-5372" y="648967"/>
                          <a:pt x="24737" y="463680"/>
                        </a:cubicBezTo>
                        <a:cubicBezTo>
                          <a:pt x="54846" y="278393"/>
                          <a:pt x="131278" y="2778"/>
                          <a:pt x="131278" y="2778"/>
                        </a:cubicBezTo>
                        <a:cubicBezTo>
                          <a:pt x="131278" y="2778"/>
                          <a:pt x="98852" y="257549"/>
                          <a:pt x="172966" y="472945"/>
                        </a:cubicBezTo>
                        <a:cubicBezTo>
                          <a:pt x="247081" y="688341"/>
                          <a:pt x="281822" y="1321730"/>
                          <a:pt x="219286" y="1475202"/>
                        </a:cubicBezTo>
                        <a:close/>
                        <a:moveTo>
                          <a:pt x="131289" y="13180"/>
                        </a:moveTo>
                        <a:lnTo>
                          <a:pt x="131275" y="13180"/>
                        </a:lnTo>
                        <a:lnTo>
                          <a:pt x="131289" y="1318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98" name="任意多边形: 形状 197"/>
                <p:cNvSpPr/>
                <p:nvPr/>
              </p:nvSpPr>
              <p:spPr>
                <a:xfrm>
                  <a:off x="2897165" y="2653637"/>
                  <a:ext cx="256388" cy="1198759"/>
                </a:xfrm>
                <a:custGeom>
                  <a:avLst/>
                  <a:gdLst>
                    <a:gd name="connsiteX0" fmla="*/ 174553 w 256388"/>
                    <a:gd name="connsiteY0" fmla="*/ 289513 h 1198759"/>
                    <a:gd name="connsiteX1" fmla="*/ 79484 w 256388"/>
                    <a:gd name="connsiteY1" fmla="*/ 539650 h 1198759"/>
                    <a:gd name="connsiteX2" fmla="*/ 10150 w 256388"/>
                    <a:gd name="connsiteY2" fmla="*/ 1194626 h 1198759"/>
                    <a:gd name="connsiteX3" fmla="*/ 244036 w 256388"/>
                    <a:gd name="connsiteY3" fmla="*/ 521120 h 1198759"/>
                    <a:gd name="connsiteX4" fmla="*/ 244036 w 256388"/>
                    <a:gd name="connsiteY4" fmla="*/ 0 h 1198759"/>
                    <a:gd name="connsiteX5" fmla="*/ 174553 w 256388"/>
                    <a:gd name="connsiteY5" fmla="*/ 289513 h 1198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6388" h="1198759">
                      <a:moveTo>
                        <a:pt x="174553" y="289513"/>
                      </a:moveTo>
                      <a:cubicBezTo>
                        <a:pt x="125916" y="375207"/>
                        <a:pt x="79484" y="539650"/>
                        <a:pt x="79484" y="539650"/>
                      </a:cubicBezTo>
                      <a:cubicBezTo>
                        <a:pt x="79484" y="539650"/>
                        <a:pt x="-33856" y="1259478"/>
                        <a:pt x="10150" y="1194626"/>
                      </a:cubicBezTo>
                      <a:cubicBezTo>
                        <a:pt x="54155" y="1129776"/>
                        <a:pt x="216243" y="669350"/>
                        <a:pt x="244036" y="521120"/>
                      </a:cubicBezTo>
                      <a:cubicBezTo>
                        <a:pt x="271829" y="372890"/>
                        <a:pt x="244036" y="0"/>
                        <a:pt x="244036" y="0"/>
                      </a:cubicBezTo>
                      <a:cubicBezTo>
                        <a:pt x="244036" y="0"/>
                        <a:pt x="223189" y="203819"/>
                        <a:pt x="174553" y="289513"/>
                      </a:cubicBezTo>
                      <a:close/>
                    </a:path>
                  </a:pathLst>
                </a:custGeom>
                <a:solidFill>
                  <a:srgbClr val="679E2A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99" name="组合 198"/>
                <p:cNvGrpSpPr/>
                <p:nvPr/>
              </p:nvGrpSpPr>
              <p:grpSpPr>
                <a:xfrm>
                  <a:off x="2739612" y="2344499"/>
                  <a:ext cx="302864" cy="1761464"/>
                  <a:chOff x="2739612" y="2344499"/>
                  <a:chExt cx="302864" cy="1761464"/>
                </a:xfrm>
              </p:grpSpPr>
              <p:sp>
                <p:nvSpPr>
                  <p:cNvPr id="203" name="任意多边形: 形状 202"/>
                  <p:cNvSpPr/>
                  <p:nvPr/>
                </p:nvSpPr>
                <p:spPr>
                  <a:xfrm>
                    <a:off x="2744764" y="2375149"/>
                    <a:ext cx="285770" cy="1725613"/>
                  </a:xfrm>
                  <a:custGeom>
                    <a:avLst/>
                    <a:gdLst>
                      <a:gd name="connsiteX0" fmla="*/ 108885 w 285770"/>
                      <a:gd name="connsiteY0" fmla="*/ 411352 h 1725613"/>
                      <a:gd name="connsiteX1" fmla="*/ 52823 w 285770"/>
                      <a:gd name="connsiteY1" fmla="*/ 759710 h 1725613"/>
                      <a:gd name="connsiteX2" fmla="*/ 45984 w 285770"/>
                      <a:gd name="connsiteY2" fmla="*/ 893668 h 1725613"/>
                      <a:gd name="connsiteX3" fmla="*/ 46044 w 285770"/>
                      <a:gd name="connsiteY3" fmla="*/ 948644 h 1725613"/>
                      <a:gd name="connsiteX4" fmla="*/ 2229 w 285770"/>
                      <a:gd name="connsiteY4" fmla="*/ 1532482 h 1725613"/>
                      <a:gd name="connsiteX5" fmla="*/ 6815 w 285770"/>
                      <a:gd name="connsiteY5" fmla="*/ 1604500 h 1725613"/>
                      <a:gd name="connsiteX6" fmla="*/ 39660 w 285770"/>
                      <a:gd name="connsiteY6" fmla="*/ 1725614 h 1725613"/>
                      <a:gd name="connsiteX7" fmla="*/ 99525 w 285770"/>
                      <a:gd name="connsiteY7" fmla="*/ 1674449 h 1725613"/>
                      <a:gd name="connsiteX8" fmla="*/ 238773 w 285770"/>
                      <a:gd name="connsiteY8" fmla="*/ 1155279 h 1725613"/>
                      <a:gd name="connsiteX9" fmla="*/ 262583 w 285770"/>
                      <a:gd name="connsiteY9" fmla="*/ 562394 h 1725613"/>
                      <a:gd name="connsiteX10" fmla="*/ 278897 w 285770"/>
                      <a:gd name="connsiteY10" fmla="*/ 31767 h 1725613"/>
                      <a:gd name="connsiteX11" fmla="*/ 285770 w 285770"/>
                      <a:gd name="connsiteY11" fmla="*/ 0 h 1725613"/>
                      <a:gd name="connsiteX12" fmla="*/ 269329 w 285770"/>
                      <a:gd name="connsiteY12" fmla="*/ 28034 h 1725613"/>
                      <a:gd name="connsiteX13" fmla="*/ 108885 w 285770"/>
                      <a:gd name="connsiteY13" fmla="*/ 411352 h 1725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85770" h="1725613">
                        <a:moveTo>
                          <a:pt x="108885" y="411352"/>
                        </a:moveTo>
                        <a:cubicBezTo>
                          <a:pt x="75753" y="523760"/>
                          <a:pt x="60109" y="662835"/>
                          <a:pt x="52823" y="759710"/>
                        </a:cubicBezTo>
                        <a:cubicBezTo>
                          <a:pt x="48497" y="817194"/>
                          <a:pt x="46716" y="864286"/>
                          <a:pt x="45984" y="893668"/>
                        </a:cubicBezTo>
                        <a:cubicBezTo>
                          <a:pt x="45041" y="931475"/>
                          <a:pt x="45386" y="944030"/>
                          <a:pt x="46044" y="948644"/>
                        </a:cubicBezTo>
                        <a:cubicBezTo>
                          <a:pt x="42287" y="981934"/>
                          <a:pt x="-11469" y="1461717"/>
                          <a:pt x="2229" y="1532482"/>
                        </a:cubicBezTo>
                        <a:cubicBezTo>
                          <a:pt x="5641" y="1550104"/>
                          <a:pt x="6210" y="1576527"/>
                          <a:pt x="6815" y="1604500"/>
                        </a:cubicBezTo>
                        <a:cubicBezTo>
                          <a:pt x="8160" y="1666784"/>
                          <a:pt x="9430" y="1725614"/>
                          <a:pt x="39660" y="1725614"/>
                        </a:cubicBezTo>
                        <a:cubicBezTo>
                          <a:pt x="54757" y="1725614"/>
                          <a:pt x="73779" y="1709357"/>
                          <a:pt x="99525" y="1674449"/>
                        </a:cubicBezTo>
                        <a:cubicBezTo>
                          <a:pt x="158403" y="1594624"/>
                          <a:pt x="210062" y="1353923"/>
                          <a:pt x="238773" y="1155279"/>
                        </a:cubicBezTo>
                        <a:cubicBezTo>
                          <a:pt x="275162" y="903518"/>
                          <a:pt x="284287" y="676337"/>
                          <a:pt x="262583" y="562394"/>
                        </a:cubicBezTo>
                        <a:cubicBezTo>
                          <a:pt x="216997" y="323069"/>
                          <a:pt x="278273" y="34651"/>
                          <a:pt x="278897" y="31767"/>
                        </a:cubicBezTo>
                        <a:lnTo>
                          <a:pt x="285770" y="0"/>
                        </a:lnTo>
                        <a:lnTo>
                          <a:pt x="269329" y="28034"/>
                        </a:lnTo>
                        <a:cubicBezTo>
                          <a:pt x="268370" y="29663"/>
                          <a:pt x="173172" y="193237"/>
                          <a:pt x="108885" y="411352"/>
                        </a:cubicBezTo>
                        <a:close/>
                      </a:path>
                    </a:pathLst>
                  </a:custGeom>
                  <a:solidFill>
                    <a:srgbClr val="92D050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4" name="任意多边形: 形状 203"/>
                  <p:cNvSpPr/>
                  <p:nvPr/>
                </p:nvSpPr>
                <p:spPr>
                  <a:xfrm>
                    <a:off x="2739612" y="2344499"/>
                    <a:ext cx="302864" cy="1761464"/>
                  </a:xfrm>
                  <a:custGeom>
                    <a:avLst/>
                    <a:gdLst>
                      <a:gd name="connsiteX0" fmla="*/ 109047 w 302864"/>
                      <a:gd name="connsiteY0" fmla="*/ 440532 h 1761464"/>
                      <a:gd name="connsiteX1" fmla="*/ 52787 w 302864"/>
                      <a:gd name="connsiteY1" fmla="*/ 789954 h 1761464"/>
                      <a:gd name="connsiteX2" fmla="*/ 45936 w 302864"/>
                      <a:gd name="connsiteY2" fmla="*/ 924170 h 1761464"/>
                      <a:gd name="connsiteX3" fmla="*/ 45415 w 302864"/>
                      <a:gd name="connsiteY3" fmla="*/ 964151 h 1761464"/>
                      <a:gd name="connsiteX4" fmla="*/ 45887 w 302864"/>
                      <a:gd name="connsiteY4" fmla="*/ 979922 h 1761464"/>
                      <a:gd name="connsiteX5" fmla="*/ 2271 w 302864"/>
                      <a:gd name="connsiteY5" fmla="*/ 1564121 h 1761464"/>
                      <a:gd name="connsiteX6" fmla="*/ 6762 w 302864"/>
                      <a:gd name="connsiteY6" fmla="*/ 1635261 h 1761464"/>
                      <a:gd name="connsiteX7" fmla="*/ 11745 w 302864"/>
                      <a:gd name="connsiteY7" fmla="*/ 1715753 h 1761464"/>
                      <a:gd name="connsiteX8" fmla="*/ 44806 w 302864"/>
                      <a:gd name="connsiteY8" fmla="*/ 1761464 h 1761464"/>
                      <a:gd name="connsiteX9" fmla="*/ 108856 w 302864"/>
                      <a:gd name="connsiteY9" fmla="*/ 1708187 h 1761464"/>
                      <a:gd name="connsiteX10" fmla="*/ 249067 w 302864"/>
                      <a:gd name="connsiteY10" fmla="*/ 1186674 h 1761464"/>
                      <a:gd name="connsiteX11" fmla="*/ 282163 w 302864"/>
                      <a:gd name="connsiteY11" fmla="*/ 849950 h 1761464"/>
                      <a:gd name="connsiteX12" fmla="*/ 272839 w 302864"/>
                      <a:gd name="connsiteY12" fmla="*/ 592072 h 1761464"/>
                      <a:gd name="connsiteX13" fmla="*/ 263746 w 302864"/>
                      <a:gd name="connsiteY13" fmla="*/ 237759 h 1761464"/>
                      <a:gd name="connsiteX14" fmla="*/ 289127 w 302864"/>
                      <a:gd name="connsiteY14" fmla="*/ 63516 h 1761464"/>
                      <a:gd name="connsiteX15" fmla="*/ 302865 w 302864"/>
                      <a:gd name="connsiteY15" fmla="*/ 0 h 1761464"/>
                      <a:gd name="connsiteX16" fmla="*/ 269990 w 302864"/>
                      <a:gd name="connsiteY16" fmla="*/ 56053 h 1761464"/>
                      <a:gd name="connsiteX17" fmla="*/ 109047 w 302864"/>
                      <a:gd name="connsiteY17" fmla="*/ 440532 h 1761464"/>
                      <a:gd name="connsiteX18" fmla="*/ 278963 w 302864"/>
                      <a:gd name="connsiteY18" fmla="*/ 71721 h 1761464"/>
                      <a:gd name="connsiteX19" fmla="*/ 278976 w 302864"/>
                      <a:gd name="connsiteY19" fmla="*/ 71721 h 1761464"/>
                      <a:gd name="connsiteX20" fmla="*/ 278963 w 302864"/>
                      <a:gd name="connsiteY20" fmla="*/ 71721 h 1761464"/>
                      <a:gd name="connsiteX21" fmla="*/ 278987 w 302864"/>
                      <a:gd name="connsiteY21" fmla="*/ 50916 h 1761464"/>
                      <a:gd name="connsiteX22" fmla="*/ 278974 w 302864"/>
                      <a:gd name="connsiteY22" fmla="*/ 50916 h 1761464"/>
                      <a:gd name="connsiteX23" fmla="*/ 278987 w 302864"/>
                      <a:gd name="connsiteY23" fmla="*/ 50916 h 1761464"/>
                      <a:gd name="connsiteX24" fmla="*/ 278974 w 302864"/>
                      <a:gd name="connsiteY24" fmla="*/ 61318 h 1761464"/>
                      <a:gd name="connsiteX25" fmla="*/ 278961 w 302864"/>
                      <a:gd name="connsiteY25" fmla="*/ 61318 h 1761464"/>
                      <a:gd name="connsiteX26" fmla="*/ 262622 w 302864"/>
                      <a:gd name="connsiteY26" fmla="*/ 594019 h 1761464"/>
                      <a:gd name="connsiteX27" fmla="*/ 100490 w 302864"/>
                      <a:gd name="connsiteY27" fmla="*/ 1702015 h 1761464"/>
                      <a:gd name="connsiteX28" fmla="*/ 44810 w 302864"/>
                      <a:gd name="connsiteY28" fmla="*/ 1751065 h 1761464"/>
                      <a:gd name="connsiteX29" fmla="*/ 12485 w 302864"/>
                      <a:gd name="connsiteY29" fmla="*/ 1562145 h 1761464"/>
                      <a:gd name="connsiteX30" fmla="*/ 56491 w 302864"/>
                      <a:gd name="connsiteY30" fmla="*/ 978744 h 1761464"/>
                      <a:gd name="connsiteX31" fmla="*/ 56355 w 302864"/>
                      <a:gd name="connsiteY31" fmla="*/ 979155 h 1761464"/>
                      <a:gd name="connsiteX32" fmla="*/ 119026 w 302864"/>
                      <a:gd name="connsiteY32" fmla="*/ 443473 h 1761464"/>
                      <a:gd name="connsiteX33" fmla="*/ 278963 w 302864"/>
                      <a:gd name="connsiteY33" fmla="*/ 61318 h 1761464"/>
                      <a:gd name="connsiteX34" fmla="*/ 278974 w 302864"/>
                      <a:gd name="connsiteY34" fmla="*/ 61318 h 17614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302864" h="1761464">
                        <a:moveTo>
                          <a:pt x="109047" y="440532"/>
                        </a:moveTo>
                        <a:cubicBezTo>
                          <a:pt x="75788" y="553377"/>
                          <a:pt x="60094" y="692834"/>
                          <a:pt x="52787" y="789954"/>
                        </a:cubicBezTo>
                        <a:cubicBezTo>
                          <a:pt x="48453" y="847543"/>
                          <a:pt x="46670" y="894729"/>
                          <a:pt x="45936" y="924170"/>
                        </a:cubicBezTo>
                        <a:cubicBezTo>
                          <a:pt x="45560" y="939274"/>
                          <a:pt x="45375" y="953473"/>
                          <a:pt x="45415" y="964151"/>
                        </a:cubicBezTo>
                        <a:cubicBezTo>
                          <a:pt x="45448" y="972539"/>
                          <a:pt x="45536" y="977096"/>
                          <a:pt x="45887" y="979922"/>
                        </a:cubicBezTo>
                        <a:cubicBezTo>
                          <a:pt x="41124" y="1022233"/>
                          <a:pt x="-11428" y="1493356"/>
                          <a:pt x="2271" y="1564121"/>
                        </a:cubicBezTo>
                        <a:cubicBezTo>
                          <a:pt x="5597" y="1581308"/>
                          <a:pt x="6164" y="1607515"/>
                          <a:pt x="6762" y="1635261"/>
                        </a:cubicBezTo>
                        <a:cubicBezTo>
                          <a:pt x="7375" y="1663661"/>
                          <a:pt x="8008" y="1693025"/>
                          <a:pt x="11745" y="1715753"/>
                        </a:cubicBezTo>
                        <a:cubicBezTo>
                          <a:pt x="13604" y="1727058"/>
                          <a:pt x="19260" y="1761464"/>
                          <a:pt x="44806" y="1761464"/>
                        </a:cubicBezTo>
                        <a:cubicBezTo>
                          <a:pt x="61925" y="1761464"/>
                          <a:pt x="81679" y="1745034"/>
                          <a:pt x="108856" y="1708187"/>
                        </a:cubicBezTo>
                        <a:cubicBezTo>
                          <a:pt x="168305" y="1627588"/>
                          <a:pt x="220263" y="1385943"/>
                          <a:pt x="249067" y="1186674"/>
                        </a:cubicBezTo>
                        <a:cubicBezTo>
                          <a:pt x="266045" y="1069204"/>
                          <a:pt x="277490" y="952767"/>
                          <a:pt x="282163" y="849950"/>
                        </a:cubicBezTo>
                        <a:cubicBezTo>
                          <a:pt x="287177" y="739598"/>
                          <a:pt x="283952" y="650426"/>
                          <a:pt x="272839" y="592072"/>
                        </a:cubicBezTo>
                        <a:cubicBezTo>
                          <a:pt x="249159" y="467751"/>
                          <a:pt x="254823" y="330775"/>
                          <a:pt x="263746" y="237759"/>
                        </a:cubicBezTo>
                        <a:cubicBezTo>
                          <a:pt x="273439" y="136703"/>
                          <a:pt x="288971" y="64237"/>
                          <a:pt x="289127" y="63516"/>
                        </a:cubicBezTo>
                        <a:lnTo>
                          <a:pt x="302865" y="0"/>
                        </a:lnTo>
                        <a:lnTo>
                          <a:pt x="269990" y="56053"/>
                        </a:lnTo>
                        <a:cubicBezTo>
                          <a:pt x="269032" y="57689"/>
                          <a:pt x="173514" y="221812"/>
                          <a:pt x="109047" y="440532"/>
                        </a:cubicBezTo>
                        <a:close/>
                        <a:moveTo>
                          <a:pt x="278963" y="71721"/>
                        </a:moveTo>
                        <a:lnTo>
                          <a:pt x="278976" y="71721"/>
                        </a:lnTo>
                        <a:lnTo>
                          <a:pt x="278963" y="71721"/>
                        </a:lnTo>
                        <a:close/>
                        <a:moveTo>
                          <a:pt x="278987" y="50916"/>
                        </a:moveTo>
                        <a:lnTo>
                          <a:pt x="278974" y="50916"/>
                        </a:lnTo>
                        <a:lnTo>
                          <a:pt x="278987" y="50916"/>
                        </a:lnTo>
                        <a:close/>
                        <a:moveTo>
                          <a:pt x="278974" y="61318"/>
                        </a:moveTo>
                        <a:lnTo>
                          <a:pt x="278961" y="61318"/>
                        </a:lnTo>
                        <a:cubicBezTo>
                          <a:pt x="278961" y="61318"/>
                          <a:pt x="216300" y="350828"/>
                          <a:pt x="262622" y="594019"/>
                        </a:cubicBezTo>
                        <a:cubicBezTo>
                          <a:pt x="308945" y="837208"/>
                          <a:pt x="206754" y="1557946"/>
                          <a:pt x="100490" y="1702015"/>
                        </a:cubicBezTo>
                        <a:cubicBezTo>
                          <a:pt x="74612" y="1737101"/>
                          <a:pt x="56935" y="1751065"/>
                          <a:pt x="44810" y="1751065"/>
                        </a:cubicBezTo>
                        <a:cubicBezTo>
                          <a:pt x="7148" y="1751065"/>
                          <a:pt x="22999" y="1616459"/>
                          <a:pt x="12485" y="1562145"/>
                        </a:cubicBezTo>
                        <a:cubicBezTo>
                          <a:pt x="-1411" y="1490345"/>
                          <a:pt x="56491" y="978744"/>
                          <a:pt x="56491" y="978744"/>
                        </a:cubicBezTo>
                        <a:cubicBezTo>
                          <a:pt x="56445" y="979019"/>
                          <a:pt x="56399" y="979155"/>
                          <a:pt x="56355" y="979155"/>
                        </a:cubicBezTo>
                        <a:cubicBezTo>
                          <a:pt x="54201" y="979155"/>
                          <a:pt x="55482" y="659069"/>
                          <a:pt x="119026" y="443473"/>
                        </a:cubicBezTo>
                        <a:cubicBezTo>
                          <a:pt x="183876" y="223446"/>
                          <a:pt x="278963" y="61318"/>
                          <a:pt x="278963" y="61318"/>
                        </a:cubicBezTo>
                        <a:lnTo>
                          <a:pt x="278974" y="613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00" name="组合 199"/>
                <p:cNvGrpSpPr/>
                <p:nvPr/>
              </p:nvGrpSpPr>
              <p:grpSpPr>
                <a:xfrm>
                  <a:off x="2393006" y="3948625"/>
                  <a:ext cx="625568" cy="667292"/>
                  <a:chOff x="2393006" y="3948625"/>
                  <a:chExt cx="625568" cy="667292"/>
                </a:xfrm>
              </p:grpSpPr>
              <p:sp>
                <p:nvSpPr>
                  <p:cNvPr id="201" name="任意多边形: 形状 200"/>
                  <p:cNvSpPr/>
                  <p:nvPr/>
                </p:nvSpPr>
                <p:spPr>
                  <a:xfrm>
                    <a:off x="2393006" y="3948625"/>
                    <a:ext cx="625568" cy="667292"/>
                  </a:xfrm>
                  <a:custGeom>
                    <a:avLst/>
                    <a:gdLst>
                      <a:gd name="connsiteX0" fmla="*/ 81804 w 625568"/>
                      <a:gd name="connsiteY0" fmla="*/ 667292 h 667292"/>
                      <a:gd name="connsiteX1" fmla="*/ 564616 w 625568"/>
                      <a:gd name="connsiteY1" fmla="*/ 667292 h 667292"/>
                      <a:gd name="connsiteX2" fmla="*/ 625568 w 625568"/>
                      <a:gd name="connsiteY2" fmla="*/ 0 h 667292"/>
                      <a:gd name="connsiteX3" fmla="*/ 0 w 625568"/>
                      <a:gd name="connsiteY3" fmla="*/ 0 h 667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5568" h="667292">
                        <a:moveTo>
                          <a:pt x="81804" y="667292"/>
                        </a:moveTo>
                        <a:lnTo>
                          <a:pt x="564616" y="667292"/>
                        </a:lnTo>
                        <a:lnTo>
                          <a:pt x="62556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2" name="任意多边形: 形状 201"/>
                  <p:cNvSpPr/>
                  <p:nvPr/>
                </p:nvSpPr>
                <p:spPr>
                  <a:xfrm>
                    <a:off x="2393006" y="3948625"/>
                    <a:ext cx="625568" cy="667292"/>
                  </a:xfrm>
                  <a:custGeom>
                    <a:avLst/>
                    <a:gdLst>
                      <a:gd name="connsiteX0" fmla="*/ 81804 w 625568"/>
                      <a:gd name="connsiteY0" fmla="*/ 667292 h 667292"/>
                      <a:gd name="connsiteX1" fmla="*/ 564616 w 625568"/>
                      <a:gd name="connsiteY1" fmla="*/ 667292 h 667292"/>
                      <a:gd name="connsiteX2" fmla="*/ 625568 w 625568"/>
                      <a:gd name="connsiteY2" fmla="*/ 0 h 667292"/>
                      <a:gd name="connsiteX3" fmla="*/ 0 w 625568"/>
                      <a:gd name="connsiteY3" fmla="*/ 0 h 667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5568" h="667292">
                        <a:moveTo>
                          <a:pt x="81804" y="667292"/>
                        </a:moveTo>
                        <a:lnTo>
                          <a:pt x="564616" y="667292"/>
                        </a:lnTo>
                        <a:lnTo>
                          <a:pt x="62556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8792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3" name="任意多边形: 形状 12"/>
              <p:cNvSpPr/>
              <p:nvPr/>
            </p:nvSpPr>
            <p:spPr>
              <a:xfrm>
                <a:off x="1717993" y="5724492"/>
                <a:ext cx="6867866" cy="66836"/>
              </a:xfrm>
              <a:custGeom>
                <a:avLst/>
                <a:gdLst>
                  <a:gd name="connsiteX0" fmla="*/ 3510529 w 3515731"/>
                  <a:gd name="connsiteY0" fmla="*/ 10401 h 10401"/>
                  <a:gd name="connsiteX1" fmla="*/ 5201 w 3515731"/>
                  <a:gd name="connsiteY1" fmla="*/ 10401 h 10401"/>
                  <a:gd name="connsiteX2" fmla="*/ 0 w 3515731"/>
                  <a:gd name="connsiteY2" fmla="*/ 5201 h 10401"/>
                  <a:gd name="connsiteX3" fmla="*/ 5201 w 3515731"/>
                  <a:gd name="connsiteY3" fmla="*/ 0 h 10401"/>
                  <a:gd name="connsiteX4" fmla="*/ 3510531 w 3515731"/>
                  <a:gd name="connsiteY4" fmla="*/ 0 h 10401"/>
                  <a:gd name="connsiteX5" fmla="*/ 3515732 w 3515731"/>
                  <a:gd name="connsiteY5" fmla="*/ 5201 h 10401"/>
                  <a:gd name="connsiteX6" fmla="*/ 3510529 w 3515731"/>
                  <a:gd name="connsiteY6" fmla="*/ 10401 h 10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15731" h="10401">
                    <a:moveTo>
                      <a:pt x="3510529" y="10401"/>
                    </a:moveTo>
                    <a:lnTo>
                      <a:pt x="5201" y="10401"/>
                    </a:lnTo>
                    <a:cubicBezTo>
                      <a:pt x="2328" y="10401"/>
                      <a:pt x="0" y="8073"/>
                      <a:pt x="0" y="5201"/>
                    </a:cubicBezTo>
                    <a:cubicBezTo>
                      <a:pt x="0" y="2327"/>
                      <a:pt x="2328" y="0"/>
                      <a:pt x="5201" y="0"/>
                    </a:cubicBezTo>
                    <a:lnTo>
                      <a:pt x="3510531" y="0"/>
                    </a:lnTo>
                    <a:cubicBezTo>
                      <a:pt x="3513402" y="0"/>
                      <a:pt x="3515732" y="2327"/>
                      <a:pt x="3515732" y="5201"/>
                    </a:cubicBezTo>
                    <a:cubicBezTo>
                      <a:pt x="3515730" y="8071"/>
                      <a:pt x="3513402" y="10401"/>
                      <a:pt x="3510529" y="10401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21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4" name="组合 13"/>
              <p:cNvGrpSpPr/>
              <p:nvPr/>
            </p:nvGrpSpPr>
            <p:grpSpPr>
              <a:xfrm>
                <a:off x="3379936" y="791306"/>
                <a:ext cx="3029858" cy="2248104"/>
                <a:chOff x="3379936" y="791306"/>
                <a:chExt cx="3029858" cy="2248104"/>
              </a:xfrm>
            </p:grpSpPr>
            <p:grpSp>
              <p:nvGrpSpPr>
                <p:cNvPr id="166" name="组合 165"/>
                <p:cNvGrpSpPr/>
                <p:nvPr/>
              </p:nvGrpSpPr>
              <p:grpSpPr>
                <a:xfrm>
                  <a:off x="3800461" y="2436194"/>
                  <a:ext cx="200840" cy="603216"/>
                  <a:chOff x="3800461" y="2436194"/>
                  <a:chExt cx="200840" cy="603216"/>
                </a:xfrm>
              </p:grpSpPr>
              <p:sp>
                <p:nvSpPr>
                  <p:cNvPr id="194" name="任意多边形: 形状 193"/>
                  <p:cNvSpPr/>
                  <p:nvPr/>
                </p:nvSpPr>
                <p:spPr>
                  <a:xfrm>
                    <a:off x="3800461" y="2436194"/>
                    <a:ext cx="200840" cy="603216"/>
                  </a:xfrm>
                  <a:custGeom>
                    <a:avLst/>
                    <a:gdLst>
                      <a:gd name="connsiteX0" fmla="*/ 75563 w 200840"/>
                      <a:gd name="connsiteY0" fmla="*/ 602847 h 603216"/>
                      <a:gd name="connsiteX1" fmla="*/ 200840 w 200840"/>
                      <a:gd name="connsiteY1" fmla="*/ 0 h 603216"/>
                      <a:gd name="connsiteX2" fmla="*/ 0 w 200840"/>
                      <a:gd name="connsiteY2" fmla="*/ 22772 h 603216"/>
                      <a:gd name="connsiteX3" fmla="*/ 75563 w 200840"/>
                      <a:gd name="connsiteY3" fmla="*/ 602847 h 603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0840" h="603216">
                        <a:moveTo>
                          <a:pt x="75563" y="602847"/>
                        </a:moveTo>
                        <a:cubicBezTo>
                          <a:pt x="83518" y="585522"/>
                          <a:pt x="200840" y="0"/>
                          <a:pt x="200840" y="0"/>
                        </a:cubicBezTo>
                        <a:lnTo>
                          <a:pt x="0" y="22772"/>
                        </a:lnTo>
                        <a:cubicBezTo>
                          <a:pt x="0" y="22770"/>
                          <a:pt x="67611" y="620172"/>
                          <a:pt x="75563" y="60284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" name="任意多边形: 形状 194"/>
                  <p:cNvSpPr/>
                  <p:nvPr/>
                </p:nvSpPr>
                <p:spPr>
                  <a:xfrm>
                    <a:off x="3800461" y="2436194"/>
                    <a:ext cx="200840" cy="603216"/>
                  </a:xfrm>
                  <a:custGeom>
                    <a:avLst/>
                    <a:gdLst>
                      <a:gd name="connsiteX0" fmla="*/ 75563 w 200840"/>
                      <a:gd name="connsiteY0" fmla="*/ 602847 h 603216"/>
                      <a:gd name="connsiteX1" fmla="*/ 200840 w 200840"/>
                      <a:gd name="connsiteY1" fmla="*/ 0 h 603216"/>
                      <a:gd name="connsiteX2" fmla="*/ 0 w 200840"/>
                      <a:gd name="connsiteY2" fmla="*/ 22772 h 603216"/>
                      <a:gd name="connsiteX3" fmla="*/ 75563 w 200840"/>
                      <a:gd name="connsiteY3" fmla="*/ 602847 h 603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0840" h="603216">
                        <a:moveTo>
                          <a:pt x="75563" y="602847"/>
                        </a:moveTo>
                        <a:cubicBezTo>
                          <a:pt x="83518" y="585522"/>
                          <a:pt x="200840" y="0"/>
                          <a:pt x="200840" y="0"/>
                        </a:cubicBezTo>
                        <a:lnTo>
                          <a:pt x="0" y="22772"/>
                        </a:lnTo>
                        <a:cubicBezTo>
                          <a:pt x="0" y="22770"/>
                          <a:pt x="67611" y="620172"/>
                          <a:pt x="75563" y="602847"/>
                        </a:cubicBezTo>
                        <a:close/>
                      </a:path>
                    </a:pathLst>
                  </a:custGeom>
                  <a:noFill/>
                  <a:ln w="8792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67" name="组合 166"/>
                <p:cNvGrpSpPr/>
                <p:nvPr/>
              </p:nvGrpSpPr>
              <p:grpSpPr>
                <a:xfrm>
                  <a:off x="3390340" y="1033364"/>
                  <a:ext cx="2623239" cy="1495191"/>
                  <a:chOff x="3390340" y="1033364"/>
                  <a:chExt cx="2623239" cy="1495191"/>
                </a:xfrm>
              </p:grpSpPr>
              <p:sp>
                <p:nvSpPr>
                  <p:cNvPr id="192" name="任意多边形: 形状 191"/>
                  <p:cNvSpPr/>
                  <p:nvPr/>
                </p:nvSpPr>
                <p:spPr>
                  <a:xfrm>
                    <a:off x="3390340" y="1033364"/>
                    <a:ext cx="2623239" cy="1495191"/>
                  </a:xfrm>
                  <a:custGeom>
                    <a:avLst/>
                    <a:gdLst>
                      <a:gd name="connsiteX0" fmla="*/ 2566215 w 2623239"/>
                      <a:gd name="connsiteY0" fmla="*/ 0 h 1495191"/>
                      <a:gd name="connsiteX1" fmla="*/ 57025 w 2623239"/>
                      <a:gd name="connsiteY1" fmla="*/ 0 h 1495191"/>
                      <a:gd name="connsiteX2" fmla="*/ 0 w 2623239"/>
                      <a:gd name="connsiteY2" fmla="*/ 57025 h 1495191"/>
                      <a:gd name="connsiteX3" fmla="*/ 0 w 2623239"/>
                      <a:gd name="connsiteY3" fmla="*/ 1438167 h 1495191"/>
                      <a:gd name="connsiteX4" fmla="*/ 57025 w 2623239"/>
                      <a:gd name="connsiteY4" fmla="*/ 1495191 h 1495191"/>
                      <a:gd name="connsiteX5" fmla="*/ 2566215 w 2623239"/>
                      <a:gd name="connsiteY5" fmla="*/ 1495191 h 1495191"/>
                      <a:gd name="connsiteX6" fmla="*/ 2623240 w 2623239"/>
                      <a:gd name="connsiteY6" fmla="*/ 1438167 h 1495191"/>
                      <a:gd name="connsiteX7" fmla="*/ 2623240 w 2623239"/>
                      <a:gd name="connsiteY7" fmla="*/ 57025 h 1495191"/>
                      <a:gd name="connsiteX8" fmla="*/ 2566215 w 2623239"/>
                      <a:gd name="connsiteY8" fmla="*/ 0 h 14951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623239" h="1495191">
                        <a:moveTo>
                          <a:pt x="2566215" y="0"/>
                        </a:moveTo>
                        <a:lnTo>
                          <a:pt x="57025" y="0"/>
                        </a:lnTo>
                        <a:cubicBezTo>
                          <a:pt x="25526" y="0"/>
                          <a:pt x="0" y="25526"/>
                          <a:pt x="0" y="57025"/>
                        </a:cubicBezTo>
                        <a:lnTo>
                          <a:pt x="0" y="1438167"/>
                        </a:lnTo>
                        <a:cubicBezTo>
                          <a:pt x="0" y="1469665"/>
                          <a:pt x="25526" y="1495191"/>
                          <a:pt x="57025" y="1495191"/>
                        </a:cubicBezTo>
                        <a:lnTo>
                          <a:pt x="2566215" y="1495191"/>
                        </a:lnTo>
                        <a:cubicBezTo>
                          <a:pt x="2597714" y="1495191"/>
                          <a:pt x="2623240" y="1469665"/>
                          <a:pt x="2623240" y="1438167"/>
                        </a:cubicBezTo>
                        <a:lnTo>
                          <a:pt x="2623240" y="57025"/>
                        </a:lnTo>
                        <a:cubicBezTo>
                          <a:pt x="2623240" y="25526"/>
                          <a:pt x="2597716" y="0"/>
                          <a:pt x="2566215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3" name="任意多边形: 形状 192"/>
                  <p:cNvSpPr/>
                  <p:nvPr/>
                </p:nvSpPr>
                <p:spPr>
                  <a:xfrm>
                    <a:off x="3390340" y="1033364"/>
                    <a:ext cx="2623239" cy="1495191"/>
                  </a:xfrm>
                  <a:custGeom>
                    <a:avLst/>
                    <a:gdLst>
                      <a:gd name="connsiteX0" fmla="*/ 2566215 w 2623239"/>
                      <a:gd name="connsiteY0" fmla="*/ 0 h 1495191"/>
                      <a:gd name="connsiteX1" fmla="*/ 57025 w 2623239"/>
                      <a:gd name="connsiteY1" fmla="*/ 0 h 1495191"/>
                      <a:gd name="connsiteX2" fmla="*/ 0 w 2623239"/>
                      <a:gd name="connsiteY2" fmla="*/ 57025 h 1495191"/>
                      <a:gd name="connsiteX3" fmla="*/ 0 w 2623239"/>
                      <a:gd name="connsiteY3" fmla="*/ 1438167 h 1495191"/>
                      <a:gd name="connsiteX4" fmla="*/ 57025 w 2623239"/>
                      <a:gd name="connsiteY4" fmla="*/ 1495191 h 1495191"/>
                      <a:gd name="connsiteX5" fmla="*/ 2566215 w 2623239"/>
                      <a:gd name="connsiteY5" fmla="*/ 1495191 h 1495191"/>
                      <a:gd name="connsiteX6" fmla="*/ 2623240 w 2623239"/>
                      <a:gd name="connsiteY6" fmla="*/ 1438167 h 1495191"/>
                      <a:gd name="connsiteX7" fmla="*/ 2623240 w 2623239"/>
                      <a:gd name="connsiteY7" fmla="*/ 57025 h 1495191"/>
                      <a:gd name="connsiteX8" fmla="*/ 2566215 w 2623239"/>
                      <a:gd name="connsiteY8" fmla="*/ 0 h 14951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623239" h="1495191">
                        <a:moveTo>
                          <a:pt x="2566215" y="0"/>
                        </a:moveTo>
                        <a:lnTo>
                          <a:pt x="57025" y="0"/>
                        </a:lnTo>
                        <a:cubicBezTo>
                          <a:pt x="25526" y="0"/>
                          <a:pt x="0" y="25526"/>
                          <a:pt x="0" y="57025"/>
                        </a:cubicBezTo>
                        <a:lnTo>
                          <a:pt x="0" y="1438167"/>
                        </a:lnTo>
                        <a:cubicBezTo>
                          <a:pt x="0" y="1469665"/>
                          <a:pt x="25526" y="1495191"/>
                          <a:pt x="57025" y="1495191"/>
                        </a:cubicBezTo>
                        <a:lnTo>
                          <a:pt x="2566215" y="1495191"/>
                        </a:lnTo>
                        <a:cubicBezTo>
                          <a:pt x="2597714" y="1495191"/>
                          <a:pt x="2623240" y="1469665"/>
                          <a:pt x="2623240" y="1438167"/>
                        </a:cubicBezTo>
                        <a:lnTo>
                          <a:pt x="2623240" y="57025"/>
                        </a:lnTo>
                        <a:cubicBezTo>
                          <a:pt x="2623240" y="25526"/>
                          <a:pt x="2597716" y="0"/>
                          <a:pt x="2566215" y="0"/>
                        </a:cubicBezTo>
                        <a:close/>
                      </a:path>
                    </a:pathLst>
                  </a:custGeom>
                  <a:noFill/>
                  <a:ln w="8792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68" name="组合 167"/>
                <p:cNvGrpSpPr/>
                <p:nvPr/>
              </p:nvGrpSpPr>
              <p:grpSpPr>
                <a:xfrm>
                  <a:off x="3518723" y="1490454"/>
                  <a:ext cx="2393448" cy="624075"/>
                  <a:chOff x="3518723" y="1490454"/>
                  <a:chExt cx="2393448" cy="624075"/>
                </a:xfrm>
              </p:grpSpPr>
              <p:sp>
                <p:nvSpPr>
                  <p:cNvPr id="190" name="任意多边形: 形状 189"/>
                  <p:cNvSpPr/>
                  <p:nvPr/>
                </p:nvSpPr>
                <p:spPr>
                  <a:xfrm>
                    <a:off x="3518723" y="1490454"/>
                    <a:ext cx="2393448" cy="624075"/>
                  </a:xfrm>
                  <a:custGeom>
                    <a:avLst/>
                    <a:gdLst>
                      <a:gd name="connsiteX0" fmla="*/ 2336240 w 2393448"/>
                      <a:gd name="connsiteY0" fmla="*/ 0 h 624075"/>
                      <a:gd name="connsiteX1" fmla="*/ 57207 w 2393448"/>
                      <a:gd name="connsiteY1" fmla="*/ 0 h 624075"/>
                      <a:gd name="connsiteX2" fmla="*/ 0 w 2393448"/>
                      <a:gd name="connsiteY2" fmla="*/ 57209 h 624075"/>
                      <a:gd name="connsiteX3" fmla="*/ 0 w 2393448"/>
                      <a:gd name="connsiteY3" fmla="*/ 566866 h 624075"/>
                      <a:gd name="connsiteX4" fmla="*/ 57207 w 2393448"/>
                      <a:gd name="connsiteY4" fmla="*/ 624076 h 624075"/>
                      <a:gd name="connsiteX5" fmla="*/ 2336240 w 2393448"/>
                      <a:gd name="connsiteY5" fmla="*/ 624076 h 624075"/>
                      <a:gd name="connsiteX6" fmla="*/ 2393449 w 2393448"/>
                      <a:gd name="connsiteY6" fmla="*/ 566866 h 624075"/>
                      <a:gd name="connsiteX7" fmla="*/ 2393449 w 2393448"/>
                      <a:gd name="connsiteY7" fmla="*/ 57209 h 624075"/>
                      <a:gd name="connsiteX8" fmla="*/ 2336240 w 2393448"/>
                      <a:gd name="connsiteY8" fmla="*/ 0 h 624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393448" h="624075">
                        <a:moveTo>
                          <a:pt x="2336240" y="0"/>
                        </a:moveTo>
                        <a:lnTo>
                          <a:pt x="57207" y="0"/>
                        </a:lnTo>
                        <a:cubicBezTo>
                          <a:pt x="25744" y="0"/>
                          <a:pt x="0" y="25744"/>
                          <a:pt x="0" y="57209"/>
                        </a:cubicBezTo>
                        <a:lnTo>
                          <a:pt x="0" y="566866"/>
                        </a:lnTo>
                        <a:cubicBezTo>
                          <a:pt x="0" y="598330"/>
                          <a:pt x="25744" y="624076"/>
                          <a:pt x="57207" y="624076"/>
                        </a:cubicBezTo>
                        <a:lnTo>
                          <a:pt x="2336240" y="624076"/>
                        </a:lnTo>
                        <a:cubicBezTo>
                          <a:pt x="2367705" y="624076"/>
                          <a:pt x="2393449" y="598332"/>
                          <a:pt x="2393449" y="566866"/>
                        </a:cubicBezTo>
                        <a:lnTo>
                          <a:pt x="2393449" y="57209"/>
                        </a:lnTo>
                        <a:cubicBezTo>
                          <a:pt x="2393449" y="25744"/>
                          <a:pt x="2367705" y="0"/>
                          <a:pt x="233624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1" name="任意多边形: 形状 190"/>
                  <p:cNvSpPr/>
                  <p:nvPr/>
                </p:nvSpPr>
                <p:spPr>
                  <a:xfrm>
                    <a:off x="3518723" y="1490454"/>
                    <a:ext cx="2393448" cy="624075"/>
                  </a:xfrm>
                  <a:custGeom>
                    <a:avLst/>
                    <a:gdLst>
                      <a:gd name="connsiteX0" fmla="*/ 2336240 w 2393448"/>
                      <a:gd name="connsiteY0" fmla="*/ 0 h 624075"/>
                      <a:gd name="connsiteX1" fmla="*/ 57207 w 2393448"/>
                      <a:gd name="connsiteY1" fmla="*/ 0 h 624075"/>
                      <a:gd name="connsiteX2" fmla="*/ 0 w 2393448"/>
                      <a:gd name="connsiteY2" fmla="*/ 57209 h 624075"/>
                      <a:gd name="connsiteX3" fmla="*/ 0 w 2393448"/>
                      <a:gd name="connsiteY3" fmla="*/ 566866 h 624075"/>
                      <a:gd name="connsiteX4" fmla="*/ 57207 w 2393448"/>
                      <a:gd name="connsiteY4" fmla="*/ 624076 h 624075"/>
                      <a:gd name="connsiteX5" fmla="*/ 2336240 w 2393448"/>
                      <a:gd name="connsiteY5" fmla="*/ 624076 h 624075"/>
                      <a:gd name="connsiteX6" fmla="*/ 2393449 w 2393448"/>
                      <a:gd name="connsiteY6" fmla="*/ 566866 h 624075"/>
                      <a:gd name="connsiteX7" fmla="*/ 2393449 w 2393448"/>
                      <a:gd name="connsiteY7" fmla="*/ 57209 h 624075"/>
                      <a:gd name="connsiteX8" fmla="*/ 2336240 w 2393448"/>
                      <a:gd name="connsiteY8" fmla="*/ 0 h 624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393448" h="624075">
                        <a:moveTo>
                          <a:pt x="2336240" y="0"/>
                        </a:moveTo>
                        <a:lnTo>
                          <a:pt x="57207" y="0"/>
                        </a:lnTo>
                        <a:cubicBezTo>
                          <a:pt x="25744" y="0"/>
                          <a:pt x="0" y="25744"/>
                          <a:pt x="0" y="57209"/>
                        </a:cubicBezTo>
                        <a:lnTo>
                          <a:pt x="0" y="566866"/>
                        </a:lnTo>
                        <a:cubicBezTo>
                          <a:pt x="0" y="598330"/>
                          <a:pt x="25744" y="624076"/>
                          <a:pt x="57207" y="624076"/>
                        </a:cubicBezTo>
                        <a:lnTo>
                          <a:pt x="2336240" y="624076"/>
                        </a:lnTo>
                        <a:cubicBezTo>
                          <a:pt x="2367705" y="624076"/>
                          <a:pt x="2393449" y="598332"/>
                          <a:pt x="2393449" y="566866"/>
                        </a:cubicBezTo>
                        <a:lnTo>
                          <a:pt x="2393449" y="57209"/>
                        </a:lnTo>
                        <a:cubicBezTo>
                          <a:pt x="2393449" y="25744"/>
                          <a:pt x="2367705" y="0"/>
                          <a:pt x="2336240" y="0"/>
                        </a:cubicBezTo>
                        <a:close/>
                      </a:path>
                    </a:pathLst>
                  </a:custGeom>
                  <a:noFill/>
                  <a:ln w="8792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69" name="组合 168"/>
                <p:cNvGrpSpPr/>
                <p:nvPr/>
              </p:nvGrpSpPr>
              <p:grpSpPr>
                <a:xfrm>
                  <a:off x="3379936" y="1022960"/>
                  <a:ext cx="2644045" cy="130112"/>
                  <a:chOff x="3379936" y="1022960"/>
                  <a:chExt cx="2644045" cy="130112"/>
                </a:xfrm>
              </p:grpSpPr>
              <p:sp>
                <p:nvSpPr>
                  <p:cNvPr id="188" name="任意多边形: 形状 187"/>
                  <p:cNvSpPr/>
                  <p:nvPr/>
                </p:nvSpPr>
                <p:spPr>
                  <a:xfrm>
                    <a:off x="3385138" y="1028164"/>
                    <a:ext cx="2633643" cy="119709"/>
                  </a:xfrm>
                  <a:custGeom>
                    <a:avLst/>
                    <a:gdLst>
                      <a:gd name="connsiteX0" fmla="*/ 2571418 w 2633643"/>
                      <a:gd name="connsiteY0" fmla="*/ 0 h 119709"/>
                      <a:gd name="connsiteX1" fmla="*/ 62225 w 2633643"/>
                      <a:gd name="connsiteY1" fmla="*/ 0 h 119709"/>
                      <a:gd name="connsiteX2" fmla="*/ 0 w 2633643"/>
                      <a:gd name="connsiteY2" fmla="*/ 62225 h 119709"/>
                      <a:gd name="connsiteX3" fmla="*/ 0 w 2633643"/>
                      <a:gd name="connsiteY3" fmla="*/ 119709 h 119709"/>
                      <a:gd name="connsiteX4" fmla="*/ 2633643 w 2633643"/>
                      <a:gd name="connsiteY4" fmla="*/ 119709 h 119709"/>
                      <a:gd name="connsiteX5" fmla="*/ 2633643 w 2633643"/>
                      <a:gd name="connsiteY5" fmla="*/ 62225 h 119709"/>
                      <a:gd name="connsiteX6" fmla="*/ 2571418 w 2633643"/>
                      <a:gd name="connsiteY6" fmla="*/ 0 h 11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3643" h="119709">
                        <a:moveTo>
                          <a:pt x="2571418" y="0"/>
                        </a:moveTo>
                        <a:lnTo>
                          <a:pt x="62225" y="0"/>
                        </a:lnTo>
                        <a:cubicBezTo>
                          <a:pt x="27913" y="0"/>
                          <a:pt x="0" y="27913"/>
                          <a:pt x="0" y="62225"/>
                        </a:cubicBezTo>
                        <a:lnTo>
                          <a:pt x="0" y="119709"/>
                        </a:lnTo>
                        <a:lnTo>
                          <a:pt x="2633643" y="119709"/>
                        </a:lnTo>
                        <a:lnTo>
                          <a:pt x="2633643" y="62225"/>
                        </a:lnTo>
                        <a:cubicBezTo>
                          <a:pt x="2633643" y="27913"/>
                          <a:pt x="2605730" y="0"/>
                          <a:pt x="257141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9" name="任意多边形: 形状 188"/>
                  <p:cNvSpPr/>
                  <p:nvPr/>
                </p:nvSpPr>
                <p:spPr>
                  <a:xfrm>
                    <a:off x="3379936" y="1022960"/>
                    <a:ext cx="2644045" cy="130112"/>
                  </a:xfrm>
                  <a:custGeom>
                    <a:avLst/>
                    <a:gdLst>
                      <a:gd name="connsiteX0" fmla="*/ 2576619 w 2644045"/>
                      <a:gd name="connsiteY0" fmla="*/ 0 h 130112"/>
                      <a:gd name="connsiteX1" fmla="*/ 67426 w 2644045"/>
                      <a:gd name="connsiteY1" fmla="*/ 0 h 130112"/>
                      <a:gd name="connsiteX2" fmla="*/ 0 w 2644045"/>
                      <a:gd name="connsiteY2" fmla="*/ 67428 h 130112"/>
                      <a:gd name="connsiteX3" fmla="*/ 0 w 2644045"/>
                      <a:gd name="connsiteY3" fmla="*/ 119712 h 130112"/>
                      <a:gd name="connsiteX4" fmla="*/ 0 w 2644045"/>
                      <a:gd name="connsiteY4" fmla="*/ 130113 h 130112"/>
                      <a:gd name="connsiteX5" fmla="*/ 10401 w 2644045"/>
                      <a:gd name="connsiteY5" fmla="*/ 130113 h 130112"/>
                      <a:gd name="connsiteX6" fmla="*/ 2633643 w 2644045"/>
                      <a:gd name="connsiteY6" fmla="*/ 130113 h 130112"/>
                      <a:gd name="connsiteX7" fmla="*/ 2644045 w 2644045"/>
                      <a:gd name="connsiteY7" fmla="*/ 130113 h 130112"/>
                      <a:gd name="connsiteX8" fmla="*/ 2644045 w 2644045"/>
                      <a:gd name="connsiteY8" fmla="*/ 119712 h 130112"/>
                      <a:gd name="connsiteX9" fmla="*/ 2644045 w 2644045"/>
                      <a:gd name="connsiteY9" fmla="*/ 67428 h 130112"/>
                      <a:gd name="connsiteX10" fmla="*/ 2576619 w 2644045"/>
                      <a:gd name="connsiteY10" fmla="*/ 0 h 130112"/>
                      <a:gd name="connsiteX11" fmla="*/ 2633643 w 2644045"/>
                      <a:gd name="connsiteY11" fmla="*/ 119712 h 130112"/>
                      <a:gd name="connsiteX12" fmla="*/ 10401 w 2644045"/>
                      <a:gd name="connsiteY12" fmla="*/ 119712 h 130112"/>
                      <a:gd name="connsiteX13" fmla="*/ 10401 w 2644045"/>
                      <a:gd name="connsiteY13" fmla="*/ 67428 h 130112"/>
                      <a:gd name="connsiteX14" fmla="*/ 67426 w 2644045"/>
                      <a:gd name="connsiteY14" fmla="*/ 10404 h 130112"/>
                      <a:gd name="connsiteX15" fmla="*/ 2576617 w 2644045"/>
                      <a:gd name="connsiteY15" fmla="*/ 10404 h 130112"/>
                      <a:gd name="connsiteX16" fmla="*/ 2633643 w 2644045"/>
                      <a:gd name="connsiteY16" fmla="*/ 67428 h 130112"/>
                      <a:gd name="connsiteX17" fmla="*/ 2633643 w 2644045"/>
                      <a:gd name="connsiteY17" fmla="*/ 119712 h 130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644045" h="130112">
                        <a:moveTo>
                          <a:pt x="2576619" y="0"/>
                        </a:moveTo>
                        <a:lnTo>
                          <a:pt x="67426" y="0"/>
                        </a:lnTo>
                        <a:cubicBezTo>
                          <a:pt x="30248" y="0"/>
                          <a:pt x="0" y="30248"/>
                          <a:pt x="0" y="67428"/>
                        </a:cubicBezTo>
                        <a:lnTo>
                          <a:pt x="0" y="119712"/>
                        </a:lnTo>
                        <a:lnTo>
                          <a:pt x="0" y="130113"/>
                        </a:lnTo>
                        <a:lnTo>
                          <a:pt x="10401" y="130113"/>
                        </a:lnTo>
                        <a:lnTo>
                          <a:pt x="2633643" y="130113"/>
                        </a:lnTo>
                        <a:lnTo>
                          <a:pt x="2644045" y="130113"/>
                        </a:lnTo>
                        <a:lnTo>
                          <a:pt x="2644045" y="119712"/>
                        </a:lnTo>
                        <a:lnTo>
                          <a:pt x="2644045" y="67428"/>
                        </a:lnTo>
                        <a:cubicBezTo>
                          <a:pt x="2644045" y="30250"/>
                          <a:pt x="2613797" y="0"/>
                          <a:pt x="2576619" y="0"/>
                        </a:cubicBezTo>
                        <a:close/>
                        <a:moveTo>
                          <a:pt x="2633643" y="119712"/>
                        </a:moveTo>
                        <a:lnTo>
                          <a:pt x="10401" y="119712"/>
                        </a:lnTo>
                        <a:lnTo>
                          <a:pt x="10401" y="67428"/>
                        </a:lnTo>
                        <a:cubicBezTo>
                          <a:pt x="10401" y="35930"/>
                          <a:pt x="35928" y="10404"/>
                          <a:pt x="67426" y="10404"/>
                        </a:cubicBezTo>
                        <a:lnTo>
                          <a:pt x="2576617" y="10404"/>
                        </a:lnTo>
                        <a:cubicBezTo>
                          <a:pt x="2608118" y="10404"/>
                          <a:pt x="2633643" y="35930"/>
                          <a:pt x="2633643" y="67428"/>
                        </a:cubicBezTo>
                        <a:lnTo>
                          <a:pt x="2633643" y="1197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70" name="组合 169"/>
                <p:cNvGrpSpPr/>
                <p:nvPr/>
              </p:nvGrpSpPr>
              <p:grpSpPr>
                <a:xfrm>
                  <a:off x="5672103" y="791306"/>
                  <a:ext cx="737691" cy="555268"/>
                  <a:chOff x="5672103" y="791306"/>
                  <a:chExt cx="737691" cy="555268"/>
                </a:xfrm>
              </p:grpSpPr>
              <p:grpSp>
                <p:nvGrpSpPr>
                  <p:cNvPr id="182" name="组合 181"/>
                  <p:cNvGrpSpPr/>
                  <p:nvPr/>
                </p:nvGrpSpPr>
                <p:grpSpPr>
                  <a:xfrm>
                    <a:off x="5672103" y="791306"/>
                    <a:ext cx="737691" cy="555268"/>
                    <a:chOff x="5672103" y="791306"/>
                    <a:chExt cx="737691" cy="555268"/>
                  </a:xfrm>
                </p:grpSpPr>
                <p:sp>
                  <p:nvSpPr>
                    <p:cNvPr id="186" name="任意多边形: 形状 185"/>
                    <p:cNvSpPr/>
                    <p:nvPr/>
                  </p:nvSpPr>
                  <p:spPr>
                    <a:xfrm>
                      <a:off x="5680163" y="802360"/>
                      <a:ext cx="717765" cy="534222"/>
                    </a:xfrm>
                    <a:custGeom>
                      <a:avLst/>
                      <a:gdLst>
                        <a:gd name="connsiteX0" fmla="*/ 436124 w 717765"/>
                        <a:gd name="connsiteY0" fmla="*/ 20988 h 534222"/>
                        <a:gd name="connsiteX1" fmla="*/ 387797 w 717765"/>
                        <a:gd name="connsiteY1" fmla="*/ 11611 h 534222"/>
                        <a:gd name="connsiteX2" fmla="*/ 139135 w 717765"/>
                        <a:gd name="connsiteY2" fmla="*/ 47981 h 534222"/>
                        <a:gd name="connsiteX3" fmla="*/ 2929 w 717765"/>
                        <a:gd name="connsiteY3" fmla="*/ 259176 h 534222"/>
                        <a:gd name="connsiteX4" fmla="*/ 3013 w 717765"/>
                        <a:gd name="connsiteY4" fmla="*/ 333399 h 534222"/>
                        <a:gd name="connsiteX5" fmla="*/ 163972 w 717765"/>
                        <a:gd name="connsiteY5" fmla="*/ 509441 h 534222"/>
                        <a:gd name="connsiteX6" fmla="*/ 410528 w 717765"/>
                        <a:gd name="connsiteY6" fmla="*/ 528535 h 534222"/>
                        <a:gd name="connsiteX7" fmla="*/ 571596 w 717765"/>
                        <a:gd name="connsiteY7" fmla="*/ 490531 h 534222"/>
                        <a:gd name="connsiteX8" fmla="*/ 694603 w 717765"/>
                        <a:gd name="connsiteY8" fmla="*/ 383453 h 534222"/>
                        <a:gd name="connsiteX9" fmla="*/ 664810 w 717765"/>
                        <a:gd name="connsiteY9" fmla="*/ 136543 h 534222"/>
                        <a:gd name="connsiteX10" fmla="*/ 436124 w 717765"/>
                        <a:gd name="connsiteY10" fmla="*/ 20988 h 5342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17765" h="534222">
                          <a:moveTo>
                            <a:pt x="436124" y="20988"/>
                          </a:moveTo>
                          <a:lnTo>
                            <a:pt x="387797" y="11611"/>
                          </a:lnTo>
                          <a:cubicBezTo>
                            <a:pt x="304827" y="-12352"/>
                            <a:pt x="211768" y="1258"/>
                            <a:pt x="139135" y="47981"/>
                          </a:cubicBezTo>
                          <a:cubicBezTo>
                            <a:pt x="66502" y="94701"/>
                            <a:pt x="15529" y="173737"/>
                            <a:pt x="2929" y="259176"/>
                          </a:cubicBezTo>
                          <a:cubicBezTo>
                            <a:pt x="-695" y="283757"/>
                            <a:pt x="-1278" y="308925"/>
                            <a:pt x="3013" y="333399"/>
                          </a:cubicBezTo>
                          <a:cubicBezTo>
                            <a:pt x="17386" y="415361"/>
                            <a:pt x="86078" y="480164"/>
                            <a:pt x="163972" y="509441"/>
                          </a:cubicBezTo>
                          <a:cubicBezTo>
                            <a:pt x="241865" y="538717"/>
                            <a:pt x="327818" y="537659"/>
                            <a:pt x="410528" y="528535"/>
                          </a:cubicBezTo>
                          <a:cubicBezTo>
                            <a:pt x="465576" y="522462"/>
                            <a:pt x="520891" y="512804"/>
                            <a:pt x="571596" y="490531"/>
                          </a:cubicBezTo>
                          <a:cubicBezTo>
                            <a:pt x="622301" y="468257"/>
                            <a:pt x="668468" y="432281"/>
                            <a:pt x="694603" y="383453"/>
                          </a:cubicBezTo>
                          <a:cubicBezTo>
                            <a:pt x="736019" y="306077"/>
                            <a:pt x="719353" y="205301"/>
                            <a:pt x="664810" y="136543"/>
                          </a:cubicBezTo>
                          <a:cubicBezTo>
                            <a:pt x="610271" y="67783"/>
                            <a:pt x="523484" y="29385"/>
                            <a:pt x="436124" y="20988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19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87" name="任意多边形: 形状 186"/>
                    <p:cNvSpPr/>
                    <p:nvPr/>
                  </p:nvSpPr>
                  <p:spPr>
                    <a:xfrm>
                      <a:off x="5672103" y="791306"/>
                      <a:ext cx="737691" cy="555268"/>
                    </a:xfrm>
                    <a:custGeom>
                      <a:avLst/>
                      <a:gdLst>
                        <a:gd name="connsiteX0" fmla="*/ 642202 w 737691"/>
                        <a:gd name="connsiteY0" fmla="*/ 98647 h 555268"/>
                        <a:gd name="connsiteX1" fmla="*/ 444184 w 737691"/>
                        <a:gd name="connsiteY1" fmla="*/ 17779 h 555268"/>
                        <a:gd name="connsiteX2" fmla="*/ 444184 w 737691"/>
                        <a:gd name="connsiteY2" fmla="*/ 46302 h 555268"/>
                        <a:gd name="connsiteX3" fmla="*/ 707461 w 737691"/>
                        <a:gd name="connsiteY3" fmla="*/ 245883 h 555268"/>
                        <a:gd name="connsiteX4" fmla="*/ 679941 w 737691"/>
                        <a:gd name="connsiteY4" fmla="*/ 409259 h 555268"/>
                        <a:gd name="connsiteX5" fmla="*/ 527682 w 737691"/>
                        <a:gd name="connsiteY5" fmla="*/ 508410 h 555268"/>
                        <a:gd name="connsiteX6" fmla="*/ 324178 w 737691"/>
                        <a:gd name="connsiteY6" fmla="*/ 535853 h 555268"/>
                        <a:gd name="connsiteX7" fmla="*/ 134947 w 737691"/>
                        <a:gd name="connsiteY7" fmla="*/ 493894 h 555268"/>
                        <a:gd name="connsiteX8" fmla="*/ 25134 w 737691"/>
                        <a:gd name="connsiteY8" fmla="*/ 367803 h 555268"/>
                        <a:gd name="connsiteX9" fmla="*/ 47858 w 737691"/>
                        <a:gd name="connsiteY9" fmla="*/ 184220 h 555268"/>
                        <a:gd name="connsiteX10" fmla="*/ 186427 w 737691"/>
                        <a:gd name="connsiteY10" fmla="*/ 50528 h 555268"/>
                        <a:gd name="connsiteX11" fmla="*/ 393883 w 737691"/>
                        <a:gd name="connsiteY11" fmla="*/ 29834 h 555268"/>
                        <a:gd name="connsiteX12" fmla="*/ 397838 w 737691"/>
                        <a:gd name="connsiteY12" fmla="*/ 15493 h 555268"/>
                        <a:gd name="connsiteX13" fmla="*/ 50423 w 737691"/>
                        <a:gd name="connsiteY13" fmla="*/ 139595 h 555268"/>
                        <a:gd name="connsiteX14" fmla="*/ 1133 w 737691"/>
                        <a:gd name="connsiteY14" fmla="*/ 329691 h 555268"/>
                        <a:gd name="connsiteX15" fmla="*/ 87115 w 737691"/>
                        <a:gd name="connsiteY15" fmla="*/ 481108 h 555268"/>
                        <a:gd name="connsiteX16" fmla="*/ 267718 w 737691"/>
                        <a:gd name="connsiteY16" fmla="*/ 551505 h 555268"/>
                        <a:gd name="connsiteX17" fmla="*/ 492056 w 737691"/>
                        <a:gd name="connsiteY17" fmla="*/ 539697 h 555268"/>
                        <a:gd name="connsiteX18" fmla="*/ 674830 w 737691"/>
                        <a:gd name="connsiteY18" fmla="*/ 451025 h 555268"/>
                        <a:gd name="connsiteX19" fmla="*/ 737098 w 737691"/>
                        <a:gd name="connsiteY19" fmla="*/ 281465 h 555268"/>
                        <a:gd name="connsiteX20" fmla="*/ 642202 w 737691"/>
                        <a:gd name="connsiteY20" fmla="*/ 98647 h 5552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737691" h="555268">
                          <a:moveTo>
                            <a:pt x="642202" y="98647"/>
                          </a:moveTo>
                          <a:cubicBezTo>
                            <a:pt x="586059" y="51733"/>
                            <a:pt x="516408" y="25862"/>
                            <a:pt x="444184" y="17779"/>
                          </a:cubicBezTo>
                          <a:cubicBezTo>
                            <a:pt x="426094" y="15755"/>
                            <a:pt x="425911" y="44642"/>
                            <a:pt x="444184" y="46302"/>
                          </a:cubicBezTo>
                          <a:cubicBezTo>
                            <a:pt x="561401" y="56960"/>
                            <a:pt x="678101" y="125461"/>
                            <a:pt x="707461" y="245883"/>
                          </a:cubicBezTo>
                          <a:cubicBezTo>
                            <a:pt x="721098" y="301821"/>
                            <a:pt x="713272" y="361616"/>
                            <a:pt x="679941" y="409259"/>
                          </a:cubicBezTo>
                          <a:cubicBezTo>
                            <a:pt x="644213" y="460329"/>
                            <a:pt x="586336" y="491416"/>
                            <a:pt x="527682" y="508410"/>
                          </a:cubicBezTo>
                          <a:cubicBezTo>
                            <a:pt x="462569" y="527276"/>
                            <a:pt x="391877" y="535587"/>
                            <a:pt x="324178" y="535853"/>
                          </a:cubicBezTo>
                          <a:cubicBezTo>
                            <a:pt x="259200" y="536108"/>
                            <a:pt x="192262" y="526122"/>
                            <a:pt x="134947" y="493894"/>
                          </a:cubicBezTo>
                          <a:cubicBezTo>
                            <a:pt x="85655" y="466176"/>
                            <a:pt x="42932" y="422355"/>
                            <a:pt x="25134" y="367803"/>
                          </a:cubicBezTo>
                          <a:cubicBezTo>
                            <a:pt x="5978" y="309099"/>
                            <a:pt x="17997" y="237688"/>
                            <a:pt x="47858" y="184220"/>
                          </a:cubicBezTo>
                          <a:cubicBezTo>
                            <a:pt x="79747" y="127120"/>
                            <a:pt x="126960" y="78629"/>
                            <a:pt x="186427" y="50528"/>
                          </a:cubicBezTo>
                          <a:cubicBezTo>
                            <a:pt x="251166" y="19936"/>
                            <a:pt x="324406" y="15383"/>
                            <a:pt x="393883" y="29834"/>
                          </a:cubicBezTo>
                          <a:cubicBezTo>
                            <a:pt x="403300" y="31792"/>
                            <a:pt x="406845" y="18705"/>
                            <a:pt x="397838" y="15493"/>
                          </a:cubicBezTo>
                          <a:cubicBezTo>
                            <a:pt x="270439" y="-29926"/>
                            <a:pt x="122940" y="28414"/>
                            <a:pt x="50423" y="139595"/>
                          </a:cubicBezTo>
                          <a:cubicBezTo>
                            <a:pt x="15051" y="193825"/>
                            <a:pt x="-5134" y="265078"/>
                            <a:pt x="1133" y="329691"/>
                          </a:cubicBezTo>
                          <a:cubicBezTo>
                            <a:pt x="6989" y="390068"/>
                            <a:pt x="40503" y="443362"/>
                            <a:pt x="87115" y="481108"/>
                          </a:cubicBezTo>
                          <a:cubicBezTo>
                            <a:pt x="138932" y="523069"/>
                            <a:pt x="201984" y="544188"/>
                            <a:pt x="267718" y="551505"/>
                          </a:cubicBezTo>
                          <a:cubicBezTo>
                            <a:pt x="341356" y="559702"/>
                            <a:pt x="419456" y="553947"/>
                            <a:pt x="492056" y="539697"/>
                          </a:cubicBezTo>
                          <a:cubicBezTo>
                            <a:pt x="559212" y="526515"/>
                            <a:pt x="625919" y="500455"/>
                            <a:pt x="674830" y="451025"/>
                          </a:cubicBezTo>
                          <a:cubicBezTo>
                            <a:pt x="719456" y="405929"/>
                            <a:pt x="741698" y="344699"/>
                            <a:pt x="737098" y="281465"/>
                          </a:cubicBezTo>
                          <a:cubicBezTo>
                            <a:pt x="731910" y="210214"/>
                            <a:pt x="696868" y="144325"/>
                            <a:pt x="642202" y="98647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9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83" name="任意多边形: 形状 182"/>
                  <p:cNvSpPr/>
                  <p:nvPr/>
                </p:nvSpPr>
                <p:spPr>
                  <a:xfrm>
                    <a:off x="5820365" y="1033079"/>
                    <a:ext cx="91806" cy="91620"/>
                  </a:xfrm>
                  <a:custGeom>
                    <a:avLst/>
                    <a:gdLst>
                      <a:gd name="connsiteX0" fmla="*/ 68254 w 91806"/>
                      <a:gd name="connsiteY0" fmla="*/ 5723 h 91620"/>
                      <a:gd name="connsiteX1" fmla="*/ 16918 w 91806"/>
                      <a:gd name="connsiteY1" fmla="*/ 11750 h 91620"/>
                      <a:gd name="connsiteX2" fmla="*/ 11113 w 91806"/>
                      <a:gd name="connsiteY2" fmla="*/ 16452 h 91620"/>
                      <a:gd name="connsiteX3" fmla="*/ 8563 w 91806"/>
                      <a:gd name="connsiteY3" fmla="*/ 70797 h 91620"/>
                      <a:gd name="connsiteX4" fmla="*/ 62295 w 91806"/>
                      <a:gd name="connsiteY4" fmla="*/ 88624 h 91620"/>
                      <a:gd name="connsiteX5" fmla="*/ 68254 w 91806"/>
                      <a:gd name="connsiteY5" fmla="*/ 5723 h 91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1806" h="91620">
                        <a:moveTo>
                          <a:pt x="68254" y="5723"/>
                        </a:moveTo>
                        <a:cubicBezTo>
                          <a:pt x="50663" y="-4528"/>
                          <a:pt x="30551" y="-86"/>
                          <a:pt x="16918" y="11750"/>
                        </a:cubicBezTo>
                        <a:cubicBezTo>
                          <a:pt x="14841" y="13087"/>
                          <a:pt x="12894" y="14656"/>
                          <a:pt x="11113" y="16452"/>
                        </a:cubicBezTo>
                        <a:cubicBezTo>
                          <a:pt x="-3588" y="31294"/>
                          <a:pt x="-2937" y="55053"/>
                          <a:pt x="8563" y="70797"/>
                        </a:cubicBezTo>
                        <a:cubicBezTo>
                          <a:pt x="19448" y="87685"/>
                          <a:pt x="41669" y="96700"/>
                          <a:pt x="62295" y="88624"/>
                        </a:cubicBezTo>
                        <a:cubicBezTo>
                          <a:pt x="98887" y="74297"/>
                          <a:pt x="102116" y="25458"/>
                          <a:pt x="68254" y="572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4" name="任意多边形: 形状 183"/>
                  <p:cNvSpPr/>
                  <p:nvPr/>
                </p:nvSpPr>
                <p:spPr>
                  <a:xfrm>
                    <a:off x="5981230" y="1053796"/>
                    <a:ext cx="71525" cy="70711"/>
                  </a:xfrm>
                  <a:custGeom>
                    <a:avLst/>
                    <a:gdLst>
                      <a:gd name="connsiteX0" fmla="*/ 35809 w 71525"/>
                      <a:gd name="connsiteY0" fmla="*/ 1 h 70711"/>
                      <a:gd name="connsiteX1" fmla="*/ 1341 w 71525"/>
                      <a:gd name="connsiteY1" fmla="*/ 25312 h 70711"/>
                      <a:gd name="connsiteX2" fmla="*/ 17191 w 71525"/>
                      <a:gd name="connsiteY2" fmla="*/ 65627 h 70711"/>
                      <a:gd name="connsiteX3" fmla="*/ 52259 w 71525"/>
                      <a:gd name="connsiteY3" fmla="*/ 65950 h 70711"/>
                      <a:gd name="connsiteX4" fmla="*/ 53277 w 71525"/>
                      <a:gd name="connsiteY4" fmla="*/ 65482 h 70711"/>
                      <a:gd name="connsiteX5" fmla="*/ 70152 w 71525"/>
                      <a:gd name="connsiteY5" fmla="*/ 25712 h 70711"/>
                      <a:gd name="connsiteX6" fmla="*/ 35809 w 71525"/>
                      <a:gd name="connsiteY6" fmla="*/ 1 h 70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1525" h="70711">
                        <a:moveTo>
                          <a:pt x="35809" y="1"/>
                        </a:moveTo>
                        <a:cubicBezTo>
                          <a:pt x="20660" y="113"/>
                          <a:pt x="5647" y="10624"/>
                          <a:pt x="1341" y="25312"/>
                        </a:cubicBezTo>
                        <a:cubicBezTo>
                          <a:pt x="-3117" y="40516"/>
                          <a:pt x="3888" y="57274"/>
                          <a:pt x="17191" y="65627"/>
                        </a:cubicBezTo>
                        <a:cubicBezTo>
                          <a:pt x="28109" y="72483"/>
                          <a:pt x="41621" y="72223"/>
                          <a:pt x="52259" y="65950"/>
                        </a:cubicBezTo>
                        <a:cubicBezTo>
                          <a:pt x="52598" y="65789"/>
                          <a:pt x="52943" y="65655"/>
                          <a:pt x="53277" y="65482"/>
                        </a:cubicBezTo>
                        <a:cubicBezTo>
                          <a:pt x="67650" y="58043"/>
                          <a:pt x="74706" y="41235"/>
                          <a:pt x="70152" y="25712"/>
                        </a:cubicBezTo>
                        <a:cubicBezTo>
                          <a:pt x="65689" y="10495"/>
                          <a:pt x="51659" y="-116"/>
                          <a:pt x="35809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5" name="任意多边形: 形状 184"/>
                  <p:cNvSpPr/>
                  <p:nvPr/>
                </p:nvSpPr>
                <p:spPr>
                  <a:xfrm>
                    <a:off x="6121194" y="1018739"/>
                    <a:ext cx="102542" cy="96696"/>
                  </a:xfrm>
                  <a:custGeom>
                    <a:avLst/>
                    <a:gdLst>
                      <a:gd name="connsiteX0" fmla="*/ 40024 w 102542"/>
                      <a:gd name="connsiteY0" fmla="*/ 3003 h 96696"/>
                      <a:gd name="connsiteX1" fmla="*/ 26022 w 102542"/>
                      <a:gd name="connsiteY1" fmla="*/ 11996 h 96696"/>
                      <a:gd name="connsiteX2" fmla="*/ 8227 w 102542"/>
                      <a:gd name="connsiteY2" fmla="*/ 24089 h 96696"/>
                      <a:gd name="connsiteX3" fmla="*/ 15483 w 102542"/>
                      <a:gd name="connsiteY3" fmla="*/ 83189 h 96696"/>
                      <a:gd name="connsiteX4" fmla="*/ 80381 w 102542"/>
                      <a:gd name="connsiteY4" fmla="*/ 87961 h 96696"/>
                      <a:gd name="connsiteX5" fmla="*/ 97003 w 102542"/>
                      <a:gd name="connsiteY5" fmla="*/ 23674 h 96696"/>
                      <a:gd name="connsiteX6" fmla="*/ 40024 w 102542"/>
                      <a:gd name="connsiteY6" fmla="*/ 3003 h 96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2542" h="96696">
                        <a:moveTo>
                          <a:pt x="40024" y="3003"/>
                        </a:moveTo>
                        <a:cubicBezTo>
                          <a:pt x="34604" y="5085"/>
                          <a:pt x="29915" y="8193"/>
                          <a:pt x="26022" y="11996"/>
                        </a:cubicBezTo>
                        <a:cubicBezTo>
                          <a:pt x="19155" y="14136"/>
                          <a:pt x="12871" y="18201"/>
                          <a:pt x="8227" y="24089"/>
                        </a:cubicBezTo>
                        <a:cubicBezTo>
                          <a:pt x="-6096" y="42245"/>
                          <a:pt x="-465" y="67954"/>
                          <a:pt x="15483" y="83189"/>
                        </a:cubicBezTo>
                        <a:cubicBezTo>
                          <a:pt x="32649" y="99591"/>
                          <a:pt x="60875" y="100901"/>
                          <a:pt x="80381" y="87961"/>
                        </a:cubicBezTo>
                        <a:cubicBezTo>
                          <a:pt x="101240" y="74124"/>
                          <a:pt x="108716" y="45980"/>
                          <a:pt x="97003" y="23674"/>
                        </a:cubicBezTo>
                        <a:cubicBezTo>
                          <a:pt x="86395" y="3474"/>
                          <a:pt x="60969" y="-5037"/>
                          <a:pt x="40024" y="300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71" name="组合 170"/>
                <p:cNvGrpSpPr/>
                <p:nvPr/>
              </p:nvGrpSpPr>
              <p:grpSpPr>
                <a:xfrm>
                  <a:off x="3518723" y="1262856"/>
                  <a:ext cx="574438" cy="165961"/>
                  <a:chOff x="3518723" y="1262856"/>
                  <a:chExt cx="574438" cy="165961"/>
                </a:xfrm>
              </p:grpSpPr>
              <p:grpSp>
                <p:nvGrpSpPr>
                  <p:cNvPr id="174" name="组合 173"/>
                  <p:cNvGrpSpPr/>
                  <p:nvPr/>
                </p:nvGrpSpPr>
                <p:grpSpPr>
                  <a:xfrm>
                    <a:off x="3518723" y="1262856"/>
                    <a:ext cx="574438" cy="165961"/>
                    <a:chOff x="3518723" y="1262856"/>
                    <a:chExt cx="574438" cy="165961"/>
                  </a:xfrm>
                </p:grpSpPr>
                <p:sp>
                  <p:nvSpPr>
                    <p:cNvPr id="180" name="任意多边形: 形状 179"/>
                    <p:cNvSpPr/>
                    <p:nvPr/>
                  </p:nvSpPr>
                  <p:spPr>
                    <a:xfrm>
                      <a:off x="3518723" y="1262856"/>
                      <a:ext cx="574438" cy="165961"/>
                    </a:xfrm>
                    <a:custGeom>
                      <a:avLst/>
                      <a:gdLst>
                        <a:gd name="connsiteX0" fmla="*/ 528435 w 574438"/>
                        <a:gd name="connsiteY0" fmla="*/ 0 h 165961"/>
                        <a:gd name="connsiteX1" fmla="*/ 46004 w 574438"/>
                        <a:gd name="connsiteY1" fmla="*/ 0 h 165961"/>
                        <a:gd name="connsiteX2" fmla="*/ 0 w 574438"/>
                        <a:gd name="connsiteY2" fmla="*/ 46003 h 165961"/>
                        <a:gd name="connsiteX3" fmla="*/ 0 w 574438"/>
                        <a:gd name="connsiteY3" fmla="*/ 119958 h 165961"/>
                        <a:gd name="connsiteX4" fmla="*/ 46004 w 574438"/>
                        <a:gd name="connsiteY4" fmla="*/ 165961 h 165961"/>
                        <a:gd name="connsiteX5" fmla="*/ 528435 w 574438"/>
                        <a:gd name="connsiteY5" fmla="*/ 165961 h 165961"/>
                        <a:gd name="connsiteX6" fmla="*/ 574439 w 574438"/>
                        <a:gd name="connsiteY6" fmla="*/ 119958 h 165961"/>
                        <a:gd name="connsiteX7" fmla="*/ 574439 w 574438"/>
                        <a:gd name="connsiteY7" fmla="*/ 46003 h 165961"/>
                        <a:gd name="connsiteX8" fmla="*/ 528435 w 574438"/>
                        <a:gd name="connsiteY8" fmla="*/ 0 h 1659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74438" h="165961">
                          <a:moveTo>
                            <a:pt x="528435" y="0"/>
                          </a:moveTo>
                          <a:lnTo>
                            <a:pt x="46004" y="0"/>
                          </a:lnTo>
                          <a:cubicBezTo>
                            <a:pt x="20702" y="0"/>
                            <a:pt x="0" y="20701"/>
                            <a:pt x="0" y="46003"/>
                          </a:cubicBezTo>
                          <a:lnTo>
                            <a:pt x="0" y="119958"/>
                          </a:lnTo>
                          <a:cubicBezTo>
                            <a:pt x="0" y="145260"/>
                            <a:pt x="20702" y="165961"/>
                            <a:pt x="46004" y="165961"/>
                          </a:cubicBezTo>
                          <a:lnTo>
                            <a:pt x="528435" y="165961"/>
                          </a:lnTo>
                          <a:cubicBezTo>
                            <a:pt x="553738" y="165961"/>
                            <a:pt x="574439" y="145260"/>
                            <a:pt x="574439" y="119958"/>
                          </a:cubicBezTo>
                          <a:lnTo>
                            <a:pt x="574439" y="46003"/>
                          </a:lnTo>
                          <a:cubicBezTo>
                            <a:pt x="574439" y="20701"/>
                            <a:pt x="553738" y="0"/>
                            <a:pt x="528435" y="0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219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81" name="任意多边形: 形状 180"/>
                    <p:cNvSpPr/>
                    <p:nvPr/>
                  </p:nvSpPr>
                  <p:spPr>
                    <a:xfrm>
                      <a:off x="3518723" y="1262856"/>
                      <a:ext cx="574438" cy="165961"/>
                    </a:xfrm>
                    <a:custGeom>
                      <a:avLst/>
                      <a:gdLst>
                        <a:gd name="connsiteX0" fmla="*/ 528435 w 574438"/>
                        <a:gd name="connsiteY0" fmla="*/ 0 h 165961"/>
                        <a:gd name="connsiteX1" fmla="*/ 46004 w 574438"/>
                        <a:gd name="connsiteY1" fmla="*/ 0 h 165961"/>
                        <a:gd name="connsiteX2" fmla="*/ 0 w 574438"/>
                        <a:gd name="connsiteY2" fmla="*/ 46003 h 165961"/>
                        <a:gd name="connsiteX3" fmla="*/ 0 w 574438"/>
                        <a:gd name="connsiteY3" fmla="*/ 119958 h 165961"/>
                        <a:gd name="connsiteX4" fmla="*/ 46004 w 574438"/>
                        <a:gd name="connsiteY4" fmla="*/ 165961 h 165961"/>
                        <a:gd name="connsiteX5" fmla="*/ 528435 w 574438"/>
                        <a:gd name="connsiteY5" fmla="*/ 165961 h 165961"/>
                        <a:gd name="connsiteX6" fmla="*/ 574439 w 574438"/>
                        <a:gd name="connsiteY6" fmla="*/ 119958 h 165961"/>
                        <a:gd name="connsiteX7" fmla="*/ 574439 w 574438"/>
                        <a:gd name="connsiteY7" fmla="*/ 46003 h 165961"/>
                        <a:gd name="connsiteX8" fmla="*/ 528435 w 574438"/>
                        <a:gd name="connsiteY8" fmla="*/ 0 h 1659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74438" h="165961">
                          <a:moveTo>
                            <a:pt x="528435" y="0"/>
                          </a:moveTo>
                          <a:lnTo>
                            <a:pt x="46004" y="0"/>
                          </a:lnTo>
                          <a:cubicBezTo>
                            <a:pt x="20702" y="0"/>
                            <a:pt x="0" y="20701"/>
                            <a:pt x="0" y="46003"/>
                          </a:cubicBezTo>
                          <a:lnTo>
                            <a:pt x="0" y="119958"/>
                          </a:lnTo>
                          <a:cubicBezTo>
                            <a:pt x="0" y="145260"/>
                            <a:pt x="20702" y="165961"/>
                            <a:pt x="46004" y="165961"/>
                          </a:cubicBezTo>
                          <a:lnTo>
                            <a:pt x="528435" y="165961"/>
                          </a:lnTo>
                          <a:cubicBezTo>
                            <a:pt x="553738" y="165961"/>
                            <a:pt x="574439" y="145260"/>
                            <a:pt x="574439" y="119958"/>
                          </a:cubicBezTo>
                          <a:lnTo>
                            <a:pt x="574439" y="46003"/>
                          </a:lnTo>
                          <a:cubicBezTo>
                            <a:pt x="574439" y="20701"/>
                            <a:pt x="553738" y="0"/>
                            <a:pt x="528435" y="0"/>
                          </a:cubicBezTo>
                          <a:close/>
                        </a:path>
                      </a:pathLst>
                    </a:custGeom>
                    <a:noFill/>
                    <a:ln w="8792" cap="rnd">
                      <a:solidFill>
                        <a:srgbClr val="00000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75" name="组合 174"/>
                  <p:cNvGrpSpPr/>
                  <p:nvPr/>
                </p:nvGrpSpPr>
                <p:grpSpPr>
                  <a:xfrm>
                    <a:off x="3655588" y="1298116"/>
                    <a:ext cx="286730" cy="95484"/>
                    <a:chOff x="3655588" y="1298116"/>
                    <a:chExt cx="286730" cy="95484"/>
                  </a:xfrm>
                  <a:solidFill>
                    <a:srgbClr val="FFFFFF"/>
                  </a:solidFill>
                </p:grpSpPr>
                <p:sp>
                  <p:nvSpPr>
                    <p:cNvPr id="176" name="任意多边形: 形状 175"/>
                    <p:cNvSpPr/>
                    <p:nvPr/>
                  </p:nvSpPr>
                  <p:spPr>
                    <a:xfrm>
                      <a:off x="3655588" y="1298116"/>
                      <a:ext cx="62016" cy="95484"/>
                    </a:xfrm>
                    <a:custGeom>
                      <a:avLst/>
                      <a:gdLst>
                        <a:gd name="connsiteX0" fmla="*/ 0 w 62016"/>
                        <a:gd name="connsiteY0" fmla="*/ 95484 h 95484"/>
                        <a:gd name="connsiteX1" fmla="*/ 0 w 62016"/>
                        <a:gd name="connsiteY1" fmla="*/ 0 h 95484"/>
                        <a:gd name="connsiteX2" fmla="*/ 21311 w 62016"/>
                        <a:gd name="connsiteY2" fmla="*/ 0 h 95484"/>
                        <a:gd name="connsiteX3" fmla="*/ 21311 w 62016"/>
                        <a:gd name="connsiteY3" fmla="*/ 76497 h 95484"/>
                        <a:gd name="connsiteX4" fmla="*/ 62017 w 62016"/>
                        <a:gd name="connsiteY4" fmla="*/ 76497 h 95484"/>
                        <a:gd name="connsiteX5" fmla="*/ 62017 w 62016"/>
                        <a:gd name="connsiteY5" fmla="*/ 95484 h 95484"/>
                        <a:gd name="connsiteX6" fmla="*/ 0 w 62016"/>
                        <a:gd name="connsiteY6" fmla="*/ 95484 h 954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62016" h="95484">
                          <a:moveTo>
                            <a:pt x="0" y="95484"/>
                          </a:moveTo>
                          <a:lnTo>
                            <a:pt x="0" y="0"/>
                          </a:lnTo>
                          <a:lnTo>
                            <a:pt x="21311" y="0"/>
                          </a:lnTo>
                          <a:lnTo>
                            <a:pt x="21311" y="76497"/>
                          </a:lnTo>
                          <a:lnTo>
                            <a:pt x="62017" y="76497"/>
                          </a:lnTo>
                          <a:lnTo>
                            <a:pt x="62017" y="95484"/>
                          </a:lnTo>
                          <a:lnTo>
                            <a:pt x="0" y="95484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19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7" name="任意多边形: 形状 176"/>
                    <p:cNvSpPr/>
                    <p:nvPr/>
                  </p:nvSpPr>
                  <p:spPr>
                    <a:xfrm>
                      <a:off x="3733178" y="1298116"/>
                      <a:ext cx="21310" cy="95484"/>
                    </a:xfrm>
                    <a:custGeom>
                      <a:avLst/>
                      <a:gdLst>
                        <a:gd name="connsiteX0" fmla="*/ 0 w 21310"/>
                        <a:gd name="connsiteY0" fmla="*/ 0 h 95484"/>
                        <a:gd name="connsiteX1" fmla="*/ 21310 w 21310"/>
                        <a:gd name="connsiteY1" fmla="*/ 0 h 95484"/>
                        <a:gd name="connsiteX2" fmla="*/ 21310 w 21310"/>
                        <a:gd name="connsiteY2" fmla="*/ 95484 h 95484"/>
                        <a:gd name="connsiteX3" fmla="*/ 0 w 21310"/>
                        <a:gd name="connsiteY3" fmla="*/ 95484 h 95484"/>
                        <a:gd name="connsiteX4" fmla="*/ 0 w 21310"/>
                        <a:gd name="connsiteY4" fmla="*/ 0 h 954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1310" h="95484">
                          <a:moveTo>
                            <a:pt x="0" y="0"/>
                          </a:moveTo>
                          <a:lnTo>
                            <a:pt x="21310" y="0"/>
                          </a:lnTo>
                          <a:lnTo>
                            <a:pt x="21310" y="95484"/>
                          </a:lnTo>
                          <a:lnTo>
                            <a:pt x="0" y="9548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19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8" name="任意多边形: 形状 177"/>
                    <p:cNvSpPr/>
                    <p:nvPr/>
                  </p:nvSpPr>
                  <p:spPr>
                    <a:xfrm>
                      <a:off x="3765824" y="1298116"/>
                      <a:ext cx="94805" cy="95484"/>
                    </a:xfrm>
                    <a:custGeom>
                      <a:avLst/>
                      <a:gdLst>
                        <a:gd name="connsiteX0" fmla="*/ 47404 w 94805"/>
                        <a:gd name="connsiteY0" fmla="*/ 60788 h 95484"/>
                        <a:gd name="connsiteX1" fmla="*/ 71719 w 94805"/>
                        <a:gd name="connsiteY1" fmla="*/ 0 h 95484"/>
                        <a:gd name="connsiteX2" fmla="*/ 94805 w 94805"/>
                        <a:gd name="connsiteY2" fmla="*/ 0 h 95484"/>
                        <a:gd name="connsiteX3" fmla="*/ 56418 w 94805"/>
                        <a:gd name="connsiteY3" fmla="*/ 95484 h 95484"/>
                        <a:gd name="connsiteX4" fmla="*/ 38387 w 94805"/>
                        <a:gd name="connsiteY4" fmla="*/ 95484 h 95484"/>
                        <a:gd name="connsiteX5" fmla="*/ 0 w 94805"/>
                        <a:gd name="connsiteY5" fmla="*/ 0 h 95484"/>
                        <a:gd name="connsiteX6" fmla="*/ 23087 w 94805"/>
                        <a:gd name="connsiteY6" fmla="*/ 0 h 95484"/>
                        <a:gd name="connsiteX7" fmla="*/ 47404 w 94805"/>
                        <a:gd name="connsiteY7" fmla="*/ 60788 h 954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94805" h="95484">
                          <a:moveTo>
                            <a:pt x="47404" y="60788"/>
                          </a:moveTo>
                          <a:lnTo>
                            <a:pt x="71719" y="0"/>
                          </a:lnTo>
                          <a:lnTo>
                            <a:pt x="94805" y="0"/>
                          </a:lnTo>
                          <a:lnTo>
                            <a:pt x="56418" y="95484"/>
                          </a:lnTo>
                          <a:lnTo>
                            <a:pt x="38387" y="95484"/>
                          </a:lnTo>
                          <a:lnTo>
                            <a:pt x="0" y="0"/>
                          </a:lnTo>
                          <a:lnTo>
                            <a:pt x="23087" y="0"/>
                          </a:lnTo>
                          <a:lnTo>
                            <a:pt x="47404" y="6078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19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9" name="任意多边形: 形状 178"/>
                    <p:cNvSpPr/>
                    <p:nvPr/>
                  </p:nvSpPr>
                  <p:spPr>
                    <a:xfrm>
                      <a:off x="3871967" y="1298116"/>
                      <a:ext cx="70351" cy="95484"/>
                    </a:xfrm>
                    <a:custGeom>
                      <a:avLst/>
                      <a:gdLst>
                        <a:gd name="connsiteX0" fmla="*/ 68848 w 70351"/>
                        <a:gd name="connsiteY0" fmla="*/ 0 h 95484"/>
                        <a:gd name="connsiteX1" fmla="*/ 68848 w 70351"/>
                        <a:gd name="connsiteY1" fmla="*/ 18987 h 95484"/>
                        <a:gd name="connsiteX2" fmla="*/ 21310 w 70351"/>
                        <a:gd name="connsiteY2" fmla="*/ 18987 h 95484"/>
                        <a:gd name="connsiteX3" fmla="*/ 21310 w 70351"/>
                        <a:gd name="connsiteY3" fmla="*/ 38658 h 95484"/>
                        <a:gd name="connsiteX4" fmla="*/ 64067 w 70351"/>
                        <a:gd name="connsiteY4" fmla="*/ 38658 h 95484"/>
                        <a:gd name="connsiteX5" fmla="*/ 64067 w 70351"/>
                        <a:gd name="connsiteY5" fmla="*/ 56827 h 95484"/>
                        <a:gd name="connsiteX6" fmla="*/ 21310 w 70351"/>
                        <a:gd name="connsiteY6" fmla="*/ 56827 h 95484"/>
                        <a:gd name="connsiteX7" fmla="*/ 21310 w 70351"/>
                        <a:gd name="connsiteY7" fmla="*/ 76634 h 95484"/>
                        <a:gd name="connsiteX8" fmla="*/ 70352 w 70351"/>
                        <a:gd name="connsiteY8" fmla="*/ 76634 h 95484"/>
                        <a:gd name="connsiteX9" fmla="*/ 70352 w 70351"/>
                        <a:gd name="connsiteY9" fmla="*/ 95484 h 95484"/>
                        <a:gd name="connsiteX10" fmla="*/ 0 w 70351"/>
                        <a:gd name="connsiteY10" fmla="*/ 95484 h 95484"/>
                        <a:gd name="connsiteX11" fmla="*/ 0 w 70351"/>
                        <a:gd name="connsiteY11" fmla="*/ 0 h 95484"/>
                        <a:gd name="connsiteX12" fmla="*/ 68848 w 70351"/>
                        <a:gd name="connsiteY12" fmla="*/ 0 h 954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70351" h="95484">
                          <a:moveTo>
                            <a:pt x="68848" y="0"/>
                          </a:moveTo>
                          <a:lnTo>
                            <a:pt x="68848" y="18987"/>
                          </a:lnTo>
                          <a:lnTo>
                            <a:pt x="21310" y="18987"/>
                          </a:lnTo>
                          <a:lnTo>
                            <a:pt x="21310" y="38658"/>
                          </a:lnTo>
                          <a:lnTo>
                            <a:pt x="64067" y="38658"/>
                          </a:lnTo>
                          <a:lnTo>
                            <a:pt x="64067" y="56827"/>
                          </a:lnTo>
                          <a:lnTo>
                            <a:pt x="21310" y="56827"/>
                          </a:lnTo>
                          <a:lnTo>
                            <a:pt x="21310" y="76634"/>
                          </a:lnTo>
                          <a:lnTo>
                            <a:pt x="70352" y="76634"/>
                          </a:lnTo>
                          <a:lnTo>
                            <a:pt x="70352" y="95484"/>
                          </a:lnTo>
                          <a:lnTo>
                            <a:pt x="0" y="95484"/>
                          </a:lnTo>
                          <a:lnTo>
                            <a:pt x="0" y="0"/>
                          </a:lnTo>
                          <a:lnTo>
                            <a:pt x="68848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19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sp>
              <p:nvSpPr>
                <p:cNvPr id="172" name="任意多边形: 形状 171"/>
                <p:cNvSpPr/>
                <p:nvPr/>
              </p:nvSpPr>
              <p:spPr>
                <a:xfrm>
                  <a:off x="3524060" y="2176186"/>
                  <a:ext cx="1300396" cy="41723"/>
                </a:xfrm>
                <a:custGeom>
                  <a:avLst/>
                  <a:gdLst>
                    <a:gd name="connsiteX0" fmla="*/ 1293324 w 1300396"/>
                    <a:gd name="connsiteY0" fmla="*/ 11254 h 41723"/>
                    <a:gd name="connsiteX1" fmla="*/ 1166128 w 1300396"/>
                    <a:gd name="connsiteY1" fmla="*/ 4823 h 41723"/>
                    <a:gd name="connsiteX2" fmla="*/ 1041559 w 1300396"/>
                    <a:gd name="connsiteY2" fmla="*/ 3882 h 41723"/>
                    <a:gd name="connsiteX3" fmla="*/ 792418 w 1300396"/>
                    <a:gd name="connsiteY3" fmla="*/ 1440 h 41723"/>
                    <a:gd name="connsiteX4" fmla="*/ 294138 w 1300396"/>
                    <a:gd name="connsiteY4" fmla="*/ 51 h 41723"/>
                    <a:gd name="connsiteX5" fmla="*/ 153997 w 1300396"/>
                    <a:gd name="connsiteY5" fmla="*/ 332 h 41723"/>
                    <a:gd name="connsiteX6" fmla="*/ 81331 w 1300396"/>
                    <a:gd name="connsiteY6" fmla="*/ 1200 h 41723"/>
                    <a:gd name="connsiteX7" fmla="*/ 10096 w 1300396"/>
                    <a:gd name="connsiteY7" fmla="*/ 7142 h 41723"/>
                    <a:gd name="connsiteX8" fmla="*/ 10096 w 1300396"/>
                    <a:gd name="connsiteY8" fmla="*/ 34409 h 41723"/>
                    <a:gd name="connsiteX9" fmla="*/ 70950 w 1300396"/>
                    <a:gd name="connsiteY9" fmla="*/ 40227 h 41723"/>
                    <a:gd name="connsiteX10" fmla="*/ 138424 w 1300396"/>
                    <a:gd name="connsiteY10" fmla="*/ 41032 h 41723"/>
                    <a:gd name="connsiteX11" fmla="*/ 262996 w 1300396"/>
                    <a:gd name="connsiteY11" fmla="*/ 41467 h 41723"/>
                    <a:gd name="connsiteX12" fmla="*/ 512134 w 1300396"/>
                    <a:gd name="connsiteY12" fmla="*/ 41713 h 41723"/>
                    <a:gd name="connsiteX13" fmla="*/ 1010416 w 1300396"/>
                    <a:gd name="connsiteY13" fmla="*/ 38056 h 41723"/>
                    <a:gd name="connsiteX14" fmla="*/ 1150557 w 1300396"/>
                    <a:gd name="connsiteY14" fmla="*/ 36800 h 41723"/>
                    <a:gd name="connsiteX15" fmla="*/ 1293324 w 1300396"/>
                    <a:gd name="connsiteY15" fmla="*/ 30294 h 41723"/>
                    <a:gd name="connsiteX16" fmla="*/ 1293324 w 1300396"/>
                    <a:gd name="connsiteY16" fmla="*/ 11254 h 41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300396" h="41723">
                      <a:moveTo>
                        <a:pt x="1293324" y="11254"/>
                      </a:moveTo>
                      <a:cubicBezTo>
                        <a:pt x="1250939" y="5170"/>
                        <a:pt x="1208874" y="5025"/>
                        <a:pt x="1166128" y="4823"/>
                      </a:cubicBezTo>
                      <a:cubicBezTo>
                        <a:pt x="1124602" y="4625"/>
                        <a:pt x="1083083" y="4401"/>
                        <a:pt x="1041559" y="3882"/>
                      </a:cubicBezTo>
                      <a:cubicBezTo>
                        <a:pt x="958511" y="2845"/>
                        <a:pt x="875470" y="2042"/>
                        <a:pt x="792418" y="1440"/>
                      </a:cubicBezTo>
                      <a:cubicBezTo>
                        <a:pt x="626318" y="231"/>
                        <a:pt x="460242" y="-112"/>
                        <a:pt x="294138" y="51"/>
                      </a:cubicBezTo>
                      <a:cubicBezTo>
                        <a:pt x="247429" y="97"/>
                        <a:pt x="200702" y="-224"/>
                        <a:pt x="153997" y="332"/>
                      </a:cubicBezTo>
                      <a:cubicBezTo>
                        <a:pt x="129774" y="620"/>
                        <a:pt x="105554" y="910"/>
                        <a:pt x="81331" y="1200"/>
                      </a:cubicBezTo>
                      <a:cubicBezTo>
                        <a:pt x="57667" y="1484"/>
                        <a:pt x="33061" y="1014"/>
                        <a:pt x="10096" y="7142"/>
                      </a:cubicBezTo>
                      <a:cubicBezTo>
                        <a:pt x="-3359" y="10731"/>
                        <a:pt x="-3372" y="30817"/>
                        <a:pt x="10096" y="34409"/>
                      </a:cubicBezTo>
                      <a:cubicBezTo>
                        <a:pt x="29826" y="39673"/>
                        <a:pt x="50598" y="39818"/>
                        <a:pt x="70950" y="40227"/>
                      </a:cubicBezTo>
                      <a:cubicBezTo>
                        <a:pt x="93436" y="40680"/>
                        <a:pt x="115935" y="40764"/>
                        <a:pt x="138424" y="41032"/>
                      </a:cubicBezTo>
                      <a:cubicBezTo>
                        <a:pt x="179946" y="41526"/>
                        <a:pt x="221470" y="41427"/>
                        <a:pt x="262996" y="41467"/>
                      </a:cubicBezTo>
                      <a:cubicBezTo>
                        <a:pt x="346041" y="41548"/>
                        <a:pt x="429089" y="41632"/>
                        <a:pt x="512134" y="41713"/>
                      </a:cubicBezTo>
                      <a:cubicBezTo>
                        <a:pt x="678215" y="41878"/>
                        <a:pt x="844350" y="40128"/>
                        <a:pt x="1010416" y="38056"/>
                      </a:cubicBezTo>
                      <a:cubicBezTo>
                        <a:pt x="1057130" y="37473"/>
                        <a:pt x="1103839" y="37025"/>
                        <a:pt x="1150557" y="36800"/>
                      </a:cubicBezTo>
                      <a:cubicBezTo>
                        <a:pt x="1198451" y="36572"/>
                        <a:pt x="1245831" y="37110"/>
                        <a:pt x="1293324" y="30294"/>
                      </a:cubicBezTo>
                      <a:cubicBezTo>
                        <a:pt x="1302752" y="28942"/>
                        <a:pt x="1302756" y="12608"/>
                        <a:pt x="1293324" y="1125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73" name="任意多边形: 形状 172"/>
                <p:cNvSpPr/>
                <p:nvPr/>
              </p:nvSpPr>
              <p:spPr>
                <a:xfrm>
                  <a:off x="3523011" y="2245361"/>
                  <a:ext cx="131803" cy="18308"/>
                </a:xfrm>
                <a:custGeom>
                  <a:avLst/>
                  <a:gdLst>
                    <a:gd name="connsiteX0" fmla="*/ 126403 w 131803"/>
                    <a:gd name="connsiteY0" fmla="*/ 3541 h 18308"/>
                    <a:gd name="connsiteX1" fmla="*/ 60164 w 131803"/>
                    <a:gd name="connsiteY1" fmla="*/ 886 h 18308"/>
                    <a:gd name="connsiteX2" fmla="*/ 2023 w 131803"/>
                    <a:gd name="connsiteY2" fmla="*/ 5568 h 18308"/>
                    <a:gd name="connsiteX3" fmla="*/ 2023 w 131803"/>
                    <a:gd name="connsiteY3" fmla="*/ 12725 h 18308"/>
                    <a:gd name="connsiteX4" fmla="*/ 60164 w 131803"/>
                    <a:gd name="connsiteY4" fmla="*/ 17407 h 18308"/>
                    <a:gd name="connsiteX5" fmla="*/ 126403 w 131803"/>
                    <a:gd name="connsiteY5" fmla="*/ 14752 h 18308"/>
                    <a:gd name="connsiteX6" fmla="*/ 126403 w 131803"/>
                    <a:gd name="connsiteY6" fmla="*/ 3541 h 18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1803" h="18308">
                      <a:moveTo>
                        <a:pt x="126403" y="3541"/>
                      </a:moveTo>
                      <a:cubicBezTo>
                        <a:pt x="104370" y="796"/>
                        <a:pt x="82345" y="745"/>
                        <a:pt x="60164" y="886"/>
                      </a:cubicBezTo>
                      <a:cubicBezTo>
                        <a:pt x="42491" y="998"/>
                        <a:pt x="18014" y="-3141"/>
                        <a:pt x="2023" y="5568"/>
                      </a:cubicBezTo>
                      <a:cubicBezTo>
                        <a:pt x="-674" y="7036"/>
                        <a:pt x="-674" y="11257"/>
                        <a:pt x="2023" y="12725"/>
                      </a:cubicBezTo>
                      <a:cubicBezTo>
                        <a:pt x="18093" y="21478"/>
                        <a:pt x="42406" y="17295"/>
                        <a:pt x="60164" y="17407"/>
                      </a:cubicBezTo>
                      <a:cubicBezTo>
                        <a:pt x="82347" y="17547"/>
                        <a:pt x="104367" y="17499"/>
                        <a:pt x="126403" y="14752"/>
                      </a:cubicBezTo>
                      <a:cubicBezTo>
                        <a:pt x="133595" y="13859"/>
                        <a:pt x="133611" y="4438"/>
                        <a:pt x="126403" y="354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5" name="组合 14"/>
              <p:cNvGrpSpPr/>
              <p:nvPr/>
            </p:nvGrpSpPr>
            <p:grpSpPr>
              <a:xfrm>
                <a:off x="4157018" y="2203222"/>
                <a:ext cx="1737568" cy="3526467"/>
                <a:chOff x="4157018" y="2203222"/>
                <a:chExt cx="1737568" cy="3526467"/>
              </a:xfrm>
            </p:grpSpPr>
            <p:grpSp>
              <p:nvGrpSpPr>
                <p:cNvPr id="76" name="组合 75"/>
                <p:cNvGrpSpPr/>
                <p:nvPr/>
              </p:nvGrpSpPr>
              <p:grpSpPr>
                <a:xfrm>
                  <a:off x="4172809" y="3030624"/>
                  <a:ext cx="357700" cy="636214"/>
                  <a:chOff x="4172809" y="3030624"/>
                  <a:chExt cx="357700" cy="636214"/>
                </a:xfrm>
              </p:grpSpPr>
              <p:sp>
                <p:nvSpPr>
                  <p:cNvPr id="164" name="任意多边形: 形状 163"/>
                  <p:cNvSpPr/>
                  <p:nvPr/>
                </p:nvSpPr>
                <p:spPr>
                  <a:xfrm>
                    <a:off x="4172809" y="3030624"/>
                    <a:ext cx="357700" cy="636214"/>
                  </a:xfrm>
                  <a:custGeom>
                    <a:avLst/>
                    <a:gdLst>
                      <a:gd name="connsiteX0" fmla="*/ 342258 w 357700"/>
                      <a:gd name="connsiteY0" fmla="*/ 464280 h 636214"/>
                      <a:gd name="connsiteX1" fmla="*/ 305537 w 357700"/>
                      <a:gd name="connsiteY1" fmla="*/ 375568 h 636214"/>
                      <a:gd name="connsiteX2" fmla="*/ 253761 w 357700"/>
                      <a:gd name="connsiteY2" fmla="*/ 197181 h 636214"/>
                      <a:gd name="connsiteX3" fmla="*/ 125299 w 357700"/>
                      <a:gd name="connsiteY3" fmla="*/ 17855 h 636214"/>
                      <a:gd name="connsiteX4" fmla="*/ 92943 w 357700"/>
                      <a:gd name="connsiteY4" fmla="*/ 36363 h 636214"/>
                      <a:gd name="connsiteX5" fmla="*/ 122540 w 357700"/>
                      <a:gd name="connsiteY5" fmla="*/ 155314 h 636214"/>
                      <a:gd name="connsiteX6" fmla="*/ 68916 w 357700"/>
                      <a:gd name="connsiteY6" fmla="*/ 178697 h 636214"/>
                      <a:gd name="connsiteX7" fmla="*/ 6990 w 357700"/>
                      <a:gd name="connsiteY7" fmla="*/ 206419 h 636214"/>
                      <a:gd name="connsiteX8" fmla="*/ 14382 w 357700"/>
                      <a:gd name="connsiteY8" fmla="*/ 328426 h 636214"/>
                      <a:gd name="connsiteX9" fmla="*/ 124763 w 357700"/>
                      <a:gd name="connsiteY9" fmla="*/ 547179 h 636214"/>
                      <a:gd name="connsiteX10" fmla="*/ 136388 w 357700"/>
                      <a:gd name="connsiteY10" fmla="*/ 569678 h 636214"/>
                      <a:gd name="connsiteX11" fmla="*/ 178655 w 357700"/>
                      <a:gd name="connsiteY11" fmla="*/ 635302 h 636214"/>
                      <a:gd name="connsiteX12" fmla="*/ 357284 w 357700"/>
                      <a:gd name="connsiteY12" fmla="*/ 541017 h 636214"/>
                      <a:gd name="connsiteX13" fmla="*/ 357284 w 357700"/>
                      <a:gd name="connsiteY13" fmla="*/ 492939 h 636214"/>
                      <a:gd name="connsiteX14" fmla="*/ 342258 w 357700"/>
                      <a:gd name="connsiteY14" fmla="*/ 464280 h 6362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57700" h="636214">
                        <a:moveTo>
                          <a:pt x="342258" y="464280"/>
                        </a:moveTo>
                        <a:cubicBezTo>
                          <a:pt x="327179" y="434736"/>
                          <a:pt x="306126" y="390944"/>
                          <a:pt x="305537" y="375568"/>
                        </a:cubicBezTo>
                        <a:cubicBezTo>
                          <a:pt x="304598" y="351543"/>
                          <a:pt x="295360" y="240626"/>
                          <a:pt x="253761" y="197181"/>
                        </a:cubicBezTo>
                        <a:cubicBezTo>
                          <a:pt x="212191" y="153736"/>
                          <a:pt x="139149" y="46516"/>
                          <a:pt x="125299" y="17855"/>
                        </a:cubicBezTo>
                        <a:cubicBezTo>
                          <a:pt x="111425" y="-10777"/>
                          <a:pt x="92943" y="-5233"/>
                          <a:pt x="92943" y="36363"/>
                        </a:cubicBezTo>
                        <a:cubicBezTo>
                          <a:pt x="92943" y="77933"/>
                          <a:pt x="122540" y="155314"/>
                          <a:pt x="122540" y="155314"/>
                        </a:cubicBezTo>
                        <a:cubicBezTo>
                          <a:pt x="122540" y="155314"/>
                          <a:pt x="80005" y="151885"/>
                          <a:pt x="68916" y="178697"/>
                        </a:cubicBezTo>
                        <a:cubicBezTo>
                          <a:pt x="68916" y="178697"/>
                          <a:pt x="18077" y="175002"/>
                          <a:pt x="6990" y="206419"/>
                        </a:cubicBezTo>
                        <a:cubicBezTo>
                          <a:pt x="-4100" y="237839"/>
                          <a:pt x="-2251" y="290524"/>
                          <a:pt x="14382" y="328426"/>
                        </a:cubicBezTo>
                        <a:cubicBezTo>
                          <a:pt x="27612" y="358559"/>
                          <a:pt x="96878" y="493181"/>
                          <a:pt x="124763" y="547179"/>
                        </a:cubicBezTo>
                        <a:cubicBezTo>
                          <a:pt x="131941" y="561105"/>
                          <a:pt x="136388" y="569678"/>
                          <a:pt x="136388" y="569678"/>
                        </a:cubicBezTo>
                        <a:cubicBezTo>
                          <a:pt x="136388" y="569678"/>
                          <a:pt x="142334" y="624212"/>
                          <a:pt x="178655" y="635302"/>
                        </a:cubicBezTo>
                        <a:cubicBezTo>
                          <a:pt x="214950" y="646391"/>
                          <a:pt x="356374" y="553019"/>
                          <a:pt x="357284" y="541017"/>
                        </a:cubicBezTo>
                        <a:cubicBezTo>
                          <a:pt x="358221" y="528992"/>
                          <a:pt x="357284" y="492939"/>
                          <a:pt x="357284" y="492939"/>
                        </a:cubicBezTo>
                        <a:cubicBezTo>
                          <a:pt x="357284" y="492939"/>
                          <a:pt x="350723" y="480860"/>
                          <a:pt x="342258" y="464280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20000"/>
                      <a:lumOff val="80000"/>
                    </a:schemeClr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5" name="任意多边形: 形状 164"/>
                  <p:cNvSpPr/>
                  <p:nvPr/>
                </p:nvSpPr>
                <p:spPr>
                  <a:xfrm>
                    <a:off x="4172809" y="3030624"/>
                    <a:ext cx="357700" cy="636214"/>
                  </a:xfrm>
                  <a:custGeom>
                    <a:avLst/>
                    <a:gdLst>
                      <a:gd name="connsiteX0" fmla="*/ 342258 w 357700"/>
                      <a:gd name="connsiteY0" fmla="*/ 464280 h 636214"/>
                      <a:gd name="connsiteX1" fmla="*/ 305537 w 357700"/>
                      <a:gd name="connsiteY1" fmla="*/ 375568 h 636214"/>
                      <a:gd name="connsiteX2" fmla="*/ 253761 w 357700"/>
                      <a:gd name="connsiteY2" fmla="*/ 197181 h 636214"/>
                      <a:gd name="connsiteX3" fmla="*/ 125299 w 357700"/>
                      <a:gd name="connsiteY3" fmla="*/ 17855 h 636214"/>
                      <a:gd name="connsiteX4" fmla="*/ 92943 w 357700"/>
                      <a:gd name="connsiteY4" fmla="*/ 36363 h 636214"/>
                      <a:gd name="connsiteX5" fmla="*/ 122540 w 357700"/>
                      <a:gd name="connsiteY5" fmla="*/ 155314 h 636214"/>
                      <a:gd name="connsiteX6" fmla="*/ 68916 w 357700"/>
                      <a:gd name="connsiteY6" fmla="*/ 178697 h 636214"/>
                      <a:gd name="connsiteX7" fmla="*/ 6990 w 357700"/>
                      <a:gd name="connsiteY7" fmla="*/ 206419 h 636214"/>
                      <a:gd name="connsiteX8" fmla="*/ 14382 w 357700"/>
                      <a:gd name="connsiteY8" fmla="*/ 328426 h 636214"/>
                      <a:gd name="connsiteX9" fmla="*/ 124763 w 357700"/>
                      <a:gd name="connsiteY9" fmla="*/ 547179 h 636214"/>
                      <a:gd name="connsiteX10" fmla="*/ 136388 w 357700"/>
                      <a:gd name="connsiteY10" fmla="*/ 569678 h 636214"/>
                      <a:gd name="connsiteX11" fmla="*/ 178655 w 357700"/>
                      <a:gd name="connsiteY11" fmla="*/ 635302 h 636214"/>
                      <a:gd name="connsiteX12" fmla="*/ 357284 w 357700"/>
                      <a:gd name="connsiteY12" fmla="*/ 541017 h 636214"/>
                      <a:gd name="connsiteX13" fmla="*/ 357284 w 357700"/>
                      <a:gd name="connsiteY13" fmla="*/ 492939 h 636214"/>
                      <a:gd name="connsiteX14" fmla="*/ 342258 w 357700"/>
                      <a:gd name="connsiteY14" fmla="*/ 464280 h 6362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57700" h="636214">
                        <a:moveTo>
                          <a:pt x="342258" y="464280"/>
                        </a:moveTo>
                        <a:cubicBezTo>
                          <a:pt x="327179" y="434736"/>
                          <a:pt x="306126" y="390944"/>
                          <a:pt x="305537" y="375568"/>
                        </a:cubicBezTo>
                        <a:cubicBezTo>
                          <a:pt x="304598" y="351543"/>
                          <a:pt x="295360" y="240626"/>
                          <a:pt x="253761" y="197181"/>
                        </a:cubicBezTo>
                        <a:cubicBezTo>
                          <a:pt x="212191" y="153736"/>
                          <a:pt x="139149" y="46516"/>
                          <a:pt x="125299" y="17855"/>
                        </a:cubicBezTo>
                        <a:cubicBezTo>
                          <a:pt x="111425" y="-10777"/>
                          <a:pt x="92943" y="-5233"/>
                          <a:pt x="92943" y="36363"/>
                        </a:cubicBezTo>
                        <a:cubicBezTo>
                          <a:pt x="92943" y="77933"/>
                          <a:pt x="122540" y="155314"/>
                          <a:pt x="122540" y="155314"/>
                        </a:cubicBezTo>
                        <a:cubicBezTo>
                          <a:pt x="122540" y="155314"/>
                          <a:pt x="80005" y="151885"/>
                          <a:pt x="68916" y="178697"/>
                        </a:cubicBezTo>
                        <a:cubicBezTo>
                          <a:pt x="68916" y="178697"/>
                          <a:pt x="18077" y="175002"/>
                          <a:pt x="6990" y="206419"/>
                        </a:cubicBezTo>
                        <a:cubicBezTo>
                          <a:pt x="-4100" y="237839"/>
                          <a:pt x="-2251" y="290524"/>
                          <a:pt x="14382" y="328426"/>
                        </a:cubicBezTo>
                        <a:cubicBezTo>
                          <a:pt x="27612" y="358559"/>
                          <a:pt x="96878" y="493181"/>
                          <a:pt x="124763" y="547179"/>
                        </a:cubicBezTo>
                        <a:cubicBezTo>
                          <a:pt x="131941" y="561105"/>
                          <a:pt x="136388" y="569678"/>
                          <a:pt x="136388" y="569678"/>
                        </a:cubicBezTo>
                        <a:cubicBezTo>
                          <a:pt x="136388" y="569678"/>
                          <a:pt x="142334" y="624212"/>
                          <a:pt x="178655" y="635302"/>
                        </a:cubicBezTo>
                        <a:cubicBezTo>
                          <a:pt x="214950" y="646391"/>
                          <a:pt x="356374" y="553019"/>
                          <a:pt x="357284" y="541017"/>
                        </a:cubicBezTo>
                        <a:cubicBezTo>
                          <a:pt x="358221" y="528992"/>
                          <a:pt x="357284" y="492939"/>
                          <a:pt x="357284" y="492939"/>
                        </a:cubicBezTo>
                        <a:cubicBezTo>
                          <a:pt x="357284" y="492939"/>
                          <a:pt x="350723" y="480860"/>
                          <a:pt x="342258" y="464280"/>
                        </a:cubicBezTo>
                        <a:close/>
                      </a:path>
                    </a:pathLst>
                  </a:custGeom>
                  <a:noFill/>
                  <a:ln w="8792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7" name="任意多边形: 形状 76"/>
                <p:cNvSpPr/>
                <p:nvPr/>
              </p:nvSpPr>
              <p:spPr>
                <a:xfrm>
                  <a:off x="4297572" y="3494905"/>
                  <a:ext cx="232937" cy="171934"/>
                </a:xfrm>
                <a:custGeom>
                  <a:avLst/>
                  <a:gdLst>
                    <a:gd name="connsiteX0" fmla="*/ 217496 w 232937"/>
                    <a:gd name="connsiteY0" fmla="*/ 0 h 171934"/>
                    <a:gd name="connsiteX1" fmla="*/ 0 w 232937"/>
                    <a:gd name="connsiteY1" fmla="*/ 82898 h 171934"/>
                    <a:gd name="connsiteX2" fmla="*/ 11625 w 232937"/>
                    <a:gd name="connsiteY2" fmla="*/ 105398 h 171934"/>
                    <a:gd name="connsiteX3" fmla="*/ 53892 w 232937"/>
                    <a:gd name="connsiteY3" fmla="*/ 171021 h 171934"/>
                    <a:gd name="connsiteX4" fmla="*/ 232522 w 232937"/>
                    <a:gd name="connsiteY4" fmla="*/ 76737 h 171934"/>
                    <a:gd name="connsiteX5" fmla="*/ 232522 w 232937"/>
                    <a:gd name="connsiteY5" fmla="*/ 28658 h 171934"/>
                    <a:gd name="connsiteX6" fmla="*/ 217496 w 232937"/>
                    <a:gd name="connsiteY6" fmla="*/ 0 h 1719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2937" h="171934">
                      <a:moveTo>
                        <a:pt x="217496" y="0"/>
                      </a:moveTo>
                      <a:cubicBezTo>
                        <a:pt x="192640" y="22444"/>
                        <a:pt x="114454" y="83461"/>
                        <a:pt x="0" y="82898"/>
                      </a:cubicBezTo>
                      <a:cubicBezTo>
                        <a:pt x="7179" y="96825"/>
                        <a:pt x="11625" y="105398"/>
                        <a:pt x="11625" y="105398"/>
                      </a:cubicBezTo>
                      <a:cubicBezTo>
                        <a:pt x="11625" y="105398"/>
                        <a:pt x="17571" y="159932"/>
                        <a:pt x="53892" y="171021"/>
                      </a:cubicBezTo>
                      <a:cubicBezTo>
                        <a:pt x="90187" y="182111"/>
                        <a:pt x="231611" y="88739"/>
                        <a:pt x="232522" y="76737"/>
                      </a:cubicBezTo>
                      <a:cubicBezTo>
                        <a:pt x="233458" y="64711"/>
                        <a:pt x="232522" y="28658"/>
                        <a:pt x="232522" y="28658"/>
                      </a:cubicBezTo>
                      <a:cubicBezTo>
                        <a:pt x="232522" y="28658"/>
                        <a:pt x="225960" y="16580"/>
                        <a:pt x="217496" y="0"/>
                      </a:cubicBezTo>
                      <a:close/>
                    </a:path>
                  </a:pathLst>
                </a:custGeom>
                <a:solidFill>
                  <a:srgbClr val="FCAA23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78" name="组合 77"/>
                <p:cNvGrpSpPr/>
                <p:nvPr/>
              </p:nvGrpSpPr>
              <p:grpSpPr>
                <a:xfrm>
                  <a:off x="4510251" y="4462375"/>
                  <a:ext cx="1314489" cy="1267314"/>
                  <a:chOff x="4510251" y="4462375"/>
                  <a:chExt cx="1314489" cy="1267314"/>
                </a:xfrm>
              </p:grpSpPr>
              <p:grpSp>
                <p:nvGrpSpPr>
                  <p:cNvPr id="157" name="组合 156"/>
                  <p:cNvGrpSpPr/>
                  <p:nvPr/>
                </p:nvGrpSpPr>
                <p:grpSpPr>
                  <a:xfrm>
                    <a:off x="4510251" y="4593000"/>
                    <a:ext cx="378036" cy="1136689"/>
                    <a:chOff x="4510251" y="4593000"/>
                    <a:chExt cx="378036" cy="1136689"/>
                  </a:xfrm>
                </p:grpSpPr>
                <p:sp>
                  <p:nvSpPr>
                    <p:cNvPr id="162" name="任意多边形: 形状 161"/>
                    <p:cNvSpPr/>
                    <p:nvPr/>
                  </p:nvSpPr>
                  <p:spPr>
                    <a:xfrm>
                      <a:off x="4510251" y="4593000"/>
                      <a:ext cx="378036" cy="1136689"/>
                    </a:xfrm>
                    <a:custGeom>
                      <a:avLst/>
                      <a:gdLst>
                        <a:gd name="connsiteX0" fmla="*/ 0 w 378036"/>
                        <a:gd name="connsiteY0" fmla="*/ 1136690 h 1136689"/>
                        <a:gd name="connsiteX1" fmla="*/ 116782 w 378036"/>
                        <a:gd name="connsiteY1" fmla="*/ 1136690 h 1136689"/>
                        <a:gd name="connsiteX2" fmla="*/ 378037 w 378036"/>
                        <a:gd name="connsiteY2" fmla="*/ 0 h 1136689"/>
                        <a:gd name="connsiteX3" fmla="*/ 270750 w 378036"/>
                        <a:gd name="connsiteY3" fmla="*/ 0 h 11366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78036" h="1136689">
                          <a:moveTo>
                            <a:pt x="0" y="1136690"/>
                          </a:moveTo>
                          <a:lnTo>
                            <a:pt x="116782" y="1136690"/>
                          </a:lnTo>
                          <a:lnTo>
                            <a:pt x="378037" y="0"/>
                          </a:lnTo>
                          <a:lnTo>
                            <a:pt x="270750" y="0"/>
                          </a:lnTo>
                          <a:close/>
                        </a:path>
                      </a:pathLst>
                    </a:custGeom>
                    <a:solidFill>
                      <a:srgbClr val="0502AB"/>
                    </a:solidFill>
                    <a:ln w="219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63" name="任意多边形: 形状 162"/>
                    <p:cNvSpPr/>
                    <p:nvPr/>
                  </p:nvSpPr>
                  <p:spPr>
                    <a:xfrm>
                      <a:off x="4510251" y="4593000"/>
                      <a:ext cx="378036" cy="1136689"/>
                    </a:xfrm>
                    <a:custGeom>
                      <a:avLst/>
                      <a:gdLst>
                        <a:gd name="connsiteX0" fmla="*/ 0 w 378036"/>
                        <a:gd name="connsiteY0" fmla="*/ 1136690 h 1136689"/>
                        <a:gd name="connsiteX1" fmla="*/ 116782 w 378036"/>
                        <a:gd name="connsiteY1" fmla="*/ 1136690 h 1136689"/>
                        <a:gd name="connsiteX2" fmla="*/ 378037 w 378036"/>
                        <a:gd name="connsiteY2" fmla="*/ 0 h 1136689"/>
                        <a:gd name="connsiteX3" fmla="*/ 270750 w 378036"/>
                        <a:gd name="connsiteY3" fmla="*/ 0 h 11366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78036" h="1136689">
                          <a:moveTo>
                            <a:pt x="0" y="1136690"/>
                          </a:moveTo>
                          <a:lnTo>
                            <a:pt x="116782" y="1136690"/>
                          </a:lnTo>
                          <a:lnTo>
                            <a:pt x="378037" y="0"/>
                          </a:lnTo>
                          <a:lnTo>
                            <a:pt x="270750" y="0"/>
                          </a:lnTo>
                          <a:close/>
                        </a:path>
                      </a:pathLst>
                    </a:custGeom>
                    <a:noFill/>
                    <a:ln w="8792" cap="flat">
                      <a:solidFill>
                        <a:srgbClr val="00000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58" name="组合 157"/>
                  <p:cNvGrpSpPr/>
                  <p:nvPr/>
                </p:nvGrpSpPr>
                <p:grpSpPr>
                  <a:xfrm>
                    <a:off x="5446704" y="4593000"/>
                    <a:ext cx="378036" cy="1136689"/>
                    <a:chOff x="5446704" y="4593000"/>
                    <a:chExt cx="378036" cy="1136689"/>
                  </a:xfrm>
                </p:grpSpPr>
                <p:sp>
                  <p:nvSpPr>
                    <p:cNvPr id="160" name="任意多边形: 形状 159"/>
                    <p:cNvSpPr/>
                    <p:nvPr/>
                  </p:nvSpPr>
                  <p:spPr>
                    <a:xfrm>
                      <a:off x="5446704" y="4593000"/>
                      <a:ext cx="378036" cy="1136689"/>
                    </a:xfrm>
                    <a:custGeom>
                      <a:avLst/>
                      <a:gdLst>
                        <a:gd name="connsiteX0" fmla="*/ 0 w 378036"/>
                        <a:gd name="connsiteY0" fmla="*/ 0 h 1136689"/>
                        <a:gd name="connsiteX1" fmla="*/ 261255 w 378036"/>
                        <a:gd name="connsiteY1" fmla="*/ 1136690 h 1136689"/>
                        <a:gd name="connsiteX2" fmla="*/ 378037 w 378036"/>
                        <a:gd name="connsiteY2" fmla="*/ 1136690 h 1136689"/>
                        <a:gd name="connsiteX3" fmla="*/ 107286 w 378036"/>
                        <a:gd name="connsiteY3" fmla="*/ 0 h 11366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78036" h="1136689">
                          <a:moveTo>
                            <a:pt x="0" y="0"/>
                          </a:moveTo>
                          <a:lnTo>
                            <a:pt x="261255" y="1136690"/>
                          </a:lnTo>
                          <a:lnTo>
                            <a:pt x="378037" y="1136690"/>
                          </a:lnTo>
                          <a:lnTo>
                            <a:pt x="107286" y="0"/>
                          </a:lnTo>
                          <a:close/>
                        </a:path>
                      </a:pathLst>
                    </a:custGeom>
                    <a:solidFill>
                      <a:srgbClr val="0502AB"/>
                    </a:solidFill>
                    <a:ln w="219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61" name="任意多边形: 形状 160"/>
                    <p:cNvSpPr/>
                    <p:nvPr/>
                  </p:nvSpPr>
                  <p:spPr>
                    <a:xfrm>
                      <a:off x="5446704" y="4593000"/>
                      <a:ext cx="378036" cy="1136689"/>
                    </a:xfrm>
                    <a:custGeom>
                      <a:avLst/>
                      <a:gdLst>
                        <a:gd name="connsiteX0" fmla="*/ 0 w 378036"/>
                        <a:gd name="connsiteY0" fmla="*/ 0 h 1136689"/>
                        <a:gd name="connsiteX1" fmla="*/ 261255 w 378036"/>
                        <a:gd name="connsiteY1" fmla="*/ 1136690 h 1136689"/>
                        <a:gd name="connsiteX2" fmla="*/ 378037 w 378036"/>
                        <a:gd name="connsiteY2" fmla="*/ 1136690 h 1136689"/>
                        <a:gd name="connsiteX3" fmla="*/ 107286 w 378036"/>
                        <a:gd name="connsiteY3" fmla="*/ 0 h 11366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78036" h="1136689">
                          <a:moveTo>
                            <a:pt x="0" y="0"/>
                          </a:moveTo>
                          <a:lnTo>
                            <a:pt x="261255" y="1136690"/>
                          </a:lnTo>
                          <a:lnTo>
                            <a:pt x="378037" y="1136690"/>
                          </a:lnTo>
                          <a:lnTo>
                            <a:pt x="107286" y="0"/>
                          </a:lnTo>
                          <a:close/>
                        </a:path>
                      </a:pathLst>
                    </a:custGeom>
                    <a:noFill/>
                    <a:ln w="8792" cap="flat">
                      <a:solidFill>
                        <a:srgbClr val="00000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59" name="任意多边形: 形状 158"/>
                  <p:cNvSpPr/>
                  <p:nvPr/>
                </p:nvSpPr>
                <p:spPr>
                  <a:xfrm>
                    <a:off x="4670205" y="4462375"/>
                    <a:ext cx="1053782" cy="153544"/>
                  </a:xfrm>
                  <a:custGeom>
                    <a:avLst/>
                    <a:gdLst>
                      <a:gd name="connsiteX0" fmla="*/ 0 w 1053782"/>
                      <a:gd name="connsiteY0" fmla="*/ 0 h 153544"/>
                      <a:gd name="connsiteX1" fmla="*/ 1053782 w 1053782"/>
                      <a:gd name="connsiteY1" fmla="*/ 0 h 153544"/>
                      <a:gd name="connsiteX2" fmla="*/ 1053782 w 1053782"/>
                      <a:gd name="connsiteY2" fmla="*/ 153544 h 153544"/>
                      <a:gd name="connsiteX3" fmla="*/ 0 w 1053782"/>
                      <a:gd name="connsiteY3" fmla="*/ 153544 h 1535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53782" h="153544">
                        <a:moveTo>
                          <a:pt x="0" y="0"/>
                        </a:moveTo>
                        <a:lnTo>
                          <a:pt x="1053782" y="0"/>
                        </a:lnTo>
                        <a:lnTo>
                          <a:pt x="1053782" y="153544"/>
                        </a:lnTo>
                        <a:lnTo>
                          <a:pt x="0" y="153544"/>
                        </a:lnTo>
                        <a:close/>
                      </a:path>
                    </a:pathLst>
                  </a:custGeom>
                  <a:solidFill>
                    <a:srgbClr val="0B065A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79" name="组合 78"/>
                <p:cNvGrpSpPr/>
                <p:nvPr/>
              </p:nvGrpSpPr>
              <p:grpSpPr>
                <a:xfrm>
                  <a:off x="4250808" y="5007909"/>
                  <a:ext cx="308722" cy="628108"/>
                  <a:chOff x="4250808" y="5007909"/>
                  <a:chExt cx="308722" cy="628108"/>
                </a:xfrm>
              </p:grpSpPr>
              <p:sp>
                <p:nvSpPr>
                  <p:cNvPr id="155" name="任意多边形: 形状 154"/>
                  <p:cNvSpPr/>
                  <p:nvPr/>
                </p:nvSpPr>
                <p:spPr>
                  <a:xfrm>
                    <a:off x="4250808" y="5007909"/>
                    <a:ext cx="308722" cy="628108"/>
                  </a:xfrm>
                  <a:custGeom>
                    <a:avLst/>
                    <a:gdLst>
                      <a:gd name="connsiteX0" fmla="*/ 262011 w 308722"/>
                      <a:gd name="connsiteY0" fmla="*/ 174450 h 628108"/>
                      <a:gd name="connsiteX1" fmla="*/ 251832 w 308722"/>
                      <a:gd name="connsiteY1" fmla="*/ 136470 h 628108"/>
                      <a:gd name="connsiteX2" fmla="*/ 245484 w 308722"/>
                      <a:gd name="connsiteY2" fmla="*/ 0 h 628108"/>
                      <a:gd name="connsiteX3" fmla="*/ 0 w 308722"/>
                      <a:gd name="connsiteY3" fmla="*/ 0 h 628108"/>
                      <a:gd name="connsiteX4" fmla="*/ 44436 w 308722"/>
                      <a:gd name="connsiteY4" fmla="*/ 293081 h 628108"/>
                      <a:gd name="connsiteX5" fmla="*/ 28553 w 308722"/>
                      <a:gd name="connsiteY5" fmla="*/ 480711 h 628108"/>
                      <a:gd name="connsiteX6" fmla="*/ 8465 w 308722"/>
                      <a:gd name="connsiteY6" fmla="*/ 563959 h 628108"/>
                      <a:gd name="connsiteX7" fmla="*/ 133309 w 308722"/>
                      <a:gd name="connsiteY7" fmla="*/ 624252 h 628108"/>
                      <a:gd name="connsiteX8" fmla="*/ 230673 w 308722"/>
                      <a:gd name="connsiteY8" fmla="*/ 493059 h 628108"/>
                      <a:gd name="connsiteX9" fmla="*/ 229923 w 308722"/>
                      <a:gd name="connsiteY9" fmla="*/ 479506 h 628108"/>
                      <a:gd name="connsiteX10" fmla="*/ 252234 w 308722"/>
                      <a:gd name="connsiteY10" fmla="*/ 368991 h 628108"/>
                      <a:gd name="connsiteX11" fmla="*/ 271922 w 308722"/>
                      <a:gd name="connsiteY11" fmla="*/ 338590 h 628108"/>
                      <a:gd name="connsiteX12" fmla="*/ 299431 w 308722"/>
                      <a:gd name="connsiteY12" fmla="*/ 243369 h 628108"/>
                      <a:gd name="connsiteX13" fmla="*/ 262011 w 308722"/>
                      <a:gd name="connsiteY13" fmla="*/ 174450 h 6281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308722" h="628108">
                        <a:moveTo>
                          <a:pt x="262011" y="174450"/>
                        </a:moveTo>
                        <a:cubicBezTo>
                          <a:pt x="257456" y="164755"/>
                          <a:pt x="254028" y="153532"/>
                          <a:pt x="251832" y="136470"/>
                        </a:cubicBezTo>
                        <a:cubicBezTo>
                          <a:pt x="245484" y="86758"/>
                          <a:pt x="245484" y="0"/>
                          <a:pt x="245484" y="0"/>
                        </a:cubicBezTo>
                        <a:lnTo>
                          <a:pt x="0" y="0"/>
                        </a:lnTo>
                        <a:cubicBezTo>
                          <a:pt x="0" y="0"/>
                          <a:pt x="43390" y="242296"/>
                          <a:pt x="44436" y="293081"/>
                        </a:cubicBezTo>
                        <a:cubicBezTo>
                          <a:pt x="45133" y="326267"/>
                          <a:pt x="39053" y="412355"/>
                          <a:pt x="28553" y="480711"/>
                        </a:cubicBezTo>
                        <a:cubicBezTo>
                          <a:pt x="22981" y="516951"/>
                          <a:pt x="16178" y="548209"/>
                          <a:pt x="8465" y="563959"/>
                        </a:cubicBezTo>
                        <a:cubicBezTo>
                          <a:pt x="-13740" y="609439"/>
                          <a:pt x="67714" y="639091"/>
                          <a:pt x="133309" y="624252"/>
                        </a:cubicBezTo>
                        <a:cubicBezTo>
                          <a:pt x="198933" y="609439"/>
                          <a:pt x="235948" y="534335"/>
                          <a:pt x="230673" y="493059"/>
                        </a:cubicBezTo>
                        <a:cubicBezTo>
                          <a:pt x="230165" y="489068"/>
                          <a:pt x="229923" y="484489"/>
                          <a:pt x="229923" y="479506"/>
                        </a:cubicBezTo>
                        <a:cubicBezTo>
                          <a:pt x="229895" y="448247"/>
                          <a:pt x="239511" y="400463"/>
                          <a:pt x="252234" y="368991"/>
                        </a:cubicBezTo>
                        <a:cubicBezTo>
                          <a:pt x="258314" y="353939"/>
                          <a:pt x="265117" y="342608"/>
                          <a:pt x="271922" y="338590"/>
                        </a:cubicBezTo>
                        <a:cubicBezTo>
                          <a:pt x="295198" y="324823"/>
                          <a:pt x="323777" y="300501"/>
                          <a:pt x="299431" y="243369"/>
                        </a:cubicBezTo>
                        <a:cubicBezTo>
                          <a:pt x="283464" y="205870"/>
                          <a:pt x="270687" y="192959"/>
                          <a:pt x="262011" y="174450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20000"/>
                      <a:lumOff val="80000"/>
                    </a:schemeClr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6" name="任意多边形: 形状 155"/>
                  <p:cNvSpPr/>
                  <p:nvPr/>
                </p:nvSpPr>
                <p:spPr>
                  <a:xfrm>
                    <a:off x="4250808" y="5007909"/>
                    <a:ext cx="308722" cy="628108"/>
                  </a:xfrm>
                  <a:custGeom>
                    <a:avLst/>
                    <a:gdLst>
                      <a:gd name="connsiteX0" fmla="*/ 262011 w 308722"/>
                      <a:gd name="connsiteY0" fmla="*/ 174450 h 628108"/>
                      <a:gd name="connsiteX1" fmla="*/ 251832 w 308722"/>
                      <a:gd name="connsiteY1" fmla="*/ 136470 h 628108"/>
                      <a:gd name="connsiteX2" fmla="*/ 245484 w 308722"/>
                      <a:gd name="connsiteY2" fmla="*/ 0 h 628108"/>
                      <a:gd name="connsiteX3" fmla="*/ 0 w 308722"/>
                      <a:gd name="connsiteY3" fmla="*/ 0 h 628108"/>
                      <a:gd name="connsiteX4" fmla="*/ 44436 w 308722"/>
                      <a:gd name="connsiteY4" fmla="*/ 293081 h 628108"/>
                      <a:gd name="connsiteX5" fmla="*/ 28553 w 308722"/>
                      <a:gd name="connsiteY5" fmla="*/ 480711 h 628108"/>
                      <a:gd name="connsiteX6" fmla="*/ 8465 w 308722"/>
                      <a:gd name="connsiteY6" fmla="*/ 563959 h 628108"/>
                      <a:gd name="connsiteX7" fmla="*/ 133309 w 308722"/>
                      <a:gd name="connsiteY7" fmla="*/ 624252 h 628108"/>
                      <a:gd name="connsiteX8" fmla="*/ 230673 w 308722"/>
                      <a:gd name="connsiteY8" fmla="*/ 493059 h 628108"/>
                      <a:gd name="connsiteX9" fmla="*/ 229923 w 308722"/>
                      <a:gd name="connsiteY9" fmla="*/ 479506 h 628108"/>
                      <a:gd name="connsiteX10" fmla="*/ 252234 w 308722"/>
                      <a:gd name="connsiteY10" fmla="*/ 368991 h 628108"/>
                      <a:gd name="connsiteX11" fmla="*/ 271922 w 308722"/>
                      <a:gd name="connsiteY11" fmla="*/ 338590 h 628108"/>
                      <a:gd name="connsiteX12" fmla="*/ 299431 w 308722"/>
                      <a:gd name="connsiteY12" fmla="*/ 243369 h 628108"/>
                      <a:gd name="connsiteX13" fmla="*/ 262011 w 308722"/>
                      <a:gd name="connsiteY13" fmla="*/ 174450 h 6281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308722" h="628108">
                        <a:moveTo>
                          <a:pt x="262011" y="174450"/>
                        </a:moveTo>
                        <a:cubicBezTo>
                          <a:pt x="257456" y="164755"/>
                          <a:pt x="254028" y="153532"/>
                          <a:pt x="251832" y="136470"/>
                        </a:cubicBezTo>
                        <a:cubicBezTo>
                          <a:pt x="245484" y="86758"/>
                          <a:pt x="245484" y="0"/>
                          <a:pt x="245484" y="0"/>
                        </a:cubicBezTo>
                        <a:lnTo>
                          <a:pt x="0" y="0"/>
                        </a:lnTo>
                        <a:cubicBezTo>
                          <a:pt x="0" y="0"/>
                          <a:pt x="43390" y="242296"/>
                          <a:pt x="44436" y="293081"/>
                        </a:cubicBezTo>
                        <a:cubicBezTo>
                          <a:pt x="45133" y="326267"/>
                          <a:pt x="39053" y="412355"/>
                          <a:pt x="28553" y="480711"/>
                        </a:cubicBezTo>
                        <a:cubicBezTo>
                          <a:pt x="22981" y="516951"/>
                          <a:pt x="16178" y="548209"/>
                          <a:pt x="8465" y="563959"/>
                        </a:cubicBezTo>
                        <a:cubicBezTo>
                          <a:pt x="-13740" y="609439"/>
                          <a:pt x="67714" y="639091"/>
                          <a:pt x="133309" y="624252"/>
                        </a:cubicBezTo>
                        <a:cubicBezTo>
                          <a:pt x="198933" y="609439"/>
                          <a:pt x="235948" y="534335"/>
                          <a:pt x="230673" y="493059"/>
                        </a:cubicBezTo>
                        <a:cubicBezTo>
                          <a:pt x="230165" y="489068"/>
                          <a:pt x="229923" y="484489"/>
                          <a:pt x="229923" y="479506"/>
                        </a:cubicBezTo>
                        <a:cubicBezTo>
                          <a:pt x="229895" y="448247"/>
                          <a:pt x="239511" y="400463"/>
                          <a:pt x="252234" y="368991"/>
                        </a:cubicBezTo>
                        <a:cubicBezTo>
                          <a:pt x="258314" y="353939"/>
                          <a:pt x="265117" y="342608"/>
                          <a:pt x="271922" y="338590"/>
                        </a:cubicBezTo>
                        <a:cubicBezTo>
                          <a:pt x="295198" y="324823"/>
                          <a:pt x="323777" y="300501"/>
                          <a:pt x="299431" y="243369"/>
                        </a:cubicBezTo>
                        <a:cubicBezTo>
                          <a:pt x="283464" y="205870"/>
                          <a:pt x="270687" y="192959"/>
                          <a:pt x="262011" y="174450"/>
                        </a:cubicBezTo>
                        <a:close/>
                      </a:path>
                    </a:pathLst>
                  </a:custGeom>
                  <a:noFill/>
                  <a:ln w="8792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80" name="组合 79"/>
                <p:cNvGrpSpPr/>
                <p:nvPr/>
              </p:nvGrpSpPr>
              <p:grpSpPr>
                <a:xfrm>
                  <a:off x="5079229" y="5068857"/>
                  <a:ext cx="245326" cy="637211"/>
                  <a:chOff x="5079229" y="5068857"/>
                  <a:chExt cx="245326" cy="637211"/>
                </a:xfrm>
              </p:grpSpPr>
              <p:sp>
                <p:nvSpPr>
                  <p:cNvPr id="153" name="任意多边形: 形状 152"/>
                  <p:cNvSpPr/>
                  <p:nvPr/>
                </p:nvSpPr>
                <p:spPr>
                  <a:xfrm>
                    <a:off x="5079229" y="5068857"/>
                    <a:ext cx="245326" cy="637211"/>
                  </a:xfrm>
                  <a:custGeom>
                    <a:avLst/>
                    <a:gdLst>
                      <a:gd name="connsiteX0" fmla="*/ 216406 w 245326"/>
                      <a:gd name="connsiteY0" fmla="*/ 16809 h 637211"/>
                      <a:gd name="connsiteX1" fmla="*/ 13082 w 245326"/>
                      <a:gd name="connsiteY1" fmla="*/ 9712 h 637211"/>
                      <a:gd name="connsiteX2" fmla="*/ 21358 w 245326"/>
                      <a:gd name="connsiteY2" fmla="*/ 348996 h 637211"/>
                      <a:gd name="connsiteX3" fmla="*/ 7376 w 245326"/>
                      <a:gd name="connsiteY3" fmla="*/ 487609 h 637211"/>
                      <a:gd name="connsiteX4" fmla="*/ 89 w 245326"/>
                      <a:gd name="connsiteY4" fmla="*/ 573615 h 637211"/>
                      <a:gd name="connsiteX5" fmla="*/ 167950 w 245326"/>
                      <a:gd name="connsiteY5" fmla="*/ 612614 h 637211"/>
                      <a:gd name="connsiteX6" fmla="*/ 219778 w 245326"/>
                      <a:gd name="connsiteY6" fmla="*/ 517769 h 637211"/>
                      <a:gd name="connsiteX7" fmla="*/ 244794 w 245326"/>
                      <a:gd name="connsiteY7" fmla="*/ 283964 h 637211"/>
                      <a:gd name="connsiteX8" fmla="*/ 216406 w 245326"/>
                      <a:gd name="connsiteY8" fmla="*/ 16809 h 637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45326" h="637211">
                        <a:moveTo>
                          <a:pt x="216406" y="16809"/>
                        </a:moveTo>
                        <a:cubicBezTo>
                          <a:pt x="216406" y="-16296"/>
                          <a:pt x="13082" y="9712"/>
                          <a:pt x="13082" y="9712"/>
                        </a:cubicBezTo>
                        <a:cubicBezTo>
                          <a:pt x="13082" y="9712"/>
                          <a:pt x="29635" y="265054"/>
                          <a:pt x="21358" y="348996"/>
                        </a:cubicBezTo>
                        <a:cubicBezTo>
                          <a:pt x="16643" y="396888"/>
                          <a:pt x="11528" y="444780"/>
                          <a:pt x="7376" y="487609"/>
                        </a:cubicBezTo>
                        <a:cubicBezTo>
                          <a:pt x="4215" y="519859"/>
                          <a:pt x="1617" y="549241"/>
                          <a:pt x="89" y="573615"/>
                        </a:cubicBezTo>
                        <a:cubicBezTo>
                          <a:pt x="-3474" y="630345"/>
                          <a:pt x="100559" y="662275"/>
                          <a:pt x="167950" y="612614"/>
                        </a:cubicBezTo>
                        <a:cubicBezTo>
                          <a:pt x="191172" y="595497"/>
                          <a:pt x="207913" y="560007"/>
                          <a:pt x="219778" y="517769"/>
                        </a:cubicBezTo>
                        <a:cubicBezTo>
                          <a:pt x="242331" y="437440"/>
                          <a:pt x="247124" y="332792"/>
                          <a:pt x="244794" y="283964"/>
                        </a:cubicBezTo>
                        <a:cubicBezTo>
                          <a:pt x="241236" y="209500"/>
                          <a:pt x="216406" y="49915"/>
                          <a:pt x="216406" y="16809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20000"/>
                      <a:lumOff val="80000"/>
                    </a:schemeClr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4" name="任意多边形: 形状 153"/>
                  <p:cNvSpPr/>
                  <p:nvPr/>
                </p:nvSpPr>
                <p:spPr>
                  <a:xfrm>
                    <a:off x="5079229" y="5068857"/>
                    <a:ext cx="245326" cy="637211"/>
                  </a:xfrm>
                  <a:custGeom>
                    <a:avLst/>
                    <a:gdLst>
                      <a:gd name="connsiteX0" fmla="*/ 216406 w 245326"/>
                      <a:gd name="connsiteY0" fmla="*/ 16809 h 637211"/>
                      <a:gd name="connsiteX1" fmla="*/ 13082 w 245326"/>
                      <a:gd name="connsiteY1" fmla="*/ 9712 h 637211"/>
                      <a:gd name="connsiteX2" fmla="*/ 21358 w 245326"/>
                      <a:gd name="connsiteY2" fmla="*/ 348996 h 637211"/>
                      <a:gd name="connsiteX3" fmla="*/ 7376 w 245326"/>
                      <a:gd name="connsiteY3" fmla="*/ 487609 h 637211"/>
                      <a:gd name="connsiteX4" fmla="*/ 89 w 245326"/>
                      <a:gd name="connsiteY4" fmla="*/ 573615 h 637211"/>
                      <a:gd name="connsiteX5" fmla="*/ 167950 w 245326"/>
                      <a:gd name="connsiteY5" fmla="*/ 612614 h 637211"/>
                      <a:gd name="connsiteX6" fmla="*/ 219778 w 245326"/>
                      <a:gd name="connsiteY6" fmla="*/ 517769 h 637211"/>
                      <a:gd name="connsiteX7" fmla="*/ 244794 w 245326"/>
                      <a:gd name="connsiteY7" fmla="*/ 283964 h 637211"/>
                      <a:gd name="connsiteX8" fmla="*/ 216406 w 245326"/>
                      <a:gd name="connsiteY8" fmla="*/ 16809 h 637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45326" h="637211">
                        <a:moveTo>
                          <a:pt x="216406" y="16809"/>
                        </a:moveTo>
                        <a:cubicBezTo>
                          <a:pt x="216406" y="-16296"/>
                          <a:pt x="13082" y="9712"/>
                          <a:pt x="13082" y="9712"/>
                        </a:cubicBezTo>
                        <a:cubicBezTo>
                          <a:pt x="13082" y="9712"/>
                          <a:pt x="29635" y="265054"/>
                          <a:pt x="21358" y="348996"/>
                        </a:cubicBezTo>
                        <a:cubicBezTo>
                          <a:pt x="16643" y="396888"/>
                          <a:pt x="11528" y="444780"/>
                          <a:pt x="7376" y="487609"/>
                        </a:cubicBezTo>
                        <a:cubicBezTo>
                          <a:pt x="4215" y="519859"/>
                          <a:pt x="1617" y="549241"/>
                          <a:pt x="89" y="573615"/>
                        </a:cubicBezTo>
                        <a:cubicBezTo>
                          <a:pt x="-3474" y="630345"/>
                          <a:pt x="100559" y="662275"/>
                          <a:pt x="167950" y="612614"/>
                        </a:cubicBezTo>
                        <a:cubicBezTo>
                          <a:pt x="191172" y="595497"/>
                          <a:pt x="207913" y="560007"/>
                          <a:pt x="219778" y="517769"/>
                        </a:cubicBezTo>
                        <a:cubicBezTo>
                          <a:pt x="242331" y="437440"/>
                          <a:pt x="247124" y="332792"/>
                          <a:pt x="244794" y="283964"/>
                        </a:cubicBezTo>
                        <a:cubicBezTo>
                          <a:pt x="241236" y="209500"/>
                          <a:pt x="216406" y="49915"/>
                          <a:pt x="216406" y="16809"/>
                        </a:cubicBezTo>
                        <a:close/>
                      </a:path>
                    </a:pathLst>
                  </a:custGeom>
                  <a:noFill/>
                  <a:ln w="8792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81" name="组合 80"/>
                <p:cNvGrpSpPr/>
                <p:nvPr/>
              </p:nvGrpSpPr>
              <p:grpSpPr>
                <a:xfrm>
                  <a:off x="4157018" y="3981328"/>
                  <a:ext cx="1662449" cy="1173452"/>
                  <a:chOff x="4157018" y="3981328"/>
                  <a:chExt cx="1662449" cy="1173452"/>
                </a:xfrm>
              </p:grpSpPr>
              <p:sp>
                <p:nvSpPr>
                  <p:cNvPr id="151" name="任意多边形: 形状 150"/>
                  <p:cNvSpPr/>
                  <p:nvPr/>
                </p:nvSpPr>
                <p:spPr>
                  <a:xfrm>
                    <a:off x="4162048" y="3986530"/>
                    <a:ext cx="1652212" cy="1163039"/>
                  </a:xfrm>
                  <a:custGeom>
                    <a:avLst/>
                    <a:gdLst>
                      <a:gd name="connsiteX0" fmla="*/ 1229984 w 1652212"/>
                      <a:gd name="connsiteY0" fmla="*/ 37444 h 1163039"/>
                      <a:gd name="connsiteX1" fmla="*/ 728219 w 1652212"/>
                      <a:gd name="connsiteY1" fmla="*/ 0 h 1163039"/>
                      <a:gd name="connsiteX2" fmla="*/ 695020 w 1652212"/>
                      <a:gd name="connsiteY2" fmla="*/ 1442 h 1163039"/>
                      <a:gd name="connsiteX3" fmla="*/ 524464 w 1652212"/>
                      <a:gd name="connsiteY3" fmla="*/ 91717 h 1163039"/>
                      <a:gd name="connsiteX4" fmla="*/ 505875 w 1652212"/>
                      <a:gd name="connsiteY4" fmla="*/ 100661 h 1163039"/>
                      <a:gd name="connsiteX5" fmla="*/ 255864 w 1652212"/>
                      <a:gd name="connsiteY5" fmla="*/ 239957 h 1163039"/>
                      <a:gd name="connsiteX6" fmla="*/ 30018 w 1652212"/>
                      <a:gd name="connsiteY6" fmla="*/ 451377 h 1163039"/>
                      <a:gd name="connsiteX7" fmla="*/ 15429 w 1652212"/>
                      <a:gd name="connsiteY7" fmla="*/ 951136 h 1163039"/>
                      <a:gd name="connsiteX8" fmla="*/ 14300 w 1652212"/>
                      <a:gd name="connsiteY8" fmla="*/ 952255 h 1163039"/>
                      <a:gd name="connsiteX9" fmla="*/ 16003 w 1652212"/>
                      <a:gd name="connsiteY9" fmla="*/ 1014836 h 1163039"/>
                      <a:gd name="connsiteX10" fmla="*/ 16157 w 1652212"/>
                      <a:gd name="connsiteY10" fmla="*/ 1015714 h 1163039"/>
                      <a:gd name="connsiteX11" fmla="*/ 16597 w 1652212"/>
                      <a:gd name="connsiteY11" fmla="*/ 1016490 h 1163039"/>
                      <a:gd name="connsiteX12" fmla="*/ 173889 w 1652212"/>
                      <a:gd name="connsiteY12" fmla="*/ 1082054 h 1163039"/>
                      <a:gd name="connsiteX13" fmla="*/ 214826 w 1652212"/>
                      <a:gd name="connsiteY13" fmla="*/ 1084944 h 1163039"/>
                      <a:gd name="connsiteX14" fmla="*/ 369333 w 1652212"/>
                      <a:gd name="connsiteY14" fmla="*/ 1027243 h 1163039"/>
                      <a:gd name="connsiteX15" fmla="*/ 370318 w 1652212"/>
                      <a:gd name="connsiteY15" fmla="*/ 1026137 h 1163039"/>
                      <a:gd name="connsiteX16" fmla="*/ 370570 w 1652212"/>
                      <a:gd name="connsiteY16" fmla="*/ 1024677 h 1163039"/>
                      <a:gd name="connsiteX17" fmla="*/ 376296 w 1652212"/>
                      <a:gd name="connsiteY17" fmla="*/ 978175 h 1163039"/>
                      <a:gd name="connsiteX18" fmla="*/ 365251 w 1652212"/>
                      <a:gd name="connsiteY18" fmla="*/ 922502 h 1163039"/>
                      <a:gd name="connsiteX19" fmla="*/ 369445 w 1652212"/>
                      <a:gd name="connsiteY19" fmla="*/ 876154 h 1163039"/>
                      <a:gd name="connsiteX20" fmla="*/ 386531 w 1652212"/>
                      <a:gd name="connsiteY20" fmla="*/ 644630 h 1163039"/>
                      <a:gd name="connsiteX21" fmla="*/ 622824 w 1652212"/>
                      <a:gd name="connsiteY21" fmla="*/ 592949 h 1163039"/>
                      <a:gd name="connsiteX22" fmla="*/ 789337 w 1652212"/>
                      <a:gd name="connsiteY22" fmla="*/ 519731 h 1163039"/>
                      <a:gd name="connsiteX23" fmla="*/ 803036 w 1652212"/>
                      <a:gd name="connsiteY23" fmla="*/ 721725 h 1163039"/>
                      <a:gd name="connsiteX24" fmla="*/ 848213 w 1652212"/>
                      <a:gd name="connsiteY24" fmla="*/ 1022172 h 1163039"/>
                      <a:gd name="connsiteX25" fmla="*/ 860370 w 1652212"/>
                      <a:gd name="connsiteY25" fmla="*/ 1110304 h 1163039"/>
                      <a:gd name="connsiteX26" fmla="*/ 1069080 w 1652212"/>
                      <a:gd name="connsiteY26" fmla="*/ 1163040 h 1163039"/>
                      <a:gd name="connsiteX27" fmla="*/ 1120086 w 1652212"/>
                      <a:gd name="connsiteY27" fmla="*/ 1158732 h 1163039"/>
                      <a:gd name="connsiteX28" fmla="*/ 1218685 w 1652212"/>
                      <a:gd name="connsiteY28" fmla="*/ 1067068 h 1163039"/>
                      <a:gd name="connsiteX29" fmla="*/ 1225381 w 1652212"/>
                      <a:gd name="connsiteY29" fmla="*/ 1014760 h 1163039"/>
                      <a:gd name="connsiteX30" fmla="*/ 1234290 w 1652212"/>
                      <a:gd name="connsiteY30" fmla="*/ 981606 h 1163039"/>
                      <a:gd name="connsiteX31" fmla="*/ 1261179 w 1652212"/>
                      <a:gd name="connsiteY31" fmla="*/ 682050 h 1163039"/>
                      <a:gd name="connsiteX32" fmla="*/ 1500675 w 1652212"/>
                      <a:gd name="connsiteY32" fmla="*/ 517660 h 1163039"/>
                      <a:gd name="connsiteX33" fmla="*/ 1606327 w 1652212"/>
                      <a:gd name="connsiteY33" fmla="*/ 359948 h 1163039"/>
                      <a:gd name="connsiteX34" fmla="*/ 1638551 w 1652212"/>
                      <a:gd name="connsiteY34" fmla="*/ 310615 h 1163039"/>
                      <a:gd name="connsiteX35" fmla="*/ 1639487 w 1652212"/>
                      <a:gd name="connsiteY35" fmla="*/ 164291 h 1163039"/>
                      <a:gd name="connsiteX36" fmla="*/ 1229984 w 1652212"/>
                      <a:gd name="connsiteY36" fmla="*/ 37444 h 11630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1652212" h="1163039">
                        <a:moveTo>
                          <a:pt x="1229984" y="37444"/>
                        </a:moveTo>
                        <a:cubicBezTo>
                          <a:pt x="1031240" y="11900"/>
                          <a:pt x="813080" y="0"/>
                          <a:pt x="728219" y="0"/>
                        </a:cubicBezTo>
                        <a:cubicBezTo>
                          <a:pt x="711156" y="0"/>
                          <a:pt x="699985" y="486"/>
                          <a:pt x="695020" y="1442"/>
                        </a:cubicBezTo>
                        <a:cubicBezTo>
                          <a:pt x="644281" y="11190"/>
                          <a:pt x="532848" y="86048"/>
                          <a:pt x="524464" y="91717"/>
                        </a:cubicBezTo>
                        <a:cubicBezTo>
                          <a:pt x="522867" y="92467"/>
                          <a:pt x="516263" y="95581"/>
                          <a:pt x="505875" y="100661"/>
                        </a:cubicBezTo>
                        <a:cubicBezTo>
                          <a:pt x="464699" y="120771"/>
                          <a:pt x="357907" y="174602"/>
                          <a:pt x="255864" y="239957"/>
                        </a:cubicBezTo>
                        <a:cubicBezTo>
                          <a:pt x="127619" y="322095"/>
                          <a:pt x="51634" y="393227"/>
                          <a:pt x="30018" y="451377"/>
                        </a:cubicBezTo>
                        <a:cubicBezTo>
                          <a:pt x="-24011" y="596694"/>
                          <a:pt x="10369" y="908379"/>
                          <a:pt x="15429" y="951136"/>
                        </a:cubicBezTo>
                        <a:cubicBezTo>
                          <a:pt x="15027" y="951464"/>
                          <a:pt x="14651" y="951840"/>
                          <a:pt x="14300" y="952255"/>
                        </a:cubicBezTo>
                        <a:cubicBezTo>
                          <a:pt x="10703" y="956541"/>
                          <a:pt x="7648" y="967527"/>
                          <a:pt x="16003" y="1014836"/>
                        </a:cubicBezTo>
                        <a:lnTo>
                          <a:pt x="16157" y="1015714"/>
                        </a:lnTo>
                        <a:lnTo>
                          <a:pt x="16597" y="1016490"/>
                        </a:lnTo>
                        <a:cubicBezTo>
                          <a:pt x="17694" y="1018430"/>
                          <a:pt x="44925" y="1064201"/>
                          <a:pt x="173889" y="1082054"/>
                        </a:cubicBezTo>
                        <a:cubicBezTo>
                          <a:pt x="187746" y="1083973"/>
                          <a:pt x="201519" y="1084944"/>
                          <a:pt x="214826" y="1084944"/>
                        </a:cubicBezTo>
                        <a:cubicBezTo>
                          <a:pt x="316845" y="1084940"/>
                          <a:pt x="367238" y="1029599"/>
                          <a:pt x="369333" y="1027243"/>
                        </a:cubicBezTo>
                        <a:lnTo>
                          <a:pt x="370318" y="1026137"/>
                        </a:lnTo>
                        <a:lnTo>
                          <a:pt x="370570" y="1024677"/>
                        </a:lnTo>
                        <a:cubicBezTo>
                          <a:pt x="370610" y="1024449"/>
                          <a:pt x="374573" y="1001527"/>
                          <a:pt x="376296" y="978175"/>
                        </a:cubicBezTo>
                        <a:cubicBezTo>
                          <a:pt x="379616" y="933180"/>
                          <a:pt x="372078" y="924746"/>
                          <a:pt x="365251" y="922502"/>
                        </a:cubicBezTo>
                        <a:cubicBezTo>
                          <a:pt x="362317" y="919434"/>
                          <a:pt x="365941" y="897431"/>
                          <a:pt x="369445" y="876154"/>
                        </a:cubicBezTo>
                        <a:cubicBezTo>
                          <a:pt x="376974" y="830444"/>
                          <a:pt x="389503" y="754364"/>
                          <a:pt x="386531" y="644630"/>
                        </a:cubicBezTo>
                        <a:cubicBezTo>
                          <a:pt x="410499" y="641370"/>
                          <a:pt x="521886" y="625166"/>
                          <a:pt x="622824" y="592949"/>
                        </a:cubicBezTo>
                        <a:cubicBezTo>
                          <a:pt x="713912" y="563868"/>
                          <a:pt x="769609" y="532058"/>
                          <a:pt x="789337" y="519731"/>
                        </a:cubicBezTo>
                        <a:cubicBezTo>
                          <a:pt x="789984" y="553502"/>
                          <a:pt x="792867" y="667518"/>
                          <a:pt x="803036" y="721725"/>
                        </a:cubicBezTo>
                        <a:cubicBezTo>
                          <a:pt x="814481" y="782742"/>
                          <a:pt x="846740" y="1011696"/>
                          <a:pt x="848213" y="1022172"/>
                        </a:cubicBezTo>
                        <a:cubicBezTo>
                          <a:pt x="848233" y="1027599"/>
                          <a:pt x="848720" y="1081153"/>
                          <a:pt x="860370" y="1110304"/>
                        </a:cubicBezTo>
                        <a:cubicBezTo>
                          <a:pt x="871539" y="1138211"/>
                          <a:pt x="986386" y="1163040"/>
                          <a:pt x="1069080" y="1163040"/>
                        </a:cubicBezTo>
                        <a:cubicBezTo>
                          <a:pt x="1088997" y="1163040"/>
                          <a:pt x="1106157" y="1161591"/>
                          <a:pt x="1120086" y="1158732"/>
                        </a:cubicBezTo>
                        <a:cubicBezTo>
                          <a:pt x="1195647" y="1143217"/>
                          <a:pt x="1218685" y="1121802"/>
                          <a:pt x="1218685" y="1067068"/>
                        </a:cubicBezTo>
                        <a:cubicBezTo>
                          <a:pt x="1218685" y="1035874"/>
                          <a:pt x="1221064" y="1028375"/>
                          <a:pt x="1225381" y="1014760"/>
                        </a:cubicBezTo>
                        <a:cubicBezTo>
                          <a:pt x="1227796" y="1007141"/>
                          <a:pt x="1230801" y="997661"/>
                          <a:pt x="1234290" y="981606"/>
                        </a:cubicBezTo>
                        <a:cubicBezTo>
                          <a:pt x="1240906" y="951224"/>
                          <a:pt x="1279086" y="742658"/>
                          <a:pt x="1261179" y="682050"/>
                        </a:cubicBezTo>
                        <a:cubicBezTo>
                          <a:pt x="1287879" y="668552"/>
                          <a:pt x="1431699" y="593872"/>
                          <a:pt x="1500675" y="517660"/>
                        </a:cubicBezTo>
                        <a:cubicBezTo>
                          <a:pt x="1570294" y="440706"/>
                          <a:pt x="1602190" y="369569"/>
                          <a:pt x="1606327" y="359948"/>
                        </a:cubicBezTo>
                        <a:cubicBezTo>
                          <a:pt x="1610354" y="356128"/>
                          <a:pt x="1626470" y="339671"/>
                          <a:pt x="1638551" y="310615"/>
                        </a:cubicBezTo>
                        <a:cubicBezTo>
                          <a:pt x="1661158" y="256236"/>
                          <a:pt x="1651537" y="201030"/>
                          <a:pt x="1639487" y="164291"/>
                        </a:cubicBezTo>
                        <a:cubicBezTo>
                          <a:pt x="1622615" y="112880"/>
                          <a:pt x="1484839" y="70200"/>
                          <a:pt x="1229984" y="3744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2" name="任意多边形: 形状 151"/>
                  <p:cNvSpPr/>
                  <p:nvPr/>
                </p:nvSpPr>
                <p:spPr>
                  <a:xfrm>
                    <a:off x="4157018" y="3981328"/>
                    <a:ext cx="1662449" cy="1173452"/>
                  </a:xfrm>
                  <a:custGeom>
                    <a:avLst/>
                    <a:gdLst>
                      <a:gd name="connsiteX0" fmla="*/ 1508153 w 1662449"/>
                      <a:gd name="connsiteY0" fmla="*/ 87662 h 1173452"/>
                      <a:gd name="connsiteX1" fmla="*/ 1235702 w 1662449"/>
                      <a:gd name="connsiteY1" fmla="*/ 37490 h 1173452"/>
                      <a:gd name="connsiteX2" fmla="*/ 733256 w 1662449"/>
                      <a:gd name="connsiteY2" fmla="*/ 0 h 1173452"/>
                      <a:gd name="connsiteX3" fmla="*/ 733256 w 1662449"/>
                      <a:gd name="connsiteY3" fmla="*/ 10401 h 1173452"/>
                      <a:gd name="connsiteX4" fmla="*/ 733252 w 1662449"/>
                      <a:gd name="connsiteY4" fmla="*/ 0 h 1173452"/>
                      <a:gd name="connsiteX5" fmla="*/ 699063 w 1662449"/>
                      <a:gd name="connsiteY5" fmla="*/ 1537 h 1173452"/>
                      <a:gd name="connsiteX6" fmla="*/ 526918 w 1662449"/>
                      <a:gd name="connsiteY6" fmla="*/ 92381 h 1173452"/>
                      <a:gd name="connsiteX7" fmla="*/ 508619 w 1662449"/>
                      <a:gd name="connsiteY7" fmla="*/ 101189 h 1173452"/>
                      <a:gd name="connsiteX8" fmla="*/ 30175 w 1662449"/>
                      <a:gd name="connsiteY8" fmla="*/ 454767 h 1173452"/>
                      <a:gd name="connsiteX9" fmla="*/ 1250 w 1662449"/>
                      <a:gd name="connsiteY9" fmla="*/ 767164 h 1173452"/>
                      <a:gd name="connsiteX10" fmla="*/ 15023 w 1662449"/>
                      <a:gd name="connsiteY10" fmla="*/ 954510 h 1173452"/>
                      <a:gd name="connsiteX11" fmla="*/ 15914 w 1662449"/>
                      <a:gd name="connsiteY11" fmla="*/ 1020943 h 1173452"/>
                      <a:gd name="connsiteX12" fmla="*/ 16224 w 1662449"/>
                      <a:gd name="connsiteY12" fmla="*/ 1022700 h 1173452"/>
                      <a:gd name="connsiteX13" fmla="*/ 17101 w 1662449"/>
                      <a:gd name="connsiteY13" fmla="*/ 1024251 h 1173452"/>
                      <a:gd name="connsiteX14" fmla="*/ 178207 w 1662449"/>
                      <a:gd name="connsiteY14" fmla="*/ 1092409 h 1173452"/>
                      <a:gd name="connsiteX15" fmla="*/ 219856 w 1662449"/>
                      <a:gd name="connsiteY15" fmla="*/ 1095350 h 1173452"/>
                      <a:gd name="connsiteX16" fmla="*/ 378249 w 1662449"/>
                      <a:gd name="connsiteY16" fmla="*/ 1035905 h 1173452"/>
                      <a:gd name="connsiteX17" fmla="*/ 380217 w 1662449"/>
                      <a:gd name="connsiteY17" fmla="*/ 1033694 h 1173452"/>
                      <a:gd name="connsiteX18" fmla="*/ 380724 w 1662449"/>
                      <a:gd name="connsiteY18" fmla="*/ 1030777 h 1173452"/>
                      <a:gd name="connsiteX19" fmla="*/ 386512 w 1662449"/>
                      <a:gd name="connsiteY19" fmla="*/ 983767 h 1173452"/>
                      <a:gd name="connsiteX20" fmla="*/ 374537 w 1662449"/>
                      <a:gd name="connsiteY20" fmla="*/ 923878 h 1173452"/>
                      <a:gd name="connsiteX21" fmla="*/ 379607 w 1662449"/>
                      <a:gd name="connsiteY21" fmla="*/ 882207 h 1173452"/>
                      <a:gd name="connsiteX22" fmla="*/ 396878 w 1662449"/>
                      <a:gd name="connsiteY22" fmla="*/ 654352 h 1173452"/>
                      <a:gd name="connsiteX23" fmla="*/ 629436 w 1662449"/>
                      <a:gd name="connsiteY23" fmla="*/ 603111 h 1173452"/>
                      <a:gd name="connsiteX24" fmla="*/ 789360 w 1662449"/>
                      <a:gd name="connsiteY24" fmla="*/ 534061 h 1173452"/>
                      <a:gd name="connsiteX25" fmla="*/ 802957 w 1662449"/>
                      <a:gd name="connsiteY25" fmla="*/ 727893 h 1173452"/>
                      <a:gd name="connsiteX26" fmla="*/ 848048 w 1662449"/>
                      <a:gd name="connsiteY26" fmla="*/ 1027760 h 1173452"/>
                      <a:gd name="connsiteX27" fmla="*/ 860573 w 1662449"/>
                      <a:gd name="connsiteY27" fmla="*/ 1117443 h 1173452"/>
                      <a:gd name="connsiteX28" fmla="*/ 942443 w 1662449"/>
                      <a:gd name="connsiteY28" fmla="*/ 1157465 h 1173452"/>
                      <a:gd name="connsiteX29" fmla="*/ 1074114 w 1662449"/>
                      <a:gd name="connsiteY29" fmla="*/ 1173452 h 1173452"/>
                      <a:gd name="connsiteX30" fmla="*/ 1126165 w 1662449"/>
                      <a:gd name="connsiteY30" fmla="*/ 1169039 h 1173452"/>
                      <a:gd name="connsiteX31" fmla="*/ 1228918 w 1662449"/>
                      <a:gd name="connsiteY31" fmla="*/ 1072279 h 1173452"/>
                      <a:gd name="connsiteX32" fmla="*/ 1235369 w 1662449"/>
                      <a:gd name="connsiteY32" fmla="*/ 1021541 h 1173452"/>
                      <a:gd name="connsiteX33" fmla="*/ 1244406 w 1662449"/>
                      <a:gd name="connsiteY33" fmla="*/ 987917 h 1173452"/>
                      <a:gd name="connsiteX34" fmla="*/ 1272273 w 1662449"/>
                      <a:gd name="connsiteY34" fmla="*/ 690010 h 1173452"/>
                      <a:gd name="connsiteX35" fmla="*/ 1509562 w 1662449"/>
                      <a:gd name="connsiteY35" fmla="*/ 526360 h 1173452"/>
                      <a:gd name="connsiteX36" fmla="*/ 1615745 w 1662449"/>
                      <a:gd name="connsiteY36" fmla="*/ 368147 h 1173452"/>
                      <a:gd name="connsiteX37" fmla="*/ 1648386 w 1662449"/>
                      <a:gd name="connsiteY37" fmla="*/ 317822 h 1173452"/>
                      <a:gd name="connsiteX38" fmla="*/ 1649461 w 1662449"/>
                      <a:gd name="connsiteY38" fmla="*/ 167881 h 1173452"/>
                      <a:gd name="connsiteX39" fmla="*/ 1508153 w 1662449"/>
                      <a:gd name="connsiteY39" fmla="*/ 87662 h 1173452"/>
                      <a:gd name="connsiteX40" fmla="*/ 1607007 w 1662449"/>
                      <a:gd name="connsiteY40" fmla="*/ 362098 h 1173452"/>
                      <a:gd name="connsiteX41" fmla="*/ 1501849 w 1662449"/>
                      <a:gd name="connsiteY41" fmla="*/ 519379 h 1173452"/>
                      <a:gd name="connsiteX42" fmla="*/ 1259819 w 1662449"/>
                      <a:gd name="connsiteY42" fmla="*/ 684642 h 1173452"/>
                      <a:gd name="connsiteX43" fmla="*/ 1234240 w 1662449"/>
                      <a:gd name="connsiteY43" fmla="*/ 985706 h 1173452"/>
                      <a:gd name="connsiteX44" fmla="*/ 1218517 w 1662449"/>
                      <a:gd name="connsiteY44" fmla="*/ 1072275 h 1173452"/>
                      <a:gd name="connsiteX45" fmla="*/ 1124072 w 1662449"/>
                      <a:gd name="connsiteY45" fmla="*/ 1158844 h 1173452"/>
                      <a:gd name="connsiteX46" fmla="*/ 1074112 w 1662449"/>
                      <a:gd name="connsiteY46" fmla="*/ 1163044 h 1173452"/>
                      <a:gd name="connsiteX47" fmla="*/ 870232 w 1662449"/>
                      <a:gd name="connsiteY47" fmla="*/ 1113577 h 1173452"/>
                      <a:gd name="connsiteX48" fmla="*/ 858445 w 1662449"/>
                      <a:gd name="connsiteY48" fmla="*/ 1027008 h 1173452"/>
                      <a:gd name="connsiteX49" fmla="*/ 813178 w 1662449"/>
                      <a:gd name="connsiteY49" fmla="*/ 725970 h 1173452"/>
                      <a:gd name="connsiteX50" fmla="*/ 799412 w 1662449"/>
                      <a:gd name="connsiteY50" fmla="*/ 515440 h 1173452"/>
                      <a:gd name="connsiteX51" fmla="*/ 626273 w 1662449"/>
                      <a:gd name="connsiteY51" fmla="*/ 593197 h 1173452"/>
                      <a:gd name="connsiteX52" fmla="*/ 386226 w 1662449"/>
                      <a:gd name="connsiteY52" fmla="*/ 645294 h 1173452"/>
                      <a:gd name="connsiteX53" fmla="*/ 368520 w 1662449"/>
                      <a:gd name="connsiteY53" fmla="*/ 932563 h 1173452"/>
                      <a:gd name="connsiteX54" fmla="*/ 370474 w 1662449"/>
                      <a:gd name="connsiteY54" fmla="*/ 1028988 h 1173452"/>
                      <a:gd name="connsiteX55" fmla="*/ 219854 w 1662449"/>
                      <a:gd name="connsiteY55" fmla="*/ 1084944 h 1173452"/>
                      <a:gd name="connsiteX56" fmla="*/ 179631 w 1662449"/>
                      <a:gd name="connsiteY56" fmla="*/ 1082102 h 1173452"/>
                      <a:gd name="connsiteX57" fmla="*/ 26152 w 1662449"/>
                      <a:gd name="connsiteY57" fmla="*/ 1019132 h 1173452"/>
                      <a:gd name="connsiteX58" fmla="*/ 25110 w 1662449"/>
                      <a:gd name="connsiteY58" fmla="*/ 959839 h 1173452"/>
                      <a:gd name="connsiteX59" fmla="*/ 26152 w 1662449"/>
                      <a:gd name="connsiteY59" fmla="*/ 960125 h 1173452"/>
                      <a:gd name="connsiteX60" fmla="*/ 39919 w 1662449"/>
                      <a:gd name="connsiteY60" fmla="*/ 458387 h 1173452"/>
                      <a:gd name="connsiteX61" fmla="*/ 513183 w 1662449"/>
                      <a:gd name="connsiteY61" fmla="*/ 110530 h 1173452"/>
                      <a:gd name="connsiteX62" fmla="*/ 532066 w 1662449"/>
                      <a:gd name="connsiteY62" fmla="*/ 101450 h 1173452"/>
                      <a:gd name="connsiteX63" fmla="*/ 701026 w 1662449"/>
                      <a:gd name="connsiteY63" fmla="*/ 11747 h 1173452"/>
                      <a:gd name="connsiteX64" fmla="*/ 733243 w 1662449"/>
                      <a:gd name="connsiteY64" fmla="*/ 10399 h 1173452"/>
                      <a:gd name="connsiteX65" fmla="*/ 1639571 w 1662449"/>
                      <a:gd name="connsiteY65" fmla="*/ 171118 h 1173452"/>
                      <a:gd name="connsiteX66" fmla="*/ 1607007 w 1662449"/>
                      <a:gd name="connsiteY66" fmla="*/ 362098 h 1173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</a:cxnLst>
                    <a:rect l="l" t="t" r="r" b="b"/>
                    <a:pathLst>
                      <a:path w="1662449" h="1173452">
                        <a:moveTo>
                          <a:pt x="1508153" y="87662"/>
                        </a:moveTo>
                        <a:cubicBezTo>
                          <a:pt x="1440402" y="68901"/>
                          <a:pt x="1348735" y="52020"/>
                          <a:pt x="1235702" y="37490"/>
                        </a:cubicBezTo>
                        <a:cubicBezTo>
                          <a:pt x="1036734" y="11916"/>
                          <a:pt x="818260" y="0"/>
                          <a:pt x="733256" y="0"/>
                        </a:cubicBezTo>
                        <a:lnTo>
                          <a:pt x="733256" y="10401"/>
                        </a:lnTo>
                        <a:lnTo>
                          <a:pt x="733252" y="0"/>
                        </a:lnTo>
                        <a:cubicBezTo>
                          <a:pt x="707037" y="0"/>
                          <a:pt x="701037" y="1156"/>
                          <a:pt x="699063" y="1537"/>
                        </a:cubicBezTo>
                        <a:cubicBezTo>
                          <a:pt x="647913" y="11364"/>
                          <a:pt x="537652" y="85140"/>
                          <a:pt x="526918" y="92381"/>
                        </a:cubicBezTo>
                        <a:cubicBezTo>
                          <a:pt x="524828" y="93364"/>
                          <a:pt x="518493" y="96361"/>
                          <a:pt x="508619" y="101189"/>
                        </a:cubicBezTo>
                        <a:cubicBezTo>
                          <a:pt x="409159" y="149764"/>
                          <a:pt x="80704" y="318824"/>
                          <a:pt x="30175" y="454767"/>
                        </a:cubicBezTo>
                        <a:cubicBezTo>
                          <a:pt x="6038" y="519685"/>
                          <a:pt x="-3693" y="624790"/>
                          <a:pt x="1250" y="767164"/>
                        </a:cubicBezTo>
                        <a:cubicBezTo>
                          <a:pt x="4323" y="855672"/>
                          <a:pt x="12430" y="931780"/>
                          <a:pt x="15023" y="954510"/>
                        </a:cubicBezTo>
                        <a:cubicBezTo>
                          <a:pt x="10383" y="960421"/>
                          <a:pt x="7451" y="973034"/>
                          <a:pt x="15914" y="1020943"/>
                        </a:cubicBezTo>
                        <a:lnTo>
                          <a:pt x="16224" y="1022700"/>
                        </a:lnTo>
                        <a:lnTo>
                          <a:pt x="17101" y="1024251"/>
                        </a:lnTo>
                        <a:cubicBezTo>
                          <a:pt x="18248" y="1026282"/>
                          <a:pt x="46722" y="1074209"/>
                          <a:pt x="178207" y="1092409"/>
                        </a:cubicBezTo>
                        <a:cubicBezTo>
                          <a:pt x="192296" y="1094359"/>
                          <a:pt x="206309" y="1095350"/>
                          <a:pt x="219856" y="1095350"/>
                        </a:cubicBezTo>
                        <a:cubicBezTo>
                          <a:pt x="324183" y="1095350"/>
                          <a:pt x="376090" y="1038332"/>
                          <a:pt x="378249" y="1035905"/>
                        </a:cubicBezTo>
                        <a:lnTo>
                          <a:pt x="380217" y="1033694"/>
                        </a:lnTo>
                        <a:lnTo>
                          <a:pt x="380724" y="1030777"/>
                        </a:lnTo>
                        <a:cubicBezTo>
                          <a:pt x="380889" y="1029834"/>
                          <a:pt x="384768" y="1007374"/>
                          <a:pt x="386512" y="983767"/>
                        </a:cubicBezTo>
                        <a:cubicBezTo>
                          <a:pt x="389140" y="948138"/>
                          <a:pt x="385551" y="929844"/>
                          <a:pt x="374537" y="923878"/>
                        </a:cubicBezTo>
                        <a:cubicBezTo>
                          <a:pt x="373772" y="917638"/>
                          <a:pt x="376735" y="899649"/>
                          <a:pt x="379607" y="882207"/>
                        </a:cubicBezTo>
                        <a:cubicBezTo>
                          <a:pt x="387059" y="836960"/>
                          <a:pt x="399392" y="762082"/>
                          <a:pt x="396878" y="654352"/>
                        </a:cubicBezTo>
                        <a:cubicBezTo>
                          <a:pt x="428337" y="649919"/>
                          <a:pt x="533572" y="633708"/>
                          <a:pt x="629436" y="603111"/>
                        </a:cubicBezTo>
                        <a:cubicBezTo>
                          <a:pt x="711016" y="577066"/>
                          <a:pt x="764517" y="548759"/>
                          <a:pt x="789360" y="534061"/>
                        </a:cubicBezTo>
                        <a:cubicBezTo>
                          <a:pt x="790301" y="575901"/>
                          <a:pt x="793492" y="677441"/>
                          <a:pt x="802957" y="727893"/>
                        </a:cubicBezTo>
                        <a:cubicBezTo>
                          <a:pt x="814275" y="788230"/>
                          <a:pt x="846029" y="1013408"/>
                          <a:pt x="848048" y="1027760"/>
                        </a:cubicBezTo>
                        <a:cubicBezTo>
                          <a:pt x="848090" y="1034986"/>
                          <a:pt x="848800" y="1087978"/>
                          <a:pt x="860573" y="1117443"/>
                        </a:cubicBezTo>
                        <a:cubicBezTo>
                          <a:pt x="866620" y="1132550"/>
                          <a:pt x="894164" y="1146016"/>
                          <a:pt x="942443" y="1157465"/>
                        </a:cubicBezTo>
                        <a:cubicBezTo>
                          <a:pt x="984646" y="1167476"/>
                          <a:pt x="1033870" y="1173452"/>
                          <a:pt x="1074114" y="1173452"/>
                        </a:cubicBezTo>
                        <a:cubicBezTo>
                          <a:pt x="1094383" y="1173452"/>
                          <a:pt x="1111894" y="1171967"/>
                          <a:pt x="1126165" y="1169039"/>
                        </a:cubicBezTo>
                        <a:cubicBezTo>
                          <a:pt x="1203950" y="1153069"/>
                          <a:pt x="1228918" y="1129557"/>
                          <a:pt x="1228918" y="1072279"/>
                        </a:cubicBezTo>
                        <a:cubicBezTo>
                          <a:pt x="1228918" y="1041893"/>
                          <a:pt x="1231074" y="1035092"/>
                          <a:pt x="1235369" y="1021541"/>
                        </a:cubicBezTo>
                        <a:cubicBezTo>
                          <a:pt x="1237818" y="1013821"/>
                          <a:pt x="1240865" y="1004211"/>
                          <a:pt x="1244406" y="987917"/>
                        </a:cubicBezTo>
                        <a:cubicBezTo>
                          <a:pt x="1250908" y="958058"/>
                          <a:pt x="1287640" y="756976"/>
                          <a:pt x="1272273" y="690010"/>
                        </a:cubicBezTo>
                        <a:cubicBezTo>
                          <a:pt x="1306732" y="672379"/>
                          <a:pt x="1442740" y="600194"/>
                          <a:pt x="1509562" y="526360"/>
                        </a:cubicBezTo>
                        <a:cubicBezTo>
                          <a:pt x="1578595" y="450054"/>
                          <a:pt x="1610104" y="381224"/>
                          <a:pt x="1615745" y="368147"/>
                        </a:cubicBezTo>
                        <a:cubicBezTo>
                          <a:pt x="1621084" y="362892"/>
                          <a:pt x="1636659" y="346028"/>
                          <a:pt x="1648386" y="317822"/>
                        </a:cubicBezTo>
                        <a:cubicBezTo>
                          <a:pt x="1661201" y="286994"/>
                          <a:pt x="1671791" y="235957"/>
                          <a:pt x="1649461" y="167881"/>
                        </a:cubicBezTo>
                        <a:cubicBezTo>
                          <a:pt x="1639479" y="137468"/>
                          <a:pt x="1593258" y="111229"/>
                          <a:pt x="1508153" y="87662"/>
                        </a:cubicBezTo>
                        <a:close/>
                        <a:moveTo>
                          <a:pt x="1607007" y="362098"/>
                        </a:moveTo>
                        <a:cubicBezTo>
                          <a:pt x="1607007" y="362098"/>
                          <a:pt x="1576605" y="436747"/>
                          <a:pt x="1501849" y="519379"/>
                        </a:cubicBezTo>
                        <a:cubicBezTo>
                          <a:pt x="1427066" y="602011"/>
                          <a:pt x="1259819" y="684642"/>
                          <a:pt x="1259819" y="684642"/>
                        </a:cubicBezTo>
                        <a:cubicBezTo>
                          <a:pt x="1279507" y="733846"/>
                          <a:pt x="1244096" y="940439"/>
                          <a:pt x="1234240" y="985706"/>
                        </a:cubicBezTo>
                        <a:cubicBezTo>
                          <a:pt x="1224410" y="1030947"/>
                          <a:pt x="1218517" y="1023071"/>
                          <a:pt x="1218517" y="1072275"/>
                        </a:cubicBezTo>
                        <a:cubicBezTo>
                          <a:pt x="1218517" y="1121453"/>
                          <a:pt x="1200785" y="1143095"/>
                          <a:pt x="1124072" y="1158844"/>
                        </a:cubicBezTo>
                        <a:cubicBezTo>
                          <a:pt x="1109927" y="1161747"/>
                          <a:pt x="1092758" y="1163044"/>
                          <a:pt x="1074112" y="1163044"/>
                        </a:cubicBezTo>
                        <a:cubicBezTo>
                          <a:pt x="991598" y="1163044"/>
                          <a:pt x="879866" y="1137652"/>
                          <a:pt x="870232" y="1113577"/>
                        </a:cubicBezTo>
                        <a:cubicBezTo>
                          <a:pt x="858445" y="1084085"/>
                          <a:pt x="858445" y="1027008"/>
                          <a:pt x="858445" y="1027008"/>
                        </a:cubicBezTo>
                        <a:cubicBezTo>
                          <a:pt x="858445" y="1027008"/>
                          <a:pt x="824991" y="788942"/>
                          <a:pt x="813178" y="725970"/>
                        </a:cubicBezTo>
                        <a:cubicBezTo>
                          <a:pt x="801366" y="663000"/>
                          <a:pt x="799412" y="515440"/>
                          <a:pt x="799412" y="515440"/>
                        </a:cubicBezTo>
                        <a:cubicBezTo>
                          <a:pt x="799412" y="515440"/>
                          <a:pt x="740378" y="556768"/>
                          <a:pt x="626273" y="593197"/>
                        </a:cubicBezTo>
                        <a:cubicBezTo>
                          <a:pt x="512142" y="629626"/>
                          <a:pt x="386226" y="645294"/>
                          <a:pt x="386226" y="645294"/>
                        </a:cubicBezTo>
                        <a:cubicBezTo>
                          <a:pt x="392119" y="836164"/>
                          <a:pt x="350788" y="926670"/>
                          <a:pt x="368520" y="932563"/>
                        </a:cubicBezTo>
                        <a:cubicBezTo>
                          <a:pt x="386226" y="938482"/>
                          <a:pt x="370474" y="1028988"/>
                          <a:pt x="370474" y="1028988"/>
                        </a:cubicBezTo>
                        <a:cubicBezTo>
                          <a:pt x="370474" y="1028988"/>
                          <a:pt x="320710" y="1084944"/>
                          <a:pt x="219854" y="1084944"/>
                        </a:cubicBezTo>
                        <a:cubicBezTo>
                          <a:pt x="207243" y="1084944"/>
                          <a:pt x="193844" y="1084072"/>
                          <a:pt x="179631" y="1082102"/>
                        </a:cubicBezTo>
                        <a:cubicBezTo>
                          <a:pt x="51731" y="1064397"/>
                          <a:pt x="26152" y="1019132"/>
                          <a:pt x="26152" y="1019132"/>
                        </a:cubicBezTo>
                        <a:cubicBezTo>
                          <a:pt x="16593" y="964998"/>
                          <a:pt x="22508" y="959839"/>
                          <a:pt x="25110" y="959839"/>
                        </a:cubicBezTo>
                        <a:cubicBezTo>
                          <a:pt x="25724" y="959839"/>
                          <a:pt x="26152" y="960125"/>
                          <a:pt x="26152" y="960125"/>
                        </a:cubicBezTo>
                        <a:cubicBezTo>
                          <a:pt x="26152" y="960125"/>
                          <a:pt x="-17132" y="611839"/>
                          <a:pt x="39919" y="458387"/>
                        </a:cubicBezTo>
                        <a:cubicBezTo>
                          <a:pt x="89820" y="324142"/>
                          <a:pt x="428998" y="151645"/>
                          <a:pt x="513183" y="110530"/>
                        </a:cubicBezTo>
                        <a:cubicBezTo>
                          <a:pt x="525237" y="104637"/>
                          <a:pt x="532066" y="101450"/>
                          <a:pt x="532066" y="101450"/>
                        </a:cubicBezTo>
                        <a:cubicBezTo>
                          <a:pt x="532066" y="101450"/>
                          <a:pt x="649865" y="21576"/>
                          <a:pt x="701026" y="11747"/>
                        </a:cubicBezTo>
                        <a:cubicBezTo>
                          <a:pt x="705653" y="10854"/>
                          <a:pt x="716792" y="10399"/>
                          <a:pt x="733243" y="10399"/>
                        </a:cubicBezTo>
                        <a:cubicBezTo>
                          <a:pt x="898666" y="10397"/>
                          <a:pt x="1601982" y="56567"/>
                          <a:pt x="1639571" y="171118"/>
                        </a:cubicBezTo>
                        <a:cubicBezTo>
                          <a:pt x="1680880" y="297037"/>
                          <a:pt x="1607007" y="362098"/>
                          <a:pt x="1607007" y="36209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82" name="任意多边形: 形状 81"/>
                <p:cNvSpPr/>
                <p:nvPr/>
              </p:nvSpPr>
              <p:spPr>
                <a:xfrm>
                  <a:off x="4543201" y="4403864"/>
                  <a:ext cx="419049" cy="222760"/>
                </a:xfrm>
                <a:custGeom>
                  <a:avLst/>
                  <a:gdLst>
                    <a:gd name="connsiteX0" fmla="*/ 226298 w 419049"/>
                    <a:gd name="connsiteY0" fmla="*/ 112592 h 222760"/>
                    <a:gd name="connsiteX1" fmla="*/ 45 w 419049"/>
                    <a:gd name="connsiteY1" fmla="*/ 149957 h 222760"/>
                    <a:gd name="connsiteX2" fmla="*/ 45 w 419049"/>
                    <a:gd name="connsiteY2" fmla="*/ 222760 h 222760"/>
                    <a:gd name="connsiteX3" fmla="*/ 240093 w 419049"/>
                    <a:gd name="connsiteY3" fmla="*/ 170663 h 222760"/>
                    <a:gd name="connsiteX4" fmla="*/ 413231 w 419049"/>
                    <a:gd name="connsiteY4" fmla="*/ 92906 h 222760"/>
                    <a:gd name="connsiteX5" fmla="*/ 417168 w 419049"/>
                    <a:gd name="connsiteY5" fmla="*/ 2400 h 222760"/>
                    <a:gd name="connsiteX6" fmla="*/ 226298 w 419049"/>
                    <a:gd name="connsiteY6" fmla="*/ 112592 h 222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9049" h="222760">
                      <a:moveTo>
                        <a:pt x="226298" y="112592"/>
                      </a:moveTo>
                      <a:cubicBezTo>
                        <a:pt x="61035" y="155877"/>
                        <a:pt x="-1937" y="126361"/>
                        <a:pt x="45" y="149957"/>
                      </a:cubicBezTo>
                      <a:cubicBezTo>
                        <a:pt x="2002" y="173582"/>
                        <a:pt x="45" y="222760"/>
                        <a:pt x="45" y="222760"/>
                      </a:cubicBezTo>
                      <a:cubicBezTo>
                        <a:pt x="45" y="222760"/>
                        <a:pt x="125960" y="207090"/>
                        <a:pt x="240093" y="170663"/>
                      </a:cubicBezTo>
                      <a:cubicBezTo>
                        <a:pt x="354195" y="134237"/>
                        <a:pt x="413231" y="92906"/>
                        <a:pt x="413231" y="92906"/>
                      </a:cubicBezTo>
                      <a:cubicBezTo>
                        <a:pt x="413231" y="92906"/>
                        <a:pt x="423061" y="20104"/>
                        <a:pt x="417168" y="2400"/>
                      </a:cubicBezTo>
                      <a:cubicBezTo>
                        <a:pt x="411246" y="-15305"/>
                        <a:pt x="391587" y="69310"/>
                        <a:pt x="226298" y="112592"/>
                      </a:cubicBezTo>
                      <a:close/>
                    </a:path>
                  </a:pathLst>
                </a:custGeom>
                <a:solidFill>
                  <a:srgbClr val="0502AB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3" name="任意多边形: 形状 82"/>
                <p:cNvSpPr/>
                <p:nvPr/>
              </p:nvSpPr>
              <p:spPr>
                <a:xfrm>
                  <a:off x="4670205" y="3991730"/>
                  <a:ext cx="1138938" cy="674241"/>
                </a:xfrm>
                <a:custGeom>
                  <a:avLst/>
                  <a:gdLst>
                    <a:gd name="connsiteX0" fmla="*/ 187843 w 1138938"/>
                    <a:gd name="connsiteY0" fmla="*/ 1348 h 674241"/>
                    <a:gd name="connsiteX1" fmla="*/ 18884 w 1138938"/>
                    <a:gd name="connsiteY1" fmla="*/ 91052 h 674241"/>
                    <a:gd name="connsiteX2" fmla="*/ 0 w 1138938"/>
                    <a:gd name="connsiteY2" fmla="*/ 100132 h 674241"/>
                    <a:gd name="connsiteX3" fmla="*/ 115014 w 1138938"/>
                    <a:gd name="connsiteY3" fmla="*/ 97989 h 674241"/>
                    <a:gd name="connsiteX4" fmla="*/ 1006392 w 1138938"/>
                    <a:gd name="connsiteY4" fmla="*/ 271180 h 674241"/>
                    <a:gd name="connsiteX5" fmla="*/ 926520 w 1138938"/>
                    <a:gd name="connsiteY5" fmla="*/ 523522 h 674241"/>
                    <a:gd name="connsiteX6" fmla="*/ 746632 w 1138938"/>
                    <a:gd name="connsiteY6" fmla="*/ 674241 h 674241"/>
                    <a:gd name="connsiteX7" fmla="*/ 988660 w 1138938"/>
                    <a:gd name="connsiteY7" fmla="*/ 508979 h 674241"/>
                    <a:gd name="connsiteX8" fmla="*/ 1093818 w 1138938"/>
                    <a:gd name="connsiteY8" fmla="*/ 351697 h 674241"/>
                    <a:gd name="connsiteX9" fmla="*/ 1126389 w 1138938"/>
                    <a:gd name="connsiteY9" fmla="*/ 160720 h 674241"/>
                    <a:gd name="connsiteX10" fmla="*/ 187843 w 1138938"/>
                    <a:gd name="connsiteY10" fmla="*/ 1348 h 674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38938" h="674241">
                      <a:moveTo>
                        <a:pt x="187843" y="1348"/>
                      </a:moveTo>
                      <a:cubicBezTo>
                        <a:pt x="136683" y="11178"/>
                        <a:pt x="18884" y="91052"/>
                        <a:pt x="18884" y="91052"/>
                      </a:cubicBezTo>
                      <a:cubicBezTo>
                        <a:pt x="18884" y="91052"/>
                        <a:pt x="12052" y="94239"/>
                        <a:pt x="0" y="100132"/>
                      </a:cubicBezTo>
                      <a:cubicBezTo>
                        <a:pt x="29250" y="100211"/>
                        <a:pt x="66857" y="99596"/>
                        <a:pt x="115014" y="97989"/>
                      </a:cubicBezTo>
                      <a:cubicBezTo>
                        <a:pt x="402767" y="88346"/>
                        <a:pt x="951563" y="181371"/>
                        <a:pt x="1006392" y="271180"/>
                      </a:cubicBezTo>
                      <a:cubicBezTo>
                        <a:pt x="1061220" y="360989"/>
                        <a:pt x="1003499" y="464727"/>
                        <a:pt x="926520" y="523522"/>
                      </a:cubicBezTo>
                      <a:cubicBezTo>
                        <a:pt x="849539" y="582313"/>
                        <a:pt x="711089" y="625063"/>
                        <a:pt x="746632" y="674241"/>
                      </a:cubicBezTo>
                      <a:cubicBezTo>
                        <a:pt x="746632" y="674241"/>
                        <a:pt x="913877" y="591609"/>
                        <a:pt x="988660" y="508979"/>
                      </a:cubicBezTo>
                      <a:cubicBezTo>
                        <a:pt x="1063416" y="426347"/>
                        <a:pt x="1093818" y="351697"/>
                        <a:pt x="1093818" y="351697"/>
                      </a:cubicBezTo>
                      <a:cubicBezTo>
                        <a:pt x="1093818" y="351697"/>
                        <a:pt x="1167691" y="286637"/>
                        <a:pt x="1126389" y="160720"/>
                      </a:cubicBezTo>
                      <a:cubicBezTo>
                        <a:pt x="1085061" y="34777"/>
                        <a:pt x="239003" y="-8508"/>
                        <a:pt x="187843" y="1348"/>
                      </a:cubicBezTo>
                      <a:close/>
                    </a:path>
                  </a:pathLst>
                </a:custGeom>
                <a:solidFill>
                  <a:srgbClr val="0502AB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84" name="组合 83"/>
                <p:cNvGrpSpPr/>
                <p:nvPr/>
              </p:nvGrpSpPr>
              <p:grpSpPr>
                <a:xfrm>
                  <a:off x="4460976" y="5182359"/>
                  <a:ext cx="98553" cy="194538"/>
                  <a:chOff x="4460976" y="5182359"/>
                  <a:chExt cx="98553" cy="194538"/>
                </a:xfrm>
              </p:grpSpPr>
              <p:sp>
                <p:nvSpPr>
                  <p:cNvPr id="149" name="任意多边形: 形状 148"/>
                  <p:cNvSpPr/>
                  <p:nvPr/>
                </p:nvSpPr>
                <p:spPr>
                  <a:xfrm>
                    <a:off x="4460976" y="5182359"/>
                    <a:ext cx="98553" cy="194538"/>
                  </a:xfrm>
                  <a:custGeom>
                    <a:avLst/>
                    <a:gdLst>
                      <a:gd name="connsiteX0" fmla="*/ 51842 w 98553"/>
                      <a:gd name="connsiteY0" fmla="*/ 0 h 194538"/>
                      <a:gd name="connsiteX1" fmla="*/ 9923 w 98553"/>
                      <a:gd name="connsiteY1" fmla="*/ 47758 h 194538"/>
                      <a:gd name="connsiteX2" fmla="*/ 42065 w 98553"/>
                      <a:gd name="connsiteY2" fmla="*/ 194539 h 194538"/>
                      <a:gd name="connsiteX3" fmla="*/ 61753 w 98553"/>
                      <a:gd name="connsiteY3" fmla="*/ 164137 h 194538"/>
                      <a:gd name="connsiteX4" fmla="*/ 89262 w 98553"/>
                      <a:gd name="connsiteY4" fmla="*/ 68916 h 194538"/>
                      <a:gd name="connsiteX5" fmla="*/ 51842 w 98553"/>
                      <a:gd name="connsiteY5" fmla="*/ 0 h 1945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8553" h="194538">
                        <a:moveTo>
                          <a:pt x="51842" y="0"/>
                        </a:moveTo>
                        <a:cubicBezTo>
                          <a:pt x="39386" y="7205"/>
                          <a:pt x="24360" y="21134"/>
                          <a:pt x="9923" y="47758"/>
                        </a:cubicBezTo>
                        <a:cubicBezTo>
                          <a:pt x="-15977" y="95489"/>
                          <a:pt x="13833" y="163040"/>
                          <a:pt x="42065" y="194539"/>
                        </a:cubicBezTo>
                        <a:cubicBezTo>
                          <a:pt x="48145" y="179486"/>
                          <a:pt x="54948" y="168155"/>
                          <a:pt x="61753" y="164137"/>
                        </a:cubicBezTo>
                        <a:cubicBezTo>
                          <a:pt x="85029" y="150371"/>
                          <a:pt x="113608" y="126049"/>
                          <a:pt x="89262" y="68916"/>
                        </a:cubicBezTo>
                        <a:cubicBezTo>
                          <a:pt x="73295" y="31419"/>
                          <a:pt x="60518" y="18508"/>
                          <a:pt x="51842" y="0"/>
                        </a:cubicBezTo>
                        <a:close/>
                      </a:path>
                    </a:pathLst>
                  </a:custGeom>
                  <a:solidFill>
                    <a:srgbClr val="FCAA23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0" name="任意多边形: 形状 149"/>
                  <p:cNvSpPr/>
                  <p:nvPr/>
                </p:nvSpPr>
                <p:spPr>
                  <a:xfrm>
                    <a:off x="4460976" y="5182359"/>
                    <a:ext cx="98553" cy="194538"/>
                  </a:xfrm>
                  <a:custGeom>
                    <a:avLst/>
                    <a:gdLst>
                      <a:gd name="connsiteX0" fmla="*/ 51842 w 98553"/>
                      <a:gd name="connsiteY0" fmla="*/ 0 h 194538"/>
                      <a:gd name="connsiteX1" fmla="*/ 9923 w 98553"/>
                      <a:gd name="connsiteY1" fmla="*/ 47758 h 194538"/>
                      <a:gd name="connsiteX2" fmla="*/ 42065 w 98553"/>
                      <a:gd name="connsiteY2" fmla="*/ 194539 h 194538"/>
                      <a:gd name="connsiteX3" fmla="*/ 61753 w 98553"/>
                      <a:gd name="connsiteY3" fmla="*/ 164137 h 194538"/>
                      <a:gd name="connsiteX4" fmla="*/ 89262 w 98553"/>
                      <a:gd name="connsiteY4" fmla="*/ 68916 h 194538"/>
                      <a:gd name="connsiteX5" fmla="*/ 51842 w 98553"/>
                      <a:gd name="connsiteY5" fmla="*/ 0 h 1945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8553" h="194538">
                        <a:moveTo>
                          <a:pt x="51842" y="0"/>
                        </a:moveTo>
                        <a:cubicBezTo>
                          <a:pt x="39386" y="7205"/>
                          <a:pt x="24360" y="21134"/>
                          <a:pt x="9923" y="47758"/>
                        </a:cubicBezTo>
                        <a:cubicBezTo>
                          <a:pt x="-15977" y="95489"/>
                          <a:pt x="13833" y="163040"/>
                          <a:pt x="42065" y="194539"/>
                        </a:cubicBezTo>
                        <a:cubicBezTo>
                          <a:pt x="48145" y="179486"/>
                          <a:pt x="54948" y="168155"/>
                          <a:pt x="61753" y="164137"/>
                        </a:cubicBezTo>
                        <a:cubicBezTo>
                          <a:pt x="85029" y="150371"/>
                          <a:pt x="113608" y="126049"/>
                          <a:pt x="89262" y="68916"/>
                        </a:cubicBezTo>
                        <a:cubicBezTo>
                          <a:pt x="73295" y="31419"/>
                          <a:pt x="60518" y="18508"/>
                          <a:pt x="5184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8792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85" name="组合 84"/>
                <p:cNvGrpSpPr/>
                <p:nvPr/>
              </p:nvGrpSpPr>
              <p:grpSpPr>
                <a:xfrm>
                  <a:off x="4255540" y="5487413"/>
                  <a:ext cx="226434" cy="148602"/>
                  <a:chOff x="4255540" y="5487413"/>
                  <a:chExt cx="226434" cy="148602"/>
                </a:xfrm>
              </p:grpSpPr>
              <p:sp>
                <p:nvSpPr>
                  <p:cNvPr id="147" name="任意多边形: 形状 146"/>
                  <p:cNvSpPr/>
                  <p:nvPr/>
                </p:nvSpPr>
                <p:spPr>
                  <a:xfrm>
                    <a:off x="4255540" y="5487413"/>
                    <a:ext cx="226434" cy="148602"/>
                  </a:xfrm>
                  <a:custGeom>
                    <a:avLst/>
                    <a:gdLst>
                      <a:gd name="connsiteX0" fmla="*/ 225188 w 226434"/>
                      <a:gd name="connsiteY0" fmla="*/ 0 h 148602"/>
                      <a:gd name="connsiteX1" fmla="*/ 121182 w 226434"/>
                      <a:gd name="connsiteY1" fmla="*/ 23089 h 148602"/>
                      <a:gd name="connsiteX2" fmla="*/ 23818 w 226434"/>
                      <a:gd name="connsiteY2" fmla="*/ 1205 h 148602"/>
                      <a:gd name="connsiteX3" fmla="*/ 3730 w 226434"/>
                      <a:gd name="connsiteY3" fmla="*/ 84453 h 148602"/>
                      <a:gd name="connsiteX4" fmla="*/ 128574 w 226434"/>
                      <a:gd name="connsiteY4" fmla="*/ 144746 h 148602"/>
                      <a:gd name="connsiteX5" fmla="*/ 225938 w 226434"/>
                      <a:gd name="connsiteY5" fmla="*/ 13553 h 148602"/>
                      <a:gd name="connsiteX6" fmla="*/ 225188 w 226434"/>
                      <a:gd name="connsiteY6" fmla="*/ 0 h 148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6434" h="148602">
                        <a:moveTo>
                          <a:pt x="225188" y="0"/>
                        </a:moveTo>
                        <a:cubicBezTo>
                          <a:pt x="202662" y="9133"/>
                          <a:pt x="166260" y="20625"/>
                          <a:pt x="121182" y="23089"/>
                        </a:cubicBezTo>
                        <a:cubicBezTo>
                          <a:pt x="79236" y="25392"/>
                          <a:pt x="45702" y="13017"/>
                          <a:pt x="23818" y="1205"/>
                        </a:cubicBezTo>
                        <a:cubicBezTo>
                          <a:pt x="18246" y="37445"/>
                          <a:pt x="11443" y="68703"/>
                          <a:pt x="3730" y="84453"/>
                        </a:cubicBezTo>
                        <a:cubicBezTo>
                          <a:pt x="-18475" y="129933"/>
                          <a:pt x="62979" y="159585"/>
                          <a:pt x="128574" y="144746"/>
                        </a:cubicBezTo>
                        <a:cubicBezTo>
                          <a:pt x="194198" y="129933"/>
                          <a:pt x="231213" y="54829"/>
                          <a:pt x="225938" y="13553"/>
                        </a:cubicBezTo>
                        <a:cubicBezTo>
                          <a:pt x="225430" y="9564"/>
                          <a:pt x="225188" y="4983"/>
                          <a:pt x="225188" y="0"/>
                        </a:cubicBezTo>
                        <a:close/>
                      </a:path>
                    </a:pathLst>
                  </a:custGeom>
                  <a:solidFill>
                    <a:srgbClr val="FCAA23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8" name="任意多边形: 形状 147"/>
                  <p:cNvSpPr/>
                  <p:nvPr/>
                </p:nvSpPr>
                <p:spPr>
                  <a:xfrm>
                    <a:off x="4255540" y="5487413"/>
                    <a:ext cx="226434" cy="148602"/>
                  </a:xfrm>
                  <a:custGeom>
                    <a:avLst/>
                    <a:gdLst>
                      <a:gd name="connsiteX0" fmla="*/ 225188 w 226434"/>
                      <a:gd name="connsiteY0" fmla="*/ 0 h 148602"/>
                      <a:gd name="connsiteX1" fmla="*/ 121182 w 226434"/>
                      <a:gd name="connsiteY1" fmla="*/ 23089 h 148602"/>
                      <a:gd name="connsiteX2" fmla="*/ 23818 w 226434"/>
                      <a:gd name="connsiteY2" fmla="*/ 1205 h 148602"/>
                      <a:gd name="connsiteX3" fmla="*/ 3730 w 226434"/>
                      <a:gd name="connsiteY3" fmla="*/ 84453 h 148602"/>
                      <a:gd name="connsiteX4" fmla="*/ 128574 w 226434"/>
                      <a:gd name="connsiteY4" fmla="*/ 144746 h 148602"/>
                      <a:gd name="connsiteX5" fmla="*/ 225938 w 226434"/>
                      <a:gd name="connsiteY5" fmla="*/ 13553 h 148602"/>
                      <a:gd name="connsiteX6" fmla="*/ 225188 w 226434"/>
                      <a:gd name="connsiteY6" fmla="*/ 0 h 148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6434" h="148602">
                        <a:moveTo>
                          <a:pt x="225188" y="0"/>
                        </a:moveTo>
                        <a:cubicBezTo>
                          <a:pt x="202662" y="9133"/>
                          <a:pt x="166260" y="20625"/>
                          <a:pt x="121182" y="23089"/>
                        </a:cubicBezTo>
                        <a:cubicBezTo>
                          <a:pt x="79236" y="25392"/>
                          <a:pt x="45702" y="13017"/>
                          <a:pt x="23818" y="1205"/>
                        </a:cubicBezTo>
                        <a:cubicBezTo>
                          <a:pt x="18246" y="37445"/>
                          <a:pt x="11443" y="68703"/>
                          <a:pt x="3730" y="84453"/>
                        </a:cubicBezTo>
                        <a:cubicBezTo>
                          <a:pt x="-18475" y="129933"/>
                          <a:pt x="62979" y="159585"/>
                          <a:pt x="128574" y="144746"/>
                        </a:cubicBezTo>
                        <a:cubicBezTo>
                          <a:pt x="194198" y="129933"/>
                          <a:pt x="231213" y="54829"/>
                          <a:pt x="225938" y="13553"/>
                        </a:cubicBezTo>
                        <a:cubicBezTo>
                          <a:pt x="225430" y="9564"/>
                          <a:pt x="225188" y="4983"/>
                          <a:pt x="22518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8792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86" name="组合 85"/>
                <p:cNvGrpSpPr/>
                <p:nvPr/>
              </p:nvGrpSpPr>
              <p:grpSpPr>
                <a:xfrm>
                  <a:off x="5079231" y="5556465"/>
                  <a:ext cx="219778" cy="149602"/>
                  <a:chOff x="5079231" y="5556465"/>
                  <a:chExt cx="219778" cy="149602"/>
                </a:xfrm>
              </p:grpSpPr>
              <p:sp>
                <p:nvSpPr>
                  <p:cNvPr id="145" name="任意多边形: 形状 144"/>
                  <p:cNvSpPr/>
                  <p:nvPr/>
                </p:nvSpPr>
                <p:spPr>
                  <a:xfrm>
                    <a:off x="5079231" y="5556465"/>
                    <a:ext cx="219778" cy="149602"/>
                  </a:xfrm>
                  <a:custGeom>
                    <a:avLst/>
                    <a:gdLst>
                      <a:gd name="connsiteX0" fmla="*/ 7376 w 219778"/>
                      <a:gd name="connsiteY0" fmla="*/ 0 h 149602"/>
                      <a:gd name="connsiteX1" fmla="*/ 89 w 219778"/>
                      <a:gd name="connsiteY1" fmla="*/ 86006 h 149602"/>
                      <a:gd name="connsiteX2" fmla="*/ 167950 w 219778"/>
                      <a:gd name="connsiteY2" fmla="*/ 125005 h 149602"/>
                      <a:gd name="connsiteX3" fmla="*/ 219778 w 219778"/>
                      <a:gd name="connsiteY3" fmla="*/ 30160 h 149602"/>
                      <a:gd name="connsiteX4" fmla="*/ 7376 w 219778"/>
                      <a:gd name="connsiteY4" fmla="*/ 0 h 149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778" h="149602">
                        <a:moveTo>
                          <a:pt x="7376" y="0"/>
                        </a:moveTo>
                        <a:cubicBezTo>
                          <a:pt x="4215" y="32250"/>
                          <a:pt x="1617" y="61632"/>
                          <a:pt x="89" y="86006"/>
                        </a:cubicBezTo>
                        <a:cubicBezTo>
                          <a:pt x="-3474" y="142737"/>
                          <a:pt x="100559" y="174666"/>
                          <a:pt x="167950" y="125005"/>
                        </a:cubicBezTo>
                        <a:cubicBezTo>
                          <a:pt x="191172" y="107888"/>
                          <a:pt x="207913" y="72398"/>
                          <a:pt x="219778" y="30160"/>
                        </a:cubicBezTo>
                        <a:cubicBezTo>
                          <a:pt x="143175" y="51829"/>
                          <a:pt x="56017" y="21829"/>
                          <a:pt x="7376" y="0"/>
                        </a:cubicBezTo>
                        <a:close/>
                      </a:path>
                    </a:pathLst>
                  </a:custGeom>
                  <a:solidFill>
                    <a:srgbClr val="FCAA23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6" name="任意多边形: 形状 145"/>
                  <p:cNvSpPr/>
                  <p:nvPr/>
                </p:nvSpPr>
                <p:spPr>
                  <a:xfrm>
                    <a:off x="5079231" y="5556465"/>
                    <a:ext cx="219778" cy="149602"/>
                  </a:xfrm>
                  <a:custGeom>
                    <a:avLst/>
                    <a:gdLst>
                      <a:gd name="connsiteX0" fmla="*/ 7376 w 219778"/>
                      <a:gd name="connsiteY0" fmla="*/ 0 h 149602"/>
                      <a:gd name="connsiteX1" fmla="*/ 89 w 219778"/>
                      <a:gd name="connsiteY1" fmla="*/ 86006 h 149602"/>
                      <a:gd name="connsiteX2" fmla="*/ 167950 w 219778"/>
                      <a:gd name="connsiteY2" fmla="*/ 125005 h 149602"/>
                      <a:gd name="connsiteX3" fmla="*/ 219778 w 219778"/>
                      <a:gd name="connsiteY3" fmla="*/ 30160 h 149602"/>
                      <a:gd name="connsiteX4" fmla="*/ 7376 w 219778"/>
                      <a:gd name="connsiteY4" fmla="*/ 0 h 149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778" h="149602">
                        <a:moveTo>
                          <a:pt x="7376" y="0"/>
                        </a:moveTo>
                        <a:cubicBezTo>
                          <a:pt x="4215" y="32250"/>
                          <a:pt x="1617" y="61632"/>
                          <a:pt x="89" y="86006"/>
                        </a:cubicBezTo>
                        <a:cubicBezTo>
                          <a:pt x="-3474" y="142737"/>
                          <a:pt x="100559" y="174666"/>
                          <a:pt x="167950" y="125005"/>
                        </a:cubicBezTo>
                        <a:cubicBezTo>
                          <a:pt x="191172" y="107888"/>
                          <a:pt x="207913" y="72398"/>
                          <a:pt x="219778" y="30160"/>
                        </a:cubicBezTo>
                        <a:cubicBezTo>
                          <a:pt x="143175" y="51829"/>
                          <a:pt x="56017" y="21829"/>
                          <a:pt x="737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8792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87" name="任意多边形: 形状 86"/>
                <p:cNvSpPr/>
                <p:nvPr/>
              </p:nvSpPr>
              <p:spPr>
                <a:xfrm>
                  <a:off x="4950960" y="4318467"/>
                  <a:ext cx="20483" cy="182688"/>
                </a:xfrm>
                <a:custGeom>
                  <a:avLst/>
                  <a:gdLst>
                    <a:gd name="connsiteX0" fmla="*/ 3213 w 20483"/>
                    <a:gd name="connsiteY0" fmla="*/ 3704 h 182688"/>
                    <a:gd name="connsiteX1" fmla="*/ 1166 w 20483"/>
                    <a:gd name="connsiteY1" fmla="*/ 38838 h 182688"/>
                    <a:gd name="connsiteX2" fmla="*/ 1375 w 20483"/>
                    <a:gd name="connsiteY2" fmla="*/ 91350 h 182688"/>
                    <a:gd name="connsiteX3" fmla="*/ 920 w 20483"/>
                    <a:gd name="connsiteY3" fmla="*/ 143040 h 182688"/>
                    <a:gd name="connsiteX4" fmla="*/ 1151 w 20483"/>
                    <a:gd name="connsiteY4" fmla="*/ 179495 h 182688"/>
                    <a:gd name="connsiteX5" fmla="*/ 9789 w 20483"/>
                    <a:gd name="connsiteY5" fmla="*/ 179495 h 182688"/>
                    <a:gd name="connsiteX6" fmla="*/ 13539 w 20483"/>
                    <a:gd name="connsiteY6" fmla="*/ 144387 h 182688"/>
                    <a:gd name="connsiteX7" fmla="*/ 16911 w 20483"/>
                    <a:gd name="connsiteY7" fmla="*/ 91350 h 182688"/>
                    <a:gd name="connsiteX8" fmla="*/ 19305 w 20483"/>
                    <a:gd name="connsiteY8" fmla="*/ 40155 h 182688"/>
                    <a:gd name="connsiteX9" fmla="*/ 16473 w 20483"/>
                    <a:gd name="connsiteY9" fmla="*/ 3704 h 182688"/>
                    <a:gd name="connsiteX10" fmla="*/ 3213 w 20483"/>
                    <a:gd name="connsiteY10" fmla="*/ 3704 h 182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483" h="182688">
                      <a:moveTo>
                        <a:pt x="3213" y="3704"/>
                      </a:moveTo>
                      <a:cubicBezTo>
                        <a:pt x="-2339" y="13033"/>
                        <a:pt x="1065" y="28359"/>
                        <a:pt x="1166" y="38838"/>
                      </a:cubicBezTo>
                      <a:cubicBezTo>
                        <a:pt x="1335" y="56339"/>
                        <a:pt x="1333" y="73847"/>
                        <a:pt x="1375" y="91350"/>
                      </a:cubicBezTo>
                      <a:cubicBezTo>
                        <a:pt x="1415" y="108581"/>
                        <a:pt x="1133" y="125811"/>
                        <a:pt x="920" y="143040"/>
                      </a:cubicBezTo>
                      <a:cubicBezTo>
                        <a:pt x="775" y="154782"/>
                        <a:pt x="-1214" y="167944"/>
                        <a:pt x="1151" y="179495"/>
                      </a:cubicBezTo>
                      <a:cubicBezTo>
                        <a:pt x="2105" y="184151"/>
                        <a:pt x="8437" y="183335"/>
                        <a:pt x="9789" y="179495"/>
                      </a:cubicBezTo>
                      <a:cubicBezTo>
                        <a:pt x="13535" y="168863"/>
                        <a:pt x="12722" y="155534"/>
                        <a:pt x="13539" y="144387"/>
                      </a:cubicBezTo>
                      <a:cubicBezTo>
                        <a:pt x="14834" y="126719"/>
                        <a:pt x="15817" y="109031"/>
                        <a:pt x="16911" y="91350"/>
                      </a:cubicBezTo>
                      <a:cubicBezTo>
                        <a:pt x="17969" y="74291"/>
                        <a:pt x="18826" y="57240"/>
                        <a:pt x="19305" y="40155"/>
                      </a:cubicBezTo>
                      <a:cubicBezTo>
                        <a:pt x="19593" y="29911"/>
                        <a:pt x="23088" y="12373"/>
                        <a:pt x="16473" y="3704"/>
                      </a:cubicBezTo>
                      <a:cubicBezTo>
                        <a:pt x="13080" y="-747"/>
                        <a:pt x="6431" y="-1699"/>
                        <a:pt x="3213" y="370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8" name="任意多边形: 形状 87"/>
                <p:cNvSpPr/>
                <p:nvPr/>
              </p:nvSpPr>
              <p:spPr>
                <a:xfrm>
                  <a:off x="4199336" y="4929997"/>
                  <a:ext cx="307845" cy="42362"/>
                </a:xfrm>
                <a:custGeom>
                  <a:avLst/>
                  <a:gdLst>
                    <a:gd name="connsiteX0" fmla="*/ 295238 w 307845"/>
                    <a:gd name="connsiteY0" fmla="*/ 69 h 42362"/>
                    <a:gd name="connsiteX1" fmla="*/ 259267 w 307845"/>
                    <a:gd name="connsiteY1" fmla="*/ 6233 h 42362"/>
                    <a:gd name="connsiteX2" fmla="*/ 225887 w 307845"/>
                    <a:gd name="connsiteY2" fmla="*/ 10853 h 42362"/>
                    <a:gd name="connsiteX3" fmla="*/ 152234 w 307845"/>
                    <a:gd name="connsiteY3" fmla="*/ 13284 h 42362"/>
                    <a:gd name="connsiteX4" fmla="*/ 77413 w 307845"/>
                    <a:gd name="connsiteY4" fmla="*/ 10633 h 42362"/>
                    <a:gd name="connsiteX5" fmla="*/ 7923 w 307845"/>
                    <a:gd name="connsiteY5" fmla="*/ 4962 h 42362"/>
                    <a:gd name="connsiteX6" fmla="*/ 3802 w 307845"/>
                    <a:gd name="connsiteY6" fmla="*/ 20181 h 42362"/>
                    <a:gd name="connsiteX7" fmla="*/ 72437 w 307845"/>
                    <a:gd name="connsiteY7" fmla="*/ 35700 h 42362"/>
                    <a:gd name="connsiteX8" fmla="*/ 154729 w 307845"/>
                    <a:gd name="connsiteY8" fmla="*/ 41764 h 42362"/>
                    <a:gd name="connsiteX9" fmla="*/ 232987 w 307845"/>
                    <a:gd name="connsiteY9" fmla="*/ 40962 h 42362"/>
                    <a:gd name="connsiteX10" fmla="*/ 304114 w 307845"/>
                    <a:gd name="connsiteY10" fmla="*/ 21500 h 42362"/>
                    <a:gd name="connsiteX11" fmla="*/ 295238 w 307845"/>
                    <a:gd name="connsiteY11" fmla="*/ 69 h 42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07845" h="42362">
                      <a:moveTo>
                        <a:pt x="295238" y="69"/>
                      </a:moveTo>
                      <a:cubicBezTo>
                        <a:pt x="283147" y="-606"/>
                        <a:pt x="271035" y="3847"/>
                        <a:pt x="259267" y="6233"/>
                      </a:cubicBezTo>
                      <a:cubicBezTo>
                        <a:pt x="248215" y="8472"/>
                        <a:pt x="237121" y="9919"/>
                        <a:pt x="225887" y="10853"/>
                      </a:cubicBezTo>
                      <a:cubicBezTo>
                        <a:pt x="201427" y="12884"/>
                        <a:pt x="176769" y="13379"/>
                        <a:pt x="152234" y="13284"/>
                      </a:cubicBezTo>
                      <a:cubicBezTo>
                        <a:pt x="127283" y="13189"/>
                        <a:pt x="102307" y="12341"/>
                        <a:pt x="77413" y="10633"/>
                      </a:cubicBezTo>
                      <a:cubicBezTo>
                        <a:pt x="54296" y="9046"/>
                        <a:pt x="31043" y="5698"/>
                        <a:pt x="7923" y="4962"/>
                      </a:cubicBezTo>
                      <a:cubicBezTo>
                        <a:pt x="-515" y="4694"/>
                        <a:pt x="-2731" y="15983"/>
                        <a:pt x="3802" y="20181"/>
                      </a:cubicBezTo>
                      <a:cubicBezTo>
                        <a:pt x="22844" y="32418"/>
                        <a:pt x="50507" y="33130"/>
                        <a:pt x="72437" y="35700"/>
                      </a:cubicBezTo>
                      <a:cubicBezTo>
                        <a:pt x="99770" y="38902"/>
                        <a:pt x="127222" y="40923"/>
                        <a:pt x="154729" y="41764"/>
                      </a:cubicBezTo>
                      <a:cubicBezTo>
                        <a:pt x="180765" y="42560"/>
                        <a:pt x="206988" y="42802"/>
                        <a:pt x="232987" y="40962"/>
                      </a:cubicBezTo>
                      <a:cubicBezTo>
                        <a:pt x="255957" y="39335"/>
                        <a:pt x="286475" y="38107"/>
                        <a:pt x="304114" y="21500"/>
                      </a:cubicBezTo>
                      <a:cubicBezTo>
                        <a:pt x="312461" y="13646"/>
                        <a:pt x="305622" y="647"/>
                        <a:pt x="295238" y="69"/>
                      </a:cubicBezTo>
                      <a:close/>
                    </a:path>
                  </a:pathLst>
                </a:custGeom>
                <a:solidFill>
                  <a:srgbClr val="0502AB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9" name="任意多边形: 形状 88"/>
                <p:cNvSpPr/>
                <p:nvPr/>
              </p:nvSpPr>
              <p:spPr>
                <a:xfrm>
                  <a:off x="5040985" y="5013822"/>
                  <a:ext cx="308668" cy="38748"/>
                </a:xfrm>
                <a:custGeom>
                  <a:avLst/>
                  <a:gdLst>
                    <a:gd name="connsiteX0" fmla="*/ 305566 w 308668"/>
                    <a:gd name="connsiteY0" fmla="*/ 14322 h 38748"/>
                    <a:gd name="connsiteX1" fmla="*/ 272582 w 308668"/>
                    <a:gd name="connsiteY1" fmla="*/ 11254 h 38748"/>
                    <a:gd name="connsiteX2" fmla="*/ 232801 w 308668"/>
                    <a:gd name="connsiteY2" fmla="*/ 13815 h 38748"/>
                    <a:gd name="connsiteX3" fmla="*/ 158051 w 308668"/>
                    <a:gd name="connsiteY3" fmla="*/ 14894 h 38748"/>
                    <a:gd name="connsiteX4" fmla="*/ 5125 w 308668"/>
                    <a:gd name="connsiteY4" fmla="*/ 33 h 38748"/>
                    <a:gd name="connsiteX5" fmla="*/ 3698 w 308668"/>
                    <a:gd name="connsiteY5" fmla="*/ 10568 h 38748"/>
                    <a:gd name="connsiteX6" fmla="*/ 158049 w 308668"/>
                    <a:gd name="connsiteY6" fmla="*/ 37266 h 38748"/>
                    <a:gd name="connsiteX7" fmla="*/ 237780 w 308668"/>
                    <a:gd name="connsiteY7" fmla="*/ 37877 h 38748"/>
                    <a:gd name="connsiteX8" fmla="*/ 277543 w 308668"/>
                    <a:gd name="connsiteY8" fmla="*/ 34582 h 38748"/>
                    <a:gd name="connsiteX9" fmla="*/ 306874 w 308668"/>
                    <a:gd name="connsiteY9" fmla="*/ 24471 h 38748"/>
                    <a:gd name="connsiteX10" fmla="*/ 305566 w 308668"/>
                    <a:gd name="connsiteY10" fmla="*/ 14322 h 38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08668" h="38748">
                      <a:moveTo>
                        <a:pt x="305566" y="14322"/>
                      </a:moveTo>
                      <a:cubicBezTo>
                        <a:pt x="296488" y="7499"/>
                        <a:pt x="283265" y="10482"/>
                        <a:pt x="272582" y="11254"/>
                      </a:cubicBezTo>
                      <a:cubicBezTo>
                        <a:pt x="259319" y="12210"/>
                        <a:pt x="246089" y="13210"/>
                        <a:pt x="232801" y="13815"/>
                      </a:cubicBezTo>
                      <a:cubicBezTo>
                        <a:pt x="207882" y="14946"/>
                        <a:pt x="182997" y="15606"/>
                        <a:pt x="158051" y="14894"/>
                      </a:cubicBezTo>
                      <a:cubicBezTo>
                        <a:pt x="106649" y="13428"/>
                        <a:pt x="56162" y="5233"/>
                        <a:pt x="5125" y="33"/>
                      </a:cubicBezTo>
                      <a:cubicBezTo>
                        <a:pt x="-1250" y="-618"/>
                        <a:pt x="-1621" y="8651"/>
                        <a:pt x="3698" y="10568"/>
                      </a:cubicBezTo>
                      <a:cubicBezTo>
                        <a:pt x="52735" y="28229"/>
                        <a:pt x="106253" y="34298"/>
                        <a:pt x="158049" y="37266"/>
                      </a:cubicBezTo>
                      <a:cubicBezTo>
                        <a:pt x="184551" y="38785"/>
                        <a:pt x="211262" y="39380"/>
                        <a:pt x="237780" y="37877"/>
                      </a:cubicBezTo>
                      <a:cubicBezTo>
                        <a:pt x="251039" y="37125"/>
                        <a:pt x="264368" y="36283"/>
                        <a:pt x="277543" y="34582"/>
                      </a:cubicBezTo>
                      <a:cubicBezTo>
                        <a:pt x="287775" y="33261"/>
                        <a:pt x="300036" y="33028"/>
                        <a:pt x="306874" y="24471"/>
                      </a:cubicBezTo>
                      <a:cubicBezTo>
                        <a:pt x="309685" y="20947"/>
                        <a:pt x="309152" y="17015"/>
                        <a:pt x="305566" y="14322"/>
                      </a:cubicBezTo>
                      <a:close/>
                    </a:path>
                  </a:pathLst>
                </a:custGeom>
                <a:solidFill>
                  <a:srgbClr val="0502AB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90" name="组合 89"/>
                <p:cNvGrpSpPr/>
                <p:nvPr/>
              </p:nvGrpSpPr>
              <p:grpSpPr>
                <a:xfrm>
                  <a:off x="4306766" y="3075289"/>
                  <a:ext cx="1587820" cy="1268146"/>
                  <a:chOff x="4306766" y="3075289"/>
                  <a:chExt cx="1587820" cy="1268146"/>
                </a:xfrm>
              </p:grpSpPr>
              <p:sp>
                <p:nvSpPr>
                  <p:cNvPr id="143" name="任意多边形: 形状 142"/>
                  <p:cNvSpPr/>
                  <p:nvPr/>
                </p:nvSpPr>
                <p:spPr>
                  <a:xfrm>
                    <a:off x="4306766" y="3075289"/>
                    <a:ext cx="1587820" cy="1268146"/>
                  </a:xfrm>
                  <a:custGeom>
                    <a:avLst/>
                    <a:gdLst>
                      <a:gd name="connsiteX0" fmla="*/ 1440625 w 1587820"/>
                      <a:gd name="connsiteY0" fmla="*/ 206111 h 1268146"/>
                      <a:gd name="connsiteX1" fmla="*/ 1167043 w 1587820"/>
                      <a:gd name="connsiteY1" fmla="*/ 44705 h 1268146"/>
                      <a:gd name="connsiteX2" fmla="*/ 1076724 w 1587820"/>
                      <a:gd name="connsiteY2" fmla="*/ 10847 h 1268146"/>
                      <a:gd name="connsiteX3" fmla="*/ 1048734 w 1587820"/>
                      <a:gd name="connsiteY3" fmla="*/ 0 h 1268146"/>
                      <a:gd name="connsiteX4" fmla="*/ 937817 w 1587820"/>
                      <a:gd name="connsiteY4" fmla="*/ 18481 h 1268146"/>
                      <a:gd name="connsiteX5" fmla="*/ 740010 w 1587820"/>
                      <a:gd name="connsiteY5" fmla="*/ 37901 h 1268146"/>
                      <a:gd name="connsiteX6" fmla="*/ 670289 w 1587820"/>
                      <a:gd name="connsiteY6" fmla="*/ 54936 h 1268146"/>
                      <a:gd name="connsiteX7" fmla="*/ 621701 w 1587820"/>
                      <a:gd name="connsiteY7" fmla="*/ 72106 h 1268146"/>
                      <a:gd name="connsiteX8" fmla="*/ 357360 w 1587820"/>
                      <a:gd name="connsiteY8" fmla="*/ 284699 h 1268146"/>
                      <a:gd name="connsiteX9" fmla="*/ 256917 w 1587820"/>
                      <a:gd name="connsiteY9" fmla="*/ 494534 h 1268146"/>
                      <a:gd name="connsiteX10" fmla="*/ 223328 w 1587820"/>
                      <a:gd name="connsiteY10" fmla="*/ 448276 h 1268146"/>
                      <a:gd name="connsiteX11" fmla="*/ 120741 w 1587820"/>
                      <a:gd name="connsiteY11" fmla="*/ 522230 h 1268146"/>
                      <a:gd name="connsiteX12" fmla="*/ 2432 w 1587820"/>
                      <a:gd name="connsiteY12" fmla="*/ 525015 h 1268146"/>
                      <a:gd name="connsiteX13" fmla="*/ 10736 w 1587820"/>
                      <a:gd name="connsiteY13" fmla="*/ 585093 h 1268146"/>
                      <a:gd name="connsiteX14" fmla="*/ 141071 w 1587820"/>
                      <a:gd name="connsiteY14" fmla="*/ 821711 h 1268146"/>
                      <a:gd name="connsiteX15" fmla="*/ 172946 w 1587820"/>
                      <a:gd name="connsiteY15" fmla="*/ 827363 h 1268146"/>
                      <a:gd name="connsiteX16" fmla="*/ 368825 w 1587820"/>
                      <a:gd name="connsiteY16" fmla="*/ 833014 h 1268146"/>
                      <a:gd name="connsiteX17" fmla="*/ 382323 w 1587820"/>
                      <a:gd name="connsiteY17" fmla="*/ 838344 h 1268146"/>
                      <a:gd name="connsiteX18" fmla="*/ 846331 w 1587820"/>
                      <a:gd name="connsiteY18" fmla="*/ 742926 h 1268146"/>
                      <a:gd name="connsiteX19" fmla="*/ 877739 w 1587820"/>
                      <a:gd name="connsiteY19" fmla="*/ 1014885 h 1268146"/>
                      <a:gd name="connsiteX20" fmla="*/ 1445258 w 1587820"/>
                      <a:gd name="connsiteY20" fmla="*/ 1148891 h 1268146"/>
                      <a:gd name="connsiteX21" fmla="*/ 1457258 w 1587820"/>
                      <a:gd name="connsiteY21" fmla="*/ 1268136 h 1268146"/>
                      <a:gd name="connsiteX22" fmla="*/ 1504400 w 1587820"/>
                      <a:gd name="connsiteY22" fmla="*/ 1222843 h 1268146"/>
                      <a:gd name="connsiteX23" fmla="*/ 1512731 w 1587820"/>
                      <a:gd name="connsiteY23" fmla="*/ 781961 h 1268146"/>
                      <a:gd name="connsiteX24" fmla="*/ 1585746 w 1587820"/>
                      <a:gd name="connsiteY24" fmla="*/ 561976 h 1268146"/>
                      <a:gd name="connsiteX25" fmla="*/ 1440625 w 1587820"/>
                      <a:gd name="connsiteY25" fmla="*/ 206111 h 1268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1587820" h="1268146">
                        <a:moveTo>
                          <a:pt x="1440625" y="206111"/>
                        </a:moveTo>
                        <a:cubicBezTo>
                          <a:pt x="1363002" y="108158"/>
                          <a:pt x="1239121" y="71169"/>
                          <a:pt x="1167043" y="44705"/>
                        </a:cubicBezTo>
                        <a:cubicBezTo>
                          <a:pt x="1128500" y="30562"/>
                          <a:pt x="1097349" y="18776"/>
                          <a:pt x="1076724" y="10847"/>
                        </a:cubicBezTo>
                        <a:cubicBezTo>
                          <a:pt x="1058751" y="3937"/>
                          <a:pt x="1048734" y="0"/>
                          <a:pt x="1048734" y="0"/>
                        </a:cubicBezTo>
                        <a:cubicBezTo>
                          <a:pt x="1048734" y="0"/>
                          <a:pt x="959995" y="10179"/>
                          <a:pt x="937817" y="18481"/>
                        </a:cubicBezTo>
                        <a:cubicBezTo>
                          <a:pt x="915638" y="26812"/>
                          <a:pt x="740010" y="37901"/>
                          <a:pt x="740010" y="37901"/>
                        </a:cubicBezTo>
                        <a:cubicBezTo>
                          <a:pt x="740010" y="37901"/>
                          <a:pt x="715420" y="40686"/>
                          <a:pt x="670289" y="54936"/>
                        </a:cubicBezTo>
                        <a:cubicBezTo>
                          <a:pt x="656094" y="59436"/>
                          <a:pt x="639861" y="65061"/>
                          <a:pt x="621701" y="72106"/>
                        </a:cubicBezTo>
                        <a:cubicBezTo>
                          <a:pt x="545952" y="101490"/>
                          <a:pt x="435009" y="170085"/>
                          <a:pt x="357360" y="284699"/>
                        </a:cubicBezTo>
                        <a:cubicBezTo>
                          <a:pt x="279710" y="399311"/>
                          <a:pt x="256917" y="494534"/>
                          <a:pt x="256917" y="494534"/>
                        </a:cubicBezTo>
                        <a:cubicBezTo>
                          <a:pt x="243658" y="471259"/>
                          <a:pt x="223328" y="448276"/>
                          <a:pt x="223328" y="448276"/>
                        </a:cubicBezTo>
                        <a:cubicBezTo>
                          <a:pt x="223328" y="448276"/>
                          <a:pt x="177124" y="494506"/>
                          <a:pt x="120741" y="522230"/>
                        </a:cubicBezTo>
                        <a:cubicBezTo>
                          <a:pt x="64358" y="549952"/>
                          <a:pt x="2432" y="525015"/>
                          <a:pt x="2432" y="525015"/>
                        </a:cubicBezTo>
                        <a:cubicBezTo>
                          <a:pt x="2432" y="525015"/>
                          <a:pt x="-6809" y="548104"/>
                          <a:pt x="10736" y="585093"/>
                        </a:cubicBezTo>
                        <a:cubicBezTo>
                          <a:pt x="28308" y="622056"/>
                          <a:pt x="92083" y="805079"/>
                          <a:pt x="141071" y="821711"/>
                        </a:cubicBezTo>
                        <a:cubicBezTo>
                          <a:pt x="148760" y="824336"/>
                          <a:pt x="159794" y="826132"/>
                          <a:pt x="172946" y="827363"/>
                        </a:cubicBezTo>
                        <a:cubicBezTo>
                          <a:pt x="231498" y="832801"/>
                          <a:pt x="332289" y="827147"/>
                          <a:pt x="368825" y="833014"/>
                        </a:cubicBezTo>
                        <a:cubicBezTo>
                          <a:pt x="376430" y="834221"/>
                          <a:pt x="381253" y="835933"/>
                          <a:pt x="382323" y="838344"/>
                        </a:cubicBezTo>
                        <a:cubicBezTo>
                          <a:pt x="389716" y="854979"/>
                          <a:pt x="846331" y="742926"/>
                          <a:pt x="846331" y="742926"/>
                        </a:cubicBezTo>
                        <a:cubicBezTo>
                          <a:pt x="903624" y="713355"/>
                          <a:pt x="665146" y="994555"/>
                          <a:pt x="877739" y="1014885"/>
                        </a:cubicBezTo>
                        <a:cubicBezTo>
                          <a:pt x="1090333" y="1035215"/>
                          <a:pt x="1386091" y="1098990"/>
                          <a:pt x="1445258" y="1148891"/>
                        </a:cubicBezTo>
                        <a:cubicBezTo>
                          <a:pt x="1504400" y="1198818"/>
                          <a:pt x="1457258" y="1268136"/>
                          <a:pt x="1457258" y="1268136"/>
                        </a:cubicBezTo>
                        <a:cubicBezTo>
                          <a:pt x="1457258" y="1268136"/>
                          <a:pt x="1469283" y="1269985"/>
                          <a:pt x="1504400" y="1222843"/>
                        </a:cubicBezTo>
                        <a:cubicBezTo>
                          <a:pt x="1539543" y="1175701"/>
                          <a:pt x="1512731" y="781961"/>
                          <a:pt x="1512731" y="781961"/>
                        </a:cubicBezTo>
                        <a:cubicBezTo>
                          <a:pt x="1568175" y="742211"/>
                          <a:pt x="1595925" y="647019"/>
                          <a:pt x="1585746" y="561976"/>
                        </a:cubicBezTo>
                        <a:cubicBezTo>
                          <a:pt x="1575569" y="476934"/>
                          <a:pt x="1518276" y="304091"/>
                          <a:pt x="1440625" y="20611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4" name="任意多边形: 形状 143"/>
                  <p:cNvSpPr/>
                  <p:nvPr/>
                </p:nvSpPr>
                <p:spPr>
                  <a:xfrm>
                    <a:off x="4306766" y="3075289"/>
                    <a:ext cx="1587820" cy="1268146"/>
                  </a:xfrm>
                  <a:custGeom>
                    <a:avLst/>
                    <a:gdLst>
                      <a:gd name="connsiteX0" fmla="*/ 1440625 w 1587820"/>
                      <a:gd name="connsiteY0" fmla="*/ 206111 h 1268146"/>
                      <a:gd name="connsiteX1" fmla="*/ 1167043 w 1587820"/>
                      <a:gd name="connsiteY1" fmla="*/ 44705 h 1268146"/>
                      <a:gd name="connsiteX2" fmla="*/ 1076724 w 1587820"/>
                      <a:gd name="connsiteY2" fmla="*/ 10847 h 1268146"/>
                      <a:gd name="connsiteX3" fmla="*/ 1048734 w 1587820"/>
                      <a:gd name="connsiteY3" fmla="*/ 0 h 1268146"/>
                      <a:gd name="connsiteX4" fmla="*/ 937817 w 1587820"/>
                      <a:gd name="connsiteY4" fmla="*/ 18481 h 1268146"/>
                      <a:gd name="connsiteX5" fmla="*/ 740010 w 1587820"/>
                      <a:gd name="connsiteY5" fmla="*/ 37901 h 1268146"/>
                      <a:gd name="connsiteX6" fmla="*/ 670289 w 1587820"/>
                      <a:gd name="connsiteY6" fmla="*/ 54936 h 1268146"/>
                      <a:gd name="connsiteX7" fmla="*/ 621701 w 1587820"/>
                      <a:gd name="connsiteY7" fmla="*/ 72106 h 1268146"/>
                      <a:gd name="connsiteX8" fmla="*/ 357360 w 1587820"/>
                      <a:gd name="connsiteY8" fmla="*/ 284699 h 1268146"/>
                      <a:gd name="connsiteX9" fmla="*/ 256917 w 1587820"/>
                      <a:gd name="connsiteY9" fmla="*/ 494534 h 1268146"/>
                      <a:gd name="connsiteX10" fmla="*/ 223328 w 1587820"/>
                      <a:gd name="connsiteY10" fmla="*/ 448276 h 1268146"/>
                      <a:gd name="connsiteX11" fmla="*/ 120741 w 1587820"/>
                      <a:gd name="connsiteY11" fmla="*/ 522230 h 1268146"/>
                      <a:gd name="connsiteX12" fmla="*/ 2432 w 1587820"/>
                      <a:gd name="connsiteY12" fmla="*/ 525015 h 1268146"/>
                      <a:gd name="connsiteX13" fmla="*/ 10736 w 1587820"/>
                      <a:gd name="connsiteY13" fmla="*/ 585093 h 1268146"/>
                      <a:gd name="connsiteX14" fmla="*/ 141071 w 1587820"/>
                      <a:gd name="connsiteY14" fmla="*/ 821711 h 1268146"/>
                      <a:gd name="connsiteX15" fmla="*/ 172946 w 1587820"/>
                      <a:gd name="connsiteY15" fmla="*/ 827363 h 1268146"/>
                      <a:gd name="connsiteX16" fmla="*/ 368825 w 1587820"/>
                      <a:gd name="connsiteY16" fmla="*/ 833014 h 1268146"/>
                      <a:gd name="connsiteX17" fmla="*/ 382323 w 1587820"/>
                      <a:gd name="connsiteY17" fmla="*/ 838344 h 1268146"/>
                      <a:gd name="connsiteX18" fmla="*/ 846331 w 1587820"/>
                      <a:gd name="connsiteY18" fmla="*/ 742926 h 1268146"/>
                      <a:gd name="connsiteX19" fmla="*/ 877739 w 1587820"/>
                      <a:gd name="connsiteY19" fmla="*/ 1014885 h 1268146"/>
                      <a:gd name="connsiteX20" fmla="*/ 1445258 w 1587820"/>
                      <a:gd name="connsiteY20" fmla="*/ 1148891 h 1268146"/>
                      <a:gd name="connsiteX21" fmla="*/ 1457258 w 1587820"/>
                      <a:gd name="connsiteY21" fmla="*/ 1268136 h 1268146"/>
                      <a:gd name="connsiteX22" fmla="*/ 1504400 w 1587820"/>
                      <a:gd name="connsiteY22" fmla="*/ 1222843 h 1268146"/>
                      <a:gd name="connsiteX23" fmla="*/ 1512731 w 1587820"/>
                      <a:gd name="connsiteY23" fmla="*/ 781961 h 1268146"/>
                      <a:gd name="connsiteX24" fmla="*/ 1585746 w 1587820"/>
                      <a:gd name="connsiteY24" fmla="*/ 561976 h 1268146"/>
                      <a:gd name="connsiteX25" fmla="*/ 1440625 w 1587820"/>
                      <a:gd name="connsiteY25" fmla="*/ 206111 h 1268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1587820" h="1268146">
                        <a:moveTo>
                          <a:pt x="1440625" y="206111"/>
                        </a:moveTo>
                        <a:cubicBezTo>
                          <a:pt x="1363002" y="108158"/>
                          <a:pt x="1239121" y="71169"/>
                          <a:pt x="1167043" y="44705"/>
                        </a:cubicBezTo>
                        <a:cubicBezTo>
                          <a:pt x="1128500" y="30562"/>
                          <a:pt x="1097349" y="18776"/>
                          <a:pt x="1076724" y="10847"/>
                        </a:cubicBezTo>
                        <a:cubicBezTo>
                          <a:pt x="1058751" y="3937"/>
                          <a:pt x="1048734" y="0"/>
                          <a:pt x="1048734" y="0"/>
                        </a:cubicBezTo>
                        <a:cubicBezTo>
                          <a:pt x="1048734" y="0"/>
                          <a:pt x="959995" y="10179"/>
                          <a:pt x="937817" y="18481"/>
                        </a:cubicBezTo>
                        <a:cubicBezTo>
                          <a:pt x="915638" y="26812"/>
                          <a:pt x="740010" y="37901"/>
                          <a:pt x="740010" y="37901"/>
                        </a:cubicBezTo>
                        <a:cubicBezTo>
                          <a:pt x="740010" y="37901"/>
                          <a:pt x="715420" y="40686"/>
                          <a:pt x="670289" y="54936"/>
                        </a:cubicBezTo>
                        <a:cubicBezTo>
                          <a:pt x="656094" y="59436"/>
                          <a:pt x="639861" y="65061"/>
                          <a:pt x="621701" y="72106"/>
                        </a:cubicBezTo>
                        <a:cubicBezTo>
                          <a:pt x="545952" y="101490"/>
                          <a:pt x="435009" y="170085"/>
                          <a:pt x="357360" y="284699"/>
                        </a:cubicBezTo>
                        <a:cubicBezTo>
                          <a:pt x="279710" y="399311"/>
                          <a:pt x="256917" y="494534"/>
                          <a:pt x="256917" y="494534"/>
                        </a:cubicBezTo>
                        <a:cubicBezTo>
                          <a:pt x="243658" y="471259"/>
                          <a:pt x="223328" y="448276"/>
                          <a:pt x="223328" y="448276"/>
                        </a:cubicBezTo>
                        <a:cubicBezTo>
                          <a:pt x="223328" y="448276"/>
                          <a:pt x="177124" y="494506"/>
                          <a:pt x="120741" y="522230"/>
                        </a:cubicBezTo>
                        <a:cubicBezTo>
                          <a:pt x="64358" y="549952"/>
                          <a:pt x="2432" y="525015"/>
                          <a:pt x="2432" y="525015"/>
                        </a:cubicBezTo>
                        <a:cubicBezTo>
                          <a:pt x="2432" y="525015"/>
                          <a:pt x="-6809" y="548104"/>
                          <a:pt x="10736" y="585093"/>
                        </a:cubicBezTo>
                        <a:cubicBezTo>
                          <a:pt x="28308" y="622056"/>
                          <a:pt x="92083" y="805079"/>
                          <a:pt x="141071" y="821711"/>
                        </a:cubicBezTo>
                        <a:cubicBezTo>
                          <a:pt x="148760" y="824336"/>
                          <a:pt x="159794" y="826132"/>
                          <a:pt x="172946" y="827363"/>
                        </a:cubicBezTo>
                        <a:cubicBezTo>
                          <a:pt x="231498" y="832801"/>
                          <a:pt x="332289" y="827147"/>
                          <a:pt x="368825" y="833014"/>
                        </a:cubicBezTo>
                        <a:cubicBezTo>
                          <a:pt x="376430" y="834221"/>
                          <a:pt x="381253" y="835933"/>
                          <a:pt x="382323" y="838344"/>
                        </a:cubicBezTo>
                        <a:cubicBezTo>
                          <a:pt x="389716" y="854979"/>
                          <a:pt x="846331" y="742926"/>
                          <a:pt x="846331" y="742926"/>
                        </a:cubicBezTo>
                        <a:cubicBezTo>
                          <a:pt x="903624" y="713355"/>
                          <a:pt x="665146" y="994555"/>
                          <a:pt x="877739" y="1014885"/>
                        </a:cubicBezTo>
                        <a:cubicBezTo>
                          <a:pt x="1090333" y="1035215"/>
                          <a:pt x="1386091" y="1098990"/>
                          <a:pt x="1445258" y="1148891"/>
                        </a:cubicBezTo>
                        <a:cubicBezTo>
                          <a:pt x="1504400" y="1198818"/>
                          <a:pt x="1457258" y="1268136"/>
                          <a:pt x="1457258" y="1268136"/>
                        </a:cubicBezTo>
                        <a:cubicBezTo>
                          <a:pt x="1457258" y="1268136"/>
                          <a:pt x="1469283" y="1269985"/>
                          <a:pt x="1504400" y="1222843"/>
                        </a:cubicBezTo>
                        <a:cubicBezTo>
                          <a:pt x="1539543" y="1175701"/>
                          <a:pt x="1512731" y="781961"/>
                          <a:pt x="1512731" y="781961"/>
                        </a:cubicBezTo>
                        <a:cubicBezTo>
                          <a:pt x="1568175" y="742211"/>
                          <a:pt x="1595925" y="647019"/>
                          <a:pt x="1585746" y="561976"/>
                        </a:cubicBezTo>
                        <a:cubicBezTo>
                          <a:pt x="1575569" y="476934"/>
                          <a:pt x="1518276" y="304091"/>
                          <a:pt x="1440625" y="206111"/>
                        </a:cubicBezTo>
                        <a:close/>
                      </a:path>
                    </a:pathLst>
                  </a:custGeom>
                  <a:noFill/>
                  <a:ln w="8792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91" name="任意多边形: 形状 90"/>
                <p:cNvSpPr/>
                <p:nvPr/>
              </p:nvSpPr>
              <p:spPr>
                <a:xfrm>
                  <a:off x="5480869" y="3259319"/>
                  <a:ext cx="243721" cy="647579"/>
                </a:xfrm>
                <a:custGeom>
                  <a:avLst/>
                  <a:gdLst>
                    <a:gd name="connsiteX0" fmla="*/ 62474 w 243721"/>
                    <a:gd name="connsiteY0" fmla="*/ 478016 h 647579"/>
                    <a:gd name="connsiteX1" fmla="*/ 33306 w 243721"/>
                    <a:gd name="connsiteY1" fmla="*/ 228112 h 647579"/>
                    <a:gd name="connsiteX2" fmla="*/ 57225 w 243721"/>
                    <a:gd name="connsiteY2" fmla="*/ 226718 h 647579"/>
                    <a:gd name="connsiteX3" fmla="*/ 100338 w 243721"/>
                    <a:gd name="connsiteY3" fmla="*/ 14613 h 647579"/>
                    <a:gd name="connsiteX4" fmla="*/ 56317 w 243721"/>
                    <a:gd name="connsiteY4" fmla="*/ 0 h 647579"/>
                    <a:gd name="connsiteX5" fmla="*/ 26608 w 243721"/>
                    <a:gd name="connsiteY5" fmla="*/ 193582 h 647579"/>
                    <a:gd name="connsiteX6" fmla="*/ 8107 w 243721"/>
                    <a:gd name="connsiteY6" fmla="*/ 370174 h 647579"/>
                    <a:gd name="connsiteX7" fmla="*/ 221123 w 243721"/>
                    <a:gd name="connsiteY7" fmla="*/ 647373 h 647579"/>
                    <a:gd name="connsiteX8" fmla="*/ 62474 w 243721"/>
                    <a:gd name="connsiteY8" fmla="*/ 478016 h 647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43721" h="647579">
                      <a:moveTo>
                        <a:pt x="62474" y="478016"/>
                      </a:moveTo>
                      <a:cubicBezTo>
                        <a:pt x="16295" y="336209"/>
                        <a:pt x="19669" y="254034"/>
                        <a:pt x="33306" y="228112"/>
                      </a:cubicBezTo>
                      <a:cubicBezTo>
                        <a:pt x="41239" y="213033"/>
                        <a:pt x="56792" y="237372"/>
                        <a:pt x="57225" y="226718"/>
                      </a:cubicBezTo>
                      <a:cubicBezTo>
                        <a:pt x="57225" y="226718"/>
                        <a:pt x="118076" y="23482"/>
                        <a:pt x="100338" y="14613"/>
                      </a:cubicBezTo>
                      <a:cubicBezTo>
                        <a:pt x="82602" y="5743"/>
                        <a:pt x="56317" y="0"/>
                        <a:pt x="56317" y="0"/>
                      </a:cubicBezTo>
                      <a:cubicBezTo>
                        <a:pt x="56317" y="0"/>
                        <a:pt x="45107" y="168581"/>
                        <a:pt x="26608" y="193582"/>
                      </a:cubicBezTo>
                      <a:cubicBezTo>
                        <a:pt x="8107" y="218583"/>
                        <a:pt x="-11403" y="273452"/>
                        <a:pt x="8107" y="370174"/>
                      </a:cubicBezTo>
                      <a:cubicBezTo>
                        <a:pt x="27617" y="466895"/>
                        <a:pt x="84551" y="642753"/>
                        <a:pt x="221123" y="647373"/>
                      </a:cubicBezTo>
                      <a:cubicBezTo>
                        <a:pt x="310483" y="650398"/>
                        <a:pt x="109148" y="621343"/>
                        <a:pt x="62474" y="478016"/>
                      </a:cubicBezTo>
                      <a:close/>
                    </a:path>
                  </a:pathLst>
                </a:custGeom>
                <a:solidFill>
                  <a:srgbClr val="FCAA23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2" name="任意多边形: 形状 91"/>
                <p:cNvSpPr/>
                <p:nvPr/>
              </p:nvSpPr>
              <p:spPr>
                <a:xfrm>
                  <a:off x="4406746" y="3542286"/>
                  <a:ext cx="337132" cy="366015"/>
                </a:xfrm>
                <a:custGeom>
                  <a:avLst/>
                  <a:gdLst>
                    <a:gd name="connsiteX0" fmla="*/ 292522 w 337132"/>
                    <a:gd name="connsiteY0" fmla="*/ 0 h 366015"/>
                    <a:gd name="connsiteX1" fmla="*/ 214981 w 337132"/>
                    <a:gd name="connsiteY1" fmla="*/ 236485 h 366015"/>
                    <a:gd name="connsiteX2" fmla="*/ 5 w 337132"/>
                    <a:gd name="connsiteY2" fmla="*/ 263859 h 366015"/>
                    <a:gd name="connsiteX3" fmla="*/ 72805 w 337132"/>
                    <a:gd name="connsiteY3" fmla="*/ 360311 h 366015"/>
                    <a:gd name="connsiteX4" fmla="*/ 72966 w 337132"/>
                    <a:gd name="connsiteY4" fmla="*/ 360364 h 366015"/>
                    <a:gd name="connsiteX5" fmla="*/ 268845 w 337132"/>
                    <a:gd name="connsiteY5" fmla="*/ 366015 h 366015"/>
                    <a:gd name="connsiteX6" fmla="*/ 330395 w 337132"/>
                    <a:gd name="connsiteY6" fmla="*/ 234100 h 366015"/>
                    <a:gd name="connsiteX7" fmla="*/ 292522 w 337132"/>
                    <a:gd name="connsiteY7" fmla="*/ 0 h 366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7132" h="366015">
                      <a:moveTo>
                        <a:pt x="292522" y="0"/>
                      </a:moveTo>
                      <a:cubicBezTo>
                        <a:pt x="292522" y="0"/>
                        <a:pt x="302915" y="154389"/>
                        <a:pt x="214981" y="236485"/>
                      </a:cubicBezTo>
                      <a:cubicBezTo>
                        <a:pt x="127018" y="318581"/>
                        <a:pt x="5" y="263859"/>
                        <a:pt x="5" y="263859"/>
                      </a:cubicBezTo>
                      <a:cubicBezTo>
                        <a:pt x="5" y="263859"/>
                        <a:pt x="-1951" y="342019"/>
                        <a:pt x="72805" y="360311"/>
                      </a:cubicBezTo>
                      <a:cubicBezTo>
                        <a:pt x="72860" y="360311"/>
                        <a:pt x="72913" y="360338"/>
                        <a:pt x="72966" y="360364"/>
                      </a:cubicBezTo>
                      <a:cubicBezTo>
                        <a:pt x="131518" y="365802"/>
                        <a:pt x="232309" y="360148"/>
                        <a:pt x="268845" y="366015"/>
                      </a:cubicBezTo>
                      <a:cubicBezTo>
                        <a:pt x="298308" y="345123"/>
                        <a:pt x="321315" y="305214"/>
                        <a:pt x="330395" y="234100"/>
                      </a:cubicBezTo>
                      <a:cubicBezTo>
                        <a:pt x="357852" y="18750"/>
                        <a:pt x="292522" y="0"/>
                        <a:pt x="292522" y="0"/>
                      </a:cubicBezTo>
                      <a:close/>
                    </a:path>
                  </a:pathLst>
                </a:custGeom>
                <a:solidFill>
                  <a:srgbClr val="FCAA23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93" name="组合 92"/>
                <p:cNvGrpSpPr/>
                <p:nvPr/>
              </p:nvGrpSpPr>
              <p:grpSpPr>
                <a:xfrm>
                  <a:off x="5069445" y="3005337"/>
                  <a:ext cx="173979" cy="157296"/>
                  <a:chOff x="5069445" y="3005337"/>
                  <a:chExt cx="173979" cy="157296"/>
                </a:xfrm>
              </p:grpSpPr>
              <p:sp>
                <p:nvSpPr>
                  <p:cNvPr id="141" name="任意多边形: 形状 140"/>
                  <p:cNvSpPr/>
                  <p:nvPr/>
                </p:nvSpPr>
                <p:spPr>
                  <a:xfrm>
                    <a:off x="5069445" y="3005337"/>
                    <a:ext cx="173979" cy="157296"/>
                  </a:xfrm>
                  <a:custGeom>
                    <a:avLst/>
                    <a:gdLst>
                      <a:gd name="connsiteX0" fmla="*/ 41112 w 173979"/>
                      <a:gd name="connsiteY0" fmla="*/ 2234 h 157296"/>
                      <a:gd name="connsiteX1" fmla="*/ 1366 w 173979"/>
                      <a:gd name="connsiteY1" fmla="*/ 77351 h 157296"/>
                      <a:gd name="connsiteX2" fmla="*/ 64218 w 173979"/>
                      <a:gd name="connsiteY2" fmla="*/ 155723 h 157296"/>
                      <a:gd name="connsiteX3" fmla="*/ 169589 w 173979"/>
                      <a:gd name="connsiteY3" fmla="*/ 24665 h 157296"/>
                      <a:gd name="connsiteX4" fmla="*/ 41112 w 173979"/>
                      <a:gd name="connsiteY4" fmla="*/ 2234 h 157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979" h="157296">
                        <a:moveTo>
                          <a:pt x="41112" y="2234"/>
                        </a:moveTo>
                        <a:cubicBezTo>
                          <a:pt x="41112" y="2234"/>
                          <a:pt x="-8800" y="21893"/>
                          <a:pt x="1366" y="77351"/>
                        </a:cubicBezTo>
                        <a:cubicBezTo>
                          <a:pt x="11532" y="132808"/>
                          <a:pt x="35566" y="164966"/>
                          <a:pt x="64218" y="155723"/>
                        </a:cubicBezTo>
                        <a:cubicBezTo>
                          <a:pt x="92872" y="146480"/>
                          <a:pt x="196393" y="59788"/>
                          <a:pt x="169589" y="24665"/>
                        </a:cubicBezTo>
                        <a:cubicBezTo>
                          <a:pt x="142786" y="-10458"/>
                          <a:pt x="41112" y="2234"/>
                          <a:pt x="41112" y="223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2" name="任意多边形: 形状 141"/>
                  <p:cNvSpPr/>
                  <p:nvPr/>
                </p:nvSpPr>
                <p:spPr>
                  <a:xfrm>
                    <a:off x="5069445" y="3005337"/>
                    <a:ext cx="173979" cy="157296"/>
                  </a:xfrm>
                  <a:custGeom>
                    <a:avLst/>
                    <a:gdLst>
                      <a:gd name="connsiteX0" fmla="*/ 41112 w 173979"/>
                      <a:gd name="connsiteY0" fmla="*/ 2234 h 157296"/>
                      <a:gd name="connsiteX1" fmla="*/ 1366 w 173979"/>
                      <a:gd name="connsiteY1" fmla="*/ 77351 h 157296"/>
                      <a:gd name="connsiteX2" fmla="*/ 64218 w 173979"/>
                      <a:gd name="connsiteY2" fmla="*/ 155723 h 157296"/>
                      <a:gd name="connsiteX3" fmla="*/ 169589 w 173979"/>
                      <a:gd name="connsiteY3" fmla="*/ 24665 h 157296"/>
                      <a:gd name="connsiteX4" fmla="*/ 41112 w 173979"/>
                      <a:gd name="connsiteY4" fmla="*/ 2234 h 157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979" h="157296">
                        <a:moveTo>
                          <a:pt x="41112" y="2234"/>
                        </a:moveTo>
                        <a:cubicBezTo>
                          <a:pt x="41112" y="2234"/>
                          <a:pt x="-8800" y="21893"/>
                          <a:pt x="1366" y="77351"/>
                        </a:cubicBezTo>
                        <a:cubicBezTo>
                          <a:pt x="11532" y="132808"/>
                          <a:pt x="35566" y="164966"/>
                          <a:pt x="64218" y="155723"/>
                        </a:cubicBezTo>
                        <a:cubicBezTo>
                          <a:pt x="92872" y="146480"/>
                          <a:pt x="196393" y="59788"/>
                          <a:pt x="169589" y="24665"/>
                        </a:cubicBezTo>
                        <a:cubicBezTo>
                          <a:pt x="142786" y="-10458"/>
                          <a:pt x="41112" y="2234"/>
                          <a:pt x="41112" y="2234"/>
                        </a:cubicBezTo>
                        <a:close/>
                      </a:path>
                    </a:pathLst>
                  </a:custGeom>
                  <a:noFill/>
                  <a:ln w="8792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94" name="任意多边形: 形状 93"/>
                <p:cNvSpPr/>
                <p:nvPr/>
              </p:nvSpPr>
              <p:spPr>
                <a:xfrm>
                  <a:off x="4977034" y="3075292"/>
                  <a:ext cx="406455" cy="191098"/>
                </a:xfrm>
                <a:custGeom>
                  <a:avLst/>
                  <a:gdLst>
                    <a:gd name="connsiteX0" fmla="*/ 156631 w 406455"/>
                    <a:gd name="connsiteY0" fmla="*/ 43445 h 191098"/>
                    <a:gd name="connsiteX1" fmla="*/ 69743 w 406455"/>
                    <a:gd name="connsiteY1" fmla="*/ 37902 h 191098"/>
                    <a:gd name="connsiteX2" fmla="*/ 23 w 406455"/>
                    <a:gd name="connsiteY2" fmla="*/ 54937 h 191098"/>
                    <a:gd name="connsiteX3" fmla="*/ 11272 w 406455"/>
                    <a:gd name="connsiteY3" fmla="*/ 179647 h 191098"/>
                    <a:gd name="connsiteX4" fmla="*/ 156633 w 406455"/>
                    <a:gd name="connsiteY4" fmla="*/ 107220 h 191098"/>
                    <a:gd name="connsiteX5" fmla="*/ 224505 w 406455"/>
                    <a:gd name="connsiteY5" fmla="*/ 187094 h 191098"/>
                    <a:gd name="connsiteX6" fmla="*/ 406455 w 406455"/>
                    <a:gd name="connsiteY6" fmla="*/ 10847 h 191098"/>
                    <a:gd name="connsiteX7" fmla="*/ 378465 w 406455"/>
                    <a:gd name="connsiteY7" fmla="*/ 0 h 191098"/>
                    <a:gd name="connsiteX8" fmla="*/ 156631 w 406455"/>
                    <a:gd name="connsiteY8" fmla="*/ 43445 h 191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06455" h="191098">
                      <a:moveTo>
                        <a:pt x="156631" y="43445"/>
                      </a:moveTo>
                      <a:cubicBezTo>
                        <a:pt x="134455" y="51776"/>
                        <a:pt x="69743" y="37902"/>
                        <a:pt x="69743" y="37902"/>
                      </a:cubicBezTo>
                      <a:cubicBezTo>
                        <a:pt x="69743" y="37902"/>
                        <a:pt x="45153" y="40686"/>
                        <a:pt x="23" y="54937"/>
                      </a:cubicBezTo>
                      <a:cubicBezTo>
                        <a:pt x="-193" y="105534"/>
                        <a:pt x="961" y="190683"/>
                        <a:pt x="11272" y="179647"/>
                      </a:cubicBezTo>
                      <a:cubicBezTo>
                        <a:pt x="25790" y="164058"/>
                        <a:pt x="131107" y="73818"/>
                        <a:pt x="156633" y="107220"/>
                      </a:cubicBezTo>
                      <a:cubicBezTo>
                        <a:pt x="182159" y="140622"/>
                        <a:pt x="204310" y="208200"/>
                        <a:pt x="224505" y="187094"/>
                      </a:cubicBezTo>
                      <a:cubicBezTo>
                        <a:pt x="242826" y="167968"/>
                        <a:pt x="374823" y="87642"/>
                        <a:pt x="406455" y="10847"/>
                      </a:cubicBezTo>
                      <a:cubicBezTo>
                        <a:pt x="388482" y="3937"/>
                        <a:pt x="378465" y="0"/>
                        <a:pt x="378465" y="0"/>
                      </a:cubicBezTo>
                      <a:cubicBezTo>
                        <a:pt x="378465" y="0"/>
                        <a:pt x="178807" y="35141"/>
                        <a:pt x="156631" y="43445"/>
                      </a:cubicBezTo>
                      <a:close/>
                    </a:path>
                  </a:pathLst>
                </a:custGeom>
                <a:solidFill>
                  <a:srgbClr val="FCAA23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5" name="任意多边形: 形状 94"/>
                <p:cNvSpPr/>
                <p:nvPr/>
              </p:nvSpPr>
              <p:spPr>
                <a:xfrm>
                  <a:off x="4292632" y="3181697"/>
                  <a:ext cx="63692" cy="84258"/>
                </a:xfrm>
                <a:custGeom>
                  <a:avLst/>
                  <a:gdLst>
                    <a:gd name="connsiteX0" fmla="*/ 54342 w 63692"/>
                    <a:gd name="connsiteY0" fmla="*/ 68838 h 84258"/>
                    <a:gd name="connsiteX1" fmla="*/ 45908 w 63692"/>
                    <a:gd name="connsiteY1" fmla="*/ 59859 h 84258"/>
                    <a:gd name="connsiteX2" fmla="*/ 30398 w 63692"/>
                    <a:gd name="connsiteY2" fmla="*/ 41206 h 84258"/>
                    <a:gd name="connsiteX3" fmla="*/ 16785 w 63692"/>
                    <a:gd name="connsiteY3" fmla="*/ 20498 h 84258"/>
                    <a:gd name="connsiteX4" fmla="*/ 10275 w 63692"/>
                    <a:gd name="connsiteY4" fmla="*/ 9961 h 84258"/>
                    <a:gd name="connsiteX5" fmla="*/ 2650 w 63692"/>
                    <a:gd name="connsiteY5" fmla="*/ 197 h 84258"/>
                    <a:gd name="connsiteX6" fmla="*/ 51 w 63692"/>
                    <a:gd name="connsiteY6" fmla="*/ 1687 h 84258"/>
                    <a:gd name="connsiteX7" fmla="*/ 4608 w 63692"/>
                    <a:gd name="connsiteY7" fmla="*/ 13273 h 84258"/>
                    <a:gd name="connsiteX8" fmla="*/ 10686 w 63692"/>
                    <a:gd name="connsiteY8" fmla="*/ 24063 h 84258"/>
                    <a:gd name="connsiteX9" fmla="*/ 24547 w 63692"/>
                    <a:gd name="connsiteY9" fmla="*/ 45882 h 84258"/>
                    <a:gd name="connsiteX10" fmla="*/ 39039 w 63692"/>
                    <a:gd name="connsiteY10" fmla="*/ 65972 h 84258"/>
                    <a:gd name="connsiteX11" fmla="*/ 47277 w 63692"/>
                    <a:gd name="connsiteY11" fmla="*/ 75147 h 84258"/>
                    <a:gd name="connsiteX12" fmla="*/ 56931 w 63692"/>
                    <a:gd name="connsiteY12" fmla="*/ 83842 h 84258"/>
                    <a:gd name="connsiteX13" fmla="*/ 63046 w 63692"/>
                    <a:gd name="connsiteY13" fmla="*/ 77727 h 84258"/>
                    <a:gd name="connsiteX14" fmla="*/ 54342 w 63692"/>
                    <a:gd name="connsiteY14" fmla="*/ 68838 h 84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3692" h="84258">
                      <a:moveTo>
                        <a:pt x="54342" y="68838"/>
                      </a:moveTo>
                      <a:cubicBezTo>
                        <a:pt x="51429" y="65935"/>
                        <a:pt x="48680" y="62895"/>
                        <a:pt x="45908" y="59859"/>
                      </a:cubicBezTo>
                      <a:cubicBezTo>
                        <a:pt x="40423" y="53854"/>
                        <a:pt x="35111" y="47849"/>
                        <a:pt x="30398" y="41206"/>
                      </a:cubicBezTo>
                      <a:cubicBezTo>
                        <a:pt x="25617" y="34467"/>
                        <a:pt x="21120" y="27532"/>
                        <a:pt x="16785" y="20498"/>
                      </a:cubicBezTo>
                      <a:cubicBezTo>
                        <a:pt x="14618" y="16981"/>
                        <a:pt x="12523" y="13427"/>
                        <a:pt x="10275" y="9961"/>
                      </a:cubicBezTo>
                      <a:cubicBezTo>
                        <a:pt x="8276" y="6881"/>
                        <a:pt x="6173" y="1727"/>
                        <a:pt x="2650" y="197"/>
                      </a:cubicBezTo>
                      <a:cubicBezTo>
                        <a:pt x="1359" y="-364"/>
                        <a:pt x="234" y="316"/>
                        <a:pt x="51" y="1687"/>
                      </a:cubicBezTo>
                      <a:cubicBezTo>
                        <a:pt x="-456" y="5529"/>
                        <a:pt x="2924" y="9978"/>
                        <a:pt x="4608" y="13273"/>
                      </a:cubicBezTo>
                      <a:cubicBezTo>
                        <a:pt x="6489" y="16953"/>
                        <a:pt x="8578" y="20509"/>
                        <a:pt x="10686" y="24063"/>
                      </a:cubicBezTo>
                      <a:cubicBezTo>
                        <a:pt x="15080" y="31478"/>
                        <a:pt x="19654" y="38786"/>
                        <a:pt x="24547" y="45882"/>
                      </a:cubicBezTo>
                      <a:cubicBezTo>
                        <a:pt x="29226" y="52669"/>
                        <a:pt x="33871" y="59540"/>
                        <a:pt x="39039" y="65972"/>
                      </a:cubicBezTo>
                      <a:cubicBezTo>
                        <a:pt x="41608" y="69170"/>
                        <a:pt x="44433" y="72190"/>
                        <a:pt x="47277" y="75147"/>
                      </a:cubicBezTo>
                      <a:cubicBezTo>
                        <a:pt x="50016" y="77993"/>
                        <a:pt x="53265" y="82290"/>
                        <a:pt x="56931" y="83842"/>
                      </a:cubicBezTo>
                      <a:cubicBezTo>
                        <a:pt x="60839" y="85495"/>
                        <a:pt x="65405" y="81976"/>
                        <a:pt x="63046" y="77727"/>
                      </a:cubicBezTo>
                      <a:cubicBezTo>
                        <a:pt x="61129" y="74274"/>
                        <a:pt x="57133" y="71621"/>
                        <a:pt x="54342" y="6883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6" name="任意多边形: 形状 95"/>
                <p:cNvSpPr/>
                <p:nvPr/>
              </p:nvSpPr>
              <p:spPr>
                <a:xfrm>
                  <a:off x="4208685" y="3250472"/>
                  <a:ext cx="182587" cy="110278"/>
                </a:xfrm>
                <a:custGeom>
                  <a:avLst/>
                  <a:gdLst>
                    <a:gd name="connsiteX0" fmla="*/ 180689 w 182587"/>
                    <a:gd name="connsiteY0" fmla="*/ 102942 h 110278"/>
                    <a:gd name="connsiteX1" fmla="*/ 163964 w 182587"/>
                    <a:gd name="connsiteY1" fmla="*/ 97592 h 110278"/>
                    <a:gd name="connsiteX2" fmla="*/ 147116 w 182587"/>
                    <a:gd name="connsiteY2" fmla="*/ 94027 h 110278"/>
                    <a:gd name="connsiteX3" fmla="*/ 113114 w 182587"/>
                    <a:gd name="connsiteY3" fmla="*/ 86744 h 110278"/>
                    <a:gd name="connsiteX4" fmla="*/ 49192 w 182587"/>
                    <a:gd name="connsiteY4" fmla="*/ 68089 h 110278"/>
                    <a:gd name="connsiteX5" fmla="*/ 21560 w 182587"/>
                    <a:gd name="connsiteY5" fmla="*/ 53804 h 110278"/>
                    <a:gd name="connsiteX6" fmla="*/ 9569 w 182587"/>
                    <a:gd name="connsiteY6" fmla="*/ 44697 h 110278"/>
                    <a:gd name="connsiteX7" fmla="*/ 11526 w 182587"/>
                    <a:gd name="connsiteY7" fmla="*/ 32478 h 110278"/>
                    <a:gd name="connsiteX8" fmla="*/ 37401 w 182587"/>
                    <a:gd name="connsiteY8" fmla="*/ 17909 h 110278"/>
                    <a:gd name="connsiteX9" fmla="*/ 53058 w 182587"/>
                    <a:gd name="connsiteY9" fmla="*/ 12999 h 110278"/>
                    <a:gd name="connsiteX10" fmla="*/ 69214 w 182587"/>
                    <a:gd name="connsiteY10" fmla="*/ 11704 h 110278"/>
                    <a:gd name="connsiteX11" fmla="*/ 145474 w 182587"/>
                    <a:gd name="connsiteY11" fmla="*/ 15740 h 110278"/>
                    <a:gd name="connsiteX12" fmla="*/ 146575 w 182587"/>
                    <a:gd name="connsiteY12" fmla="*/ 11671 h 110278"/>
                    <a:gd name="connsiteX13" fmla="*/ 111525 w 182587"/>
                    <a:gd name="connsiteY13" fmla="*/ 2253 h 110278"/>
                    <a:gd name="connsiteX14" fmla="*/ 74177 w 182587"/>
                    <a:gd name="connsiteY14" fmla="*/ 4 h 110278"/>
                    <a:gd name="connsiteX15" fmla="*/ 38885 w 182587"/>
                    <a:gd name="connsiteY15" fmla="*/ 5018 h 110278"/>
                    <a:gd name="connsiteX16" fmla="*/ 8804 w 182587"/>
                    <a:gd name="connsiteY16" fmla="*/ 21578 h 110278"/>
                    <a:gd name="connsiteX17" fmla="*/ 3373 w 182587"/>
                    <a:gd name="connsiteY17" fmla="*/ 48124 h 110278"/>
                    <a:gd name="connsiteX18" fmla="*/ 15880 w 182587"/>
                    <a:gd name="connsiteY18" fmla="*/ 57956 h 110278"/>
                    <a:gd name="connsiteX19" fmla="*/ 30095 w 182587"/>
                    <a:gd name="connsiteY19" fmla="*/ 67118 h 110278"/>
                    <a:gd name="connsiteX20" fmla="*/ 95123 w 182587"/>
                    <a:gd name="connsiteY20" fmla="*/ 92921 h 110278"/>
                    <a:gd name="connsiteX21" fmla="*/ 136211 w 182587"/>
                    <a:gd name="connsiteY21" fmla="*/ 102458 h 110278"/>
                    <a:gd name="connsiteX22" fmla="*/ 157377 w 182587"/>
                    <a:gd name="connsiteY22" fmla="*/ 107132 h 110278"/>
                    <a:gd name="connsiteX23" fmla="*/ 178744 w 182587"/>
                    <a:gd name="connsiteY23" fmla="*/ 110141 h 110278"/>
                    <a:gd name="connsiteX24" fmla="*/ 180689 w 182587"/>
                    <a:gd name="connsiteY24" fmla="*/ 102942 h 110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2587" h="110278">
                      <a:moveTo>
                        <a:pt x="180689" y="102942"/>
                      </a:moveTo>
                      <a:cubicBezTo>
                        <a:pt x="175451" y="99909"/>
                        <a:pt x="169829" y="98832"/>
                        <a:pt x="163964" y="97592"/>
                      </a:cubicBezTo>
                      <a:cubicBezTo>
                        <a:pt x="158348" y="96403"/>
                        <a:pt x="152732" y="95216"/>
                        <a:pt x="147116" y="94027"/>
                      </a:cubicBezTo>
                      <a:cubicBezTo>
                        <a:pt x="135776" y="91626"/>
                        <a:pt x="124423" y="89279"/>
                        <a:pt x="113114" y="86744"/>
                      </a:cubicBezTo>
                      <a:cubicBezTo>
                        <a:pt x="91439" y="81887"/>
                        <a:pt x="69777" y="76576"/>
                        <a:pt x="49192" y="68089"/>
                      </a:cubicBezTo>
                      <a:cubicBezTo>
                        <a:pt x="39599" y="64135"/>
                        <a:pt x="30280" y="59433"/>
                        <a:pt x="21560" y="53804"/>
                      </a:cubicBezTo>
                      <a:cubicBezTo>
                        <a:pt x="17410" y="51124"/>
                        <a:pt x="13024" y="48265"/>
                        <a:pt x="9569" y="44697"/>
                      </a:cubicBezTo>
                      <a:cubicBezTo>
                        <a:pt x="5960" y="40972"/>
                        <a:pt x="8696" y="35892"/>
                        <a:pt x="11526" y="32478"/>
                      </a:cubicBezTo>
                      <a:cubicBezTo>
                        <a:pt x="18100" y="24543"/>
                        <a:pt x="28125" y="21538"/>
                        <a:pt x="37401" y="17909"/>
                      </a:cubicBezTo>
                      <a:cubicBezTo>
                        <a:pt x="42496" y="15916"/>
                        <a:pt x="47684" y="14083"/>
                        <a:pt x="53058" y="12999"/>
                      </a:cubicBezTo>
                      <a:cubicBezTo>
                        <a:pt x="58371" y="11928"/>
                        <a:pt x="63815" y="11873"/>
                        <a:pt x="69214" y="11704"/>
                      </a:cubicBezTo>
                      <a:cubicBezTo>
                        <a:pt x="94710" y="10904"/>
                        <a:pt x="120163" y="12810"/>
                        <a:pt x="145474" y="15740"/>
                      </a:cubicBezTo>
                      <a:cubicBezTo>
                        <a:pt x="147575" y="15984"/>
                        <a:pt x="148527" y="12511"/>
                        <a:pt x="146575" y="11671"/>
                      </a:cubicBezTo>
                      <a:cubicBezTo>
                        <a:pt x="135253" y="6794"/>
                        <a:pt x="123715" y="3905"/>
                        <a:pt x="111525" y="2253"/>
                      </a:cubicBezTo>
                      <a:cubicBezTo>
                        <a:pt x="99154" y="575"/>
                        <a:pt x="86654" y="76"/>
                        <a:pt x="74177" y="4"/>
                      </a:cubicBezTo>
                      <a:cubicBezTo>
                        <a:pt x="62022" y="-67"/>
                        <a:pt x="50390" y="811"/>
                        <a:pt x="38885" y="5018"/>
                      </a:cubicBezTo>
                      <a:cubicBezTo>
                        <a:pt x="28147" y="8943"/>
                        <a:pt x="16953" y="13241"/>
                        <a:pt x="8804" y="21578"/>
                      </a:cubicBezTo>
                      <a:cubicBezTo>
                        <a:pt x="1999" y="28539"/>
                        <a:pt x="-3978" y="39358"/>
                        <a:pt x="3373" y="48124"/>
                      </a:cubicBezTo>
                      <a:cubicBezTo>
                        <a:pt x="6694" y="52085"/>
                        <a:pt x="11708" y="54976"/>
                        <a:pt x="15880" y="57956"/>
                      </a:cubicBezTo>
                      <a:cubicBezTo>
                        <a:pt x="20465" y="61233"/>
                        <a:pt x="25233" y="64271"/>
                        <a:pt x="30095" y="67118"/>
                      </a:cubicBezTo>
                      <a:cubicBezTo>
                        <a:pt x="50293" y="78939"/>
                        <a:pt x="72601" y="86837"/>
                        <a:pt x="95123" y="92921"/>
                      </a:cubicBezTo>
                      <a:cubicBezTo>
                        <a:pt x="108689" y="96585"/>
                        <a:pt x="122493" y="99427"/>
                        <a:pt x="136211" y="102458"/>
                      </a:cubicBezTo>
                      <a:cubicBezTo>
                        <a:pt x="143267" y="104015"/>
                        <a:pt x="150321" y="105573"/>
                        <a:pt x="157377" y="107132"/>
                      </a:cubicBezTo>
                      <a:cubicBezTo>
                        <a:pt x="164402" y="108683"/>
                        <a:pt x="171508" y="110848"/>
                        <a:pt x="178744" y="110141"/>
                      </a:cubicBezTo>
                      <a:cubicBezTo>
                        <a:pt x="182353" y="109780"/>
                        <a:pt x="184244" y="105004"/>
                        <a:pt x="180689" y="10294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7" name="任意多边形: 形状 96"/>
                <p:cNvSpPr/>
                <p:nvPr/>
              </p:nvSpPr>
              <p:spPr>
                <a:xfrm>
                  <a:off x="4237569" y="3205172"/>
                  <a:ext cx="20217" cy="52567"/>
                </a:xfrm>
                <a:custGeom>
                  <a:avLst/>
                  <a:gdLst>
                    <a:gd name="connsiteX0" fmla="*/ 17142 w 20217"/>
                    <a:gd name="connsiteY0" fmla="*/ 44462 h 52567"/>
                    <a:gd name="connsiteX1" fmla="*/ 14441 w 20217"/>
                    <a:gd name="connsiteY1" fmla="*/ 39745 h 52567"/>
                    <a:gd name="connsiteX2" fmla="*/ 11155 w 20217"/>
                    <a:gd name="connsiteY2" fmla="*/ 28546 h 52567"/>
                    <a:gd name="connsiteX3" fmla="*/ 7302 w 20217"/>
                    <a:gd name="connsiteY3" fmla="*/ 3341 h 52567"/>
                    <a:gd name="connsiteX4" fmla="*/ 617 w 20217"/>
                    <a:gd name="connsiteY4" fmla="*/ 2437 h 52567"/>
                    <a:gd name="connsiteX5" fmla="*/ 2582 w 20217"/>
                    <a:gd name="connsiteY5" fmla="*/ 30911 h 52567"/>
                    <a:gd name="connsiteX6" fmla="*/ 7574 w 20217"/>
                    <a:gd name="connsiteY6" fmla="*/ 42862 h 52567"/>
                    <a:gd name="connsiteX7" fmla="*/ 11271 w 20217"/>
                    <a:gd name="connsiteY7" fmla="*/ 48019 h 52567"/>
                    <a:gd name="connsiteX8" fmla="*/ 15709 w 20217"/>
                    <a:gd name="connsiteY8" fmla="*/ 52301 h 52567"/>
                    <a:gd name="connsiteX9" fmla="*/ 20037 w 20217"/>
                    <a:gd name="connsiteY9" fmla="*/ 48975 h 52567"/>
                    <a:gd name="connsiteX10" fmla="*/ 17142 w 20217"/>
                    <a:gd name="connsiteY10" fmla="*/ 44462 h 525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217" h="52567">
                      <a:moveTo>
                        <a:pt x="17142" y="44462"/>
                      </a:moveTo>
                      <a:cubicBezTo>
                        <a:pt x="16131" y="42970"/>
                        <a:pt x="15160" y="41403"/>
                        <a:pt x="14441" y="39745"/>
                      </a:cubicBezTo>
                      <a:cubicBezTo>
                        <a:pt x="12922" y="36237"/>
                        <a:pt x="11981" y="32263"/>
                        <a:pt x="11155" y="28546"/>
                      </a:cubicBezTo>
                      <a:cubicBezTo>
                        <a:pt x="9313" y="20266"/>
                        <a:pt x="6834" y="11902"/>
                        <a:pt x="7302" y="3341"/>
                      </a:cubicBezTo>
                      <a:cubicBezTo>
                        <a:pt x="7506" y="-422"/>
                        <a:pt x="1204" y="-1390"/>
                        <a:pt x="617" y="2437"/>
                      </a:cubicBezTo>
                      <a:cubicBezTo>
                        <a:pt x="-825" y="11852"/>
                        <a:pt x="435" y="21688"/>
                        <a:pt x="2582" y="30911"/>
                      </a:cubicBezTo>
                      <a:cubicBezTo>
                        <a:pt x="3589" y="35233"/>
                        <a:pt x="5130" y="39145"/>
                        <a:pt x="7574" y="42862"/>
                      </a:cubicBezTo>
                      <a:cubicBezTo>
                        <a:pt x="8737" y="44629"/>
                        <a:pt x="9948" y="46368"/>
                        <a:pt x="11271" y="48019"/>
                      </a:cubicBezTo>
                      <a:cubicBezTo>
                        <a:pt x="12511" y="49564"/>
                        <a:pt x="13867" y="51481"/>
                        <a:pt x="15709" y="52301"/>
                      </a:cubicBezTo>
                      <a:cubicBezTo>
                        <a:pt x="17793" y="53228"/>
                        <a:pt x="21015" y="51648"/>
                        <a:pt x="20037" y="48975"/>
                      </a:cubicBezTo>
                      <a:cubicBezTo>
                        <a:pt x="19400" y="47230"/>
                        <a:pt x="18171" y="45983"/>
                        <a:pt x="17142" y="4446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8" name="任意多边形: 形状 97"/>
                <p:cNvSpPr/>
                <p:nvPr/>
              </p:nvSpPr>
              <p:spPr>
                <a:xfrm>
                  <a:off x="4171331" y="3273205"/>
                  <a:ext cx="122732" cy="102460"/>
                </a:xfrm>
                <a:custGeom>
                  <a:avLst/>
                  <a:gdLst>
                    <a:gd name="connsiteX0" fmla="*/ 117304 w 122732"/>
                    <a:gd name="connsiteY0" fmla="*/ 63711 h 102460"/>
                    <a:gd name="connsiteX1" fmla="*/ 116693 w 122732"/>
                    <a:gd name="connsiteY1" fmla="*/ 80001 h 102460"/>
                    <a:gd name="connsiteX2" fmla="*/ 112248 w 122732"/>
                    <a:gd name="connsiteY2" fmla="*/ 85091 h 102460"/>
                    <a:gd name="connsiteX3" fmla="*/ 105443 w 122732"/>
                    <a:gd name="connsiteY3" fmla="*/ 89901 h 102460"/>
                    <a:gd name="connsiteX4" fmla="*/ 72648 w 122732"/>
                    <a:gd name="connsiteY4" fmla="*/ 89965 h 102460"/>
                    <a:gd name="connsiteX5" fmla="*/ 42510 w 122732"/>
                    <a:gd name="connsiteY5" fmla="*/ 70228 h 102460"/>
                    <a:gd name="connsiteX6" fmla="*/ 19977 w 122732"/>
                    <a:gd name="connsiteY6" fmla="*/ 39398 h 102460"/>
                    <a:gd name="connsiteX7" fmla="*/ 4244 w 122732"/>
                    <a:gd name="connsiteY7" fmla="*/ 1006 h 102460"/>
                    <a:gd name="connsiteX8" fmla="*/ 160 w 122732"/>
                    <a:gd name="connsiteY8" fmla="*/ 2730 h 102460"/>
                    <a:gd name="connsiteX9" fmla="*/ 4872 w 122732"/>
                    <a:gd name="connsiteY9" fmla="*/ 23277 h 102460"/>
                    <a:gd name="connsiteX10" fmla="*/ 12049 w 122732"/>
                    <a:gd name="connsiteY10" fmla="*/ 43352 h 102460"/>
                    <a:gd name="connsiteX11" fmla="*/ 22989 w 122732"/>
                    <a:gd name="connsiteY11" fmla="*/ 62166 h 102460"/>
                    <a:gd name="connsiteX12" fmla="*/ 37687 w 122732"/>
                    <a:gd name="connsiteY12" fmla="*/ 78414 h 102460"/>
                    <a:gd name="connsiteX13" fmla="*/ 72793 w 122732"/>
                    <a:gd name="connsiteY13" fmla="*/ 99722 h 102460"/>
                    <a:gd name="connsiteX14" fmla="*/ 111220 w 122732"/>
                    <a:gd name="connsiteY14" fmla="*/ 95748 h 102460"/>
                    <a:gd name="connsiteX15" fmla="*/ 120924 w 122732"/>
                    <a:gd name="connsiteY15" fmla="*/ 62187 h 102460"/>
                    <a:gd name="connsiteX16" fmla="*/ 117304 w 122732"/>
                    <a:gd name="connsiteY16" fmla="*/ 63711 h 102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2732" h="102460">
                      <a:moveTo>
                        <a:pt x="117304" y="63711"/>
                      </a:moveTo>
                      <a:cubicBezTo>
                        <a:pt x="119755" y="68982"/>
                        <a:pt x="119291" y="74868"/>
                        <a:pt x="116693" y="80001"/>
                      </a:cubicBezTo>
                      <a:cubicBezTo>
                        <a:pt x="115695" y="81972"/>
                        <a:pt x="113838" y="83544"/>
                        <a:pt x="112248" y="85091"/>
                      </a:cubicBezTo>
                      <a:cubicBezTo>
                        <a:pt x="110239" y="87046"/>
                        <a:pt x="107953" y="88657"/>
                        <a:pt x="105443" y="89901"/>
                      </a:cubicBezTo>
                      <a:cubicBezTo>
                        <a:pt x="95121" y="95014"/>
                        <a:pt x="83100" y="94051"/>
                        <a:pt x="72648" y="89965"/>
                      </a:cubicBezTo>
                      <a:cubicBezTo>
                        <a:pt x="61470" y="85595"/>
                        <a:pt x="51636" y="77855"/>
                        <a:pt x="42510" y="70228"/>
                      </a:cubicBezTo>
                      <a:cubicBezTo>
                        <a:pt x="32792" y="62106"/>
                        <a:pt x="25969" y="50439"/>
                        <a:pt x="19977" y="39398"/>
                      </a:cubicBezTo>
                      <a:cubicBezTo>
                        <a:pt x="13346" y="27176"/>
                        <a:pt x="11607" y="12792"/>
                        <a:pt x="4244" y="1006"/>
                      </a:cubicBezTo>
                      <a:cubicBezTo>
                        <a:pt x="2969" y="-1036"/>
                        <a:pt x="-819" y="279"/>
                        <a:pt x="160" y="2730"/>
                      </a:cubicBezTo>
                      <a:cubicBezTo>
                        <a:pt x="2784" y="9302"/>
                        <a:pt x="3632" y="16353"/>
                        <a:pt x="4872" y="23277"/>
                      </a:cubicBezTo>
                      <a:cubicBezTo>
                        <a:pt x="6136" y="30329"/>
                        <a:pt x="8842" y="36969"/>
                        <a:pt x="12049" y="43352"/>
                      </a:cubicBezTo>
                      <a:cubicBezTo>
                        <a:pt x="15307" y="49834"/>
                        <a:pt x="19142" y="56020"/>
                        <a:pt x="22989" y="62166"/>
                      </a:cubicBezTo>
                      <a:cubicBezTo>
                        <a:pt x="27014" y="68595"/>
                        <a:pt x="31783" y="73670"/>
                        <a:pt x="37687" y="78414"/>
                      </a:cubicBezTo>
                      <a:cubicBezTo>
                        <a:pt x="48379" y="87006"/>
                        <a:pt x="59613" y="95387"/>
                        <a:pt x="72793" y="99722"/>
                      </a:cubicBezTo>
                      <a:cubicBezTo>
                        <a:pt x="85335" y="103847"/>
                        <a:pt x="100258" y="103907"/>
                        <a:pt x="111220" y="95748"/>
                      </a:cubicBezTo>
                      <a:cubicBezTo>
                        <a:pt x="120966" y="88494"/>
                        <a:pt x="125540" y="73653"/>
                        <a:pt x="120924" y="62187"/>
                      </a:cubicBezTo>
                      <a:cubicBezTo>
                        <a:pt x="119865" y="59552"/>
                        <a:pt x="116086" y="61086"/>
                        <a:pt x="117304" y="6371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9" name="任意多边形: 形状 98"/>
                <p:cNvSpPr/>
                <p:nvPr/>
              </p:nvSpPr>
              <p:spPr>
                <a:xfrm>
                  <a:off x="4718323" y="3558781"/>
                  <a:ext cx="30309" cy="262953"/>
                </a:xfrm>
                <a:custGeom>
                  <a:avLst/>
                  <a:gdLst>
                    <a:gd name="connsiteX0" fmla="*/ 15828 w 30309"/>
                    <a:gd name="connsiteY0" fmla="*/ 2303 h 262953"/>
                    <a:gd name="connsiteX1" fmla="*/ 11054 w 30309"/>
                    <a:gd name="connsiteY1" fmla="*/ 2303 h 262953"/>
                    <a:gd name="connsiteX2" fmla="*/ 16819 w 30309"/>
                    <a:gd name="connsiteY2" fmla="*/ 109059 h 262953"/>
                    <a:gd name="connsiteX3" fmla="*/ 15140 w 30309"/>
                    <a:gd name="connsiteY3" fmla="*/ 206858 h 262953"/>
                    <a:gd name="connsiteX4" fmla="*/ 8887 w 30309"/>
                    <a:gd name="connsiteY4" fmla="*/ 232510 h 262953"/>
                    <a:gd name="connsiteX5" fmla="*/ 4376 w 30309"/>
                    <a:gd name="connsiteY5" fmla="*/ 245184 h 262953"/>
                    <a:gd name="connsiteX6" fmla="*/ 70 w 30309"/>
                    <a:gd name="connsiteY6" fmla="*/ 257827 h 262953"/>
                    <a:gd name="connsiteX7" fmla="*/ 6777 w 30309"/>
                    <a:gd name="connsiteY7" fmla="*/ 261731 h 262953"/>
                    <a:gd name="connsiteX8" fmla="*/ 18242 w 30309"/>
                    <a:gd name="connsiteY8" fmla="*/ 239735 h 262953"/>
                    <a:gd name="connsiteX9" fmla="*/ 24836 w 30309"/>
                    <a:gd name="connsiteY9" fmla="*/ 217106 h 262953"/>
                    <a:gd name="connsiteX10" fmla="*/ 30248 w 30309"/>
                    <a:gd name="connsiteY10" fmla="*/ 168335 h 262953"/>
                    <a:gd name="connsiteX11" fmla="*/ 21541 w 30309"/>
                    <a:gd name="connsiteY11" fmla="*/ 63985 h 262953"/>
                    <a:gd name="connsiteX12" fmla="*/ 15828 w 30309"/>
                    <a:gd name="connsiteY12" fmla="*/ 2303 h 262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309" h="262953">
                      <a:moveTo>
                        <a:pt x="15828" y="2303"/>
                      </a:moveTo>
                      <a:cubicBezTo>
                        <a:pt x="15613" y="-781"/>
                        <a:pt x="11318" y="-755"/>
                        <a:pt x="11054" y="2303"/>
                      </a:cubicBezTo>
                      <a:cubicBezTo>
                        <a:pt x="7985" y="37822"/>
                        <a:pt x="13725" y="73723"/>
                        <a:pt x="16819" y="109059"/>
                      </a:cubicBezTo>
                      <a:cubicBezTo>
                        <a:pt x="19657" y="141477"/>
                        <a:pt x="21062" y="174685"/>
                        <a:pt x="15140" y="206858"/>
                      </a:cubicBezTo>
                      <a:cubicBezTo>
                        <a:pt x="13549" y="215506"/>
                        <a:pt x="11507" y="224118"/>
                        <a:pt x="8887" y="232510"/>
                      </a:cubicBezTo>
                      <a:cubicBezTo>
                        <a:pt x="7550" y="236792"/>
                        <a:pt x="6049" y="241023"/>
                        <a:pt x="4376" y="245184"/>
                      </a:cubicBezTo>
                      <a:cubicBezTo>
                        <a:pt x="2732" y="249275"/>
                        <a:pt x="861" y="253484"/>
                        <a:pt x="70" y="257827"/>
                      </a:cubicBezTo>
                      <a:cubicBezTo>
                        <a:pt x="-609" y="261557"/>
                        <a:pt x="3781" y="264802"/>
                        <a:pt x="6777" y="261731"/>
                      </a:cubicBezTo>
                      <a:cubicBezTo>
                        <a:pt x="12516" y="255847"/>
                        <a:pt x="15465" y="247323"/>
                        <a:pt x="18242" y="239735"/>
                      </a:cubicBezTo>
                      <a:cubicBezTo>
                        <a:pt x="20943" y="232354"/>
                        <a:pt x="23189" y="224793"/>
                        <a:pt x="24836" y="217106"/>
                      </a:cubicBezTo>
                      <a:cubicBezTo>
                        <a:pt x="28261" y="201115"/>
                        <a:pt x="29929" y="184678"/>
                        <a:pt x="30248" y="168335"/>
                      </a:cubicBezTo>
                      <a:cubicBezTo>
                        <a:pt x="30931" y="133418"/>
                        <a:pt x="25838" y="98548"/>
                        <a:pt x="21541" y="63985"/>
                      </a:cubicBezTo>
                      <a:cubicBezTo>
                        <a:pt x="18989" y="43484"/>
                        <a:pt x="17266" y="22910"/>
                        <a:pt x="15828" y="230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0" name="任意多边形: 形状 99"/>
                <p:cNvSpPr/>
                <p:nvPr/>
              </p:nvSpPr>
              <p:spPr>
                <a:xfrm>
                  <a:off x="4558121" y="3565055"/>
                  <a:ext cx="35249" cy="128524"/>
                </a:xfrm>
                <a:custGeom>
                  <a:avLst/>
                  <a:gdLst>
                    <a:gd name="connsiteX0" fmla="*/ 8445 w 35249"/>
                    <a:gd name="connsiteY0" fmla="*/ 1478 h 128524"/>
                    <a:gd name="connsiteX1" fmla="*/ 18 w 35249"/>
                    <a:gd name="connsiteY1" fmla="*/ 4969 h 128524"/>
                    <a:gd name="connsiteX2" fmla="*/ 18137 w 35249"/>
                    <a:gd name="connsiteY2" fmla="*/ 62282 h 128524"/>
                    <a:gd name="connsiteX3" fmla="*/ 21321 w 35249"/>
                    <a:gd name="connsiteY3" fmla="*/ 95492 h 128524"/>
                    <a:gd name="connsiteX4" fmla="*/ 22194 w 35249"/>
                    <a:gd name="connsiteY4" fmla="*/ 125151 h 128524"/>
                    <a:gd name="connsiteX5" fmla="*/ 30714 w 35249"/>
                    <a:gd name="connsiteY5" fmla="*/ 126265 h 128524"/>
                    <a:gd name="connsiteX6" fmla="*/ 35174 w 35249"/>
                    <a:gd name="connsiteY6" fmla="*/ 95492 h 128524"/>
                    <a:gd name="connsiteX7" fmla="*/ 33118 w 35249"/>
                    <a:gd name="connsiteY7" fmla="*/ 63029 h 128524"/>
                    <a:gd name="connsiteX8" fmla="*/ 8445 w 35249"/>
                    <a:gd name="connsiteY8" fmla="*/ 1478 h 128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5249" h="128524">
                      <a:moveTo>
                        <a:pt x="8445" y="1478"/>
                      </a:moveTo>
                      <a:cubicBezTo>
                        <a:pt x="5884" y="-1832"/>
                        <a:pt x="-378" y="893"/>
                        <a:pt x="18" y="4969"/>
                      </a:cubicBezTo>
                      <a:cubicBezTo>
                        <a:pt x="1943" y="24784"/>
                        <a:pt x="13760" y="42866"/>
                        <a:pt x="18137" y="62282"/>
                      </a:cubicBezTo>
                      <a:cubicBezTo>
                        <a:pt x="20603" y="73219"/>
                        <a:pt x="21350" y="84311"/>
                        <a:pt x="21321" y="95492"/>
                      </a:cubicBezTo>
                      <a:cubicBezTo>
                        <a:pt x="21297" y="105168"/>
                        <a:pt x="18802" y="116005"/>
                        <a:pt x="22194" y="125151"/>
                      </a:cubicBezTo>
                      <a:cubicBezTo>
                        <a:pt x="23513" y="128709"/>
                        <a:pt x="28641" y="130019"/>
                        <a:pt x="30714" y="126265"/>
                      </a:cubicBezTo>
                      <a:cubicBezTo>
                        <a:pt x="35737" y="117172"/>
                        <a:pt x="34917" y="105700"/>
                        <a:pt x="35174" y="95492"/>
                      </a:cubicBezTo>
                      <a:cubicBezTo>
                        <a:pt x="35449" y="84636"/>
                        <a:pt x="35020" y="73738"/>
                        <a:pt x="33118" y="63029"/>
                      </a:cubicBezTo>
                      <a:cubicBezTo>
                        <a:pt x="29591" y="43143"/>
                        <a:pt x="20917" y="17601"/>
                        <a:pt x="8445" y="147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1" name="任意多边形: 形状 100"/>
                <p:cNvSpPr/>
                <p:nvPr/>
              </p:nvSpPr>
              <p:spPr>
                <a:xfrm>
                  <a:off x="5502165" y="3416814"/>
                  <a:ext cx="348757" cy="447808"/>
                </a:xfrm>
                <a:custGeom>
                  <a:avLst/>
                  <a:gdLst>
                    <a:gd name="connsiteX0" fmla="*/ 212197 w 348757"/>
                    <a:gd name="connsiteY0" fmla="*/ 447809 h 447808"/>
                    <a:gd name="connsiteX1" fmla="*/ 166479 w 348757"/>
                    <a:gd name="connsiteY1" fmla="*/ 446501 h 447808"/>
                    <a:gd name="connsiteX2" fmla="*/ 36456 w 348757"/>
                    <a:gd name="connsiteY2" fmla="*/ 322705 h 447808"/>
                    <a:gd name="connsiteX3" fmla="*/ 8090 w 348757"/>
                    <a:gd name="connsiteY3" fmla="*/ 67198 h 447808"/>
                    <a:gd name="connsiteX4" fmla="*/ 36834 w 348757"/>
                    <a:gd name="connsiteY4" fmla="*/ 64106 h 447808"/>
                    <a:gd name="connsiteX5" fmla="*/ 43354 w 348757"/>
                    <a:gd name="connsiteY5" fmla="*/ 65299 h 447808"/>
                    <a:gd name="connsiteX6" fmla="*/ 169875 w 348757"/>
                    <a:gd name="connsiteY6" fmla="*/ 63084 h 447808"/>
                    <a:gd name="connsiteX7" fmla="*/ 243293 w 348757"/>
                    <a:gd name="connsiteY7" fmla="*/ 20656 h 447808"/>
                    <a:gd name="connsiteX8" fmla="*/ 248627 w 348757"/>
                    <a:gd name="connsiteY8" fmla="*/ 12849 h 447808"/>
                    <a:gd name="connsiteX9" fmla="*/ 261935 w 348757"/>
                    <a:gd name="connsiteY9" fmla="*/ 249 h 447808"/>
                    <a:gd name="connsiteX10" fmla="*/ 276475 w 348757"/>
                    <a:gd name="connsiteY10" fmla="*/ 4632 h 447808"/>
                    <a:gd name="connsiteX11" fmla="*/ 348651 w 348757"/>
                    <a:gd name="connsiteY11" fmla="*/ 234523 h 447808"/>
                    <a:gd name="connsiteX12" fmla="*/ 344594 w 348757"/>
                    <a:gd name="connsiteY12" fmla="*/ 240658 h 447808"/>
                    <a:gd name="connsiteX13" fmla="*/ 338459 w 348757"/>
                    <a:gd name="connsiteY13" fmla="*/ 236600 h 447808"/>
                    <a:gd name="connsiteX14" fmla="*/ 270705 w 348757"/>
                    <a:gd name="connsiteY14" fmla="*/ 13284 h 447808"/>
                    <a:gd name="connsiteX15" fmla="*/ 264027 w 348757"/>
                    <a:gd name="connsiteY15" fmla="*/ 10435 h 447808"/>
                    <a:gd name="connsiteX16" fmla="*/ 257339 w 348757"/>
                    <a:gd name="connsiteY16" fmla="*/ 18531 h 447808"/>
                    <a:gd name="connsiteX17" fmla="*/ 251661 w 348757"/>
                    <a:gd name="connsiteY17" fmla="*/ 26831 h 447808"/>
                    <a:gd name="connsiteX18" fmla="*/ 172400 w 348757"/>
                    <a:gd name="connsiteY18" fmla="*/ 73173 h 447808"/>
                    <a:gd name="connsiteX19" fmla="*/ 41457 w 348757"/>
                    <a:gd name="connsiteY19" fmla="*/ 75525 h 447808"/>
                    <a:gd name="connsiteX20" fmla="*/ 35021 w 348757"/>
                    <a:gd name="connsiteY20" fmla="*/ 74347 h 447808"/>
                    <a:gd name="connsiteX21" fmla="*/ 15922 w 348757"/>
                    <a:gd name="connsiteY21" fmla="*/ 74045 h 447808"/>
                    <a:gd name="connsiteX22" fmla="*/ 45899 w 348757"/>
                    <a:gd name="connsiteY22" fmla="*/ 318342 h 447808"/>
                    <a:gd name="connsiteX23" fmla="*/ 167444 w 348757"/>
                    <a:gd name="connsiteY23" fmla="*/ 436146 h 447808"/>
                    <a:gd name="connsiteX24" fmla="*/ 317142 w 348757"/>
                    <a:gd name="connsiteY24" fmla="*/ 435242 h 447808"/>
                    <a:gd name="connsiteX25" fmla="*/ 322529 w 348757"/>
                    <a:gd name="connsiteY25" fmla="*/ 440247 h 447808"/>
                    <a:gd name="connsiteX26" fmla="*/ 317524 w 348757"/>
                    <a:gd name="connsiteY26" fmla="*/ 445635 h 447808"/>
                    <a:gd name="connsiteX27" fmla="*/ 212197 w 348757"/>
                    <a:gd name="connsiteY27" fmla="*/ 447809 h 4478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48757" h="447808">
                      <a:moveTo>
                        <a:pt x="212197" y="447809"/>
                      </a:moveTo>
                      <a:cubicBezTo>
                        <a:pt x="193590" y="447809"/>
                        <a:pt x="176871" y="447464"/>
                        <a:pt x="166479" y="446501"/>
                      </a:cubicBezTo>
                      <a:cubicBezTo>
                        <a:pt x="138062" y="443846"/>
                        <a:pt x="83385" y="424230"/>
                        <a:pt x="36456" y="322705"/>
                      </a:cubicBezTo>
                      <a:cubicBezTo>
                        <a:pt x="-4330" y="234470"/>
                        <a:pt x="-6198" y="83557"/>
                        <a:pt x="8090" y="67198"/>
                      </a:cubicBezTo>
                      <a:cubicBezTo>
                        <a:pt x="13840" y="60633"/>
                        <a:pt x="24064" y="61842"/>
                        <a:pt x="36834" y="64106"/>
                      </a:cubicBezTo>
                      <a:cubicBezTo>
                        <a:pt x="38887" y="64471"/>
                        <a:pt x="41059" y="64873"/>
                        <a:pt x="43354" y="65299"/>
                      </a:cubicBezTo>
                      <a:cubicBezTo>
                        <a:pt x="68612" y="69990"/>
                        <a:pt x="110888" y="77842"/>
                        <a:pt x="169875" y="63084"/>
                      </a:cubicBezTo>
                      <a:cubicBezTo>
                        <a:pt x="216123" y="51522"/>
                        <a:pt x="233925" y="33333"/>
                        <a:pt x="243293" y="20656"/>
                      </a:cubicBezTo>
                      <a:cubicBezTo>
                        <a:pt x="245361" y="17852"/>
                        <a:pt x="247095" y="15194"/>
                        <a:pt x="248627" y="12849"/>
                      </a:cubicBezTo>
                      <a:cubicBezTo>
                        <a:pt x="252782" y="6483"/>
                        <a:pt x="256062" y="1456"/>
                        <a:pt x="261935" y="249"/>
                      </a:cubicBezTo>
                      <a:cubicBezTo>
                        <a:pt x="266146" y="-612"/>
                        <a:pt x="270626" y="737"/>
                        <a:pt x="276475" y="4632"/>
                      </a:cubicBezTo>
                      <a:cubicBezTo>
                        <a:pt x="304920" y="23624"/>
                        <a:pt x="344259" y="212992"/>
                        <a:pt x="348651" y="234523"/>
                      </a:cubicBezTo>
                      <a:cubicBezTo>
                        <a:pt x="349225" y="237336"/>
                        <a:pt x="347409" y="240084"/>
                        <a:pt x="344594" y="240658"/>
                      </a:cubicBezTo>
                      <a:cubicBezTo>
                        <a:pt x="341780" y="241229"/>
                        <a:pt x="339033" y="239416"/>
                        <a:pt x="338459" y="236600"/>
                      </a:cubicBezTo>
                      <a:cubicBezTo>
                        <a:pt x="322199" y="156893"/>
                        <a:pt x="289426" y="25785"/>
                        <a:pt x="270705" y="13284"/>
                      </a:cubicBezTo>
                      <a:cubicBezTo>
                        <a:pt x="266338" y="10376"/>
                        <a:pt x="264579" y="10323"/>
                        <a:pt x="264027" y="10435"/>
                      </a:cubicBezTo>
                      <a:cubicBezTo>
                        <a:pt x="262403" y="10769"/>
                        <a:pt x="259943" y="14539"/>
                        <a:pt x="257339" y="18531"/>
                      </a:cubicBezTo>
                      <a:cubicBezTo>
                        <a:pt x="255732" y="20993"/>
                        <a:pt x="253912" y="23782"/>
                        <a:pt x="251661" y="26831"/>
                      </a:cubicBezTo>
                      <a:cubicBezTo>
                        <a:pt x="241339" y="40799"/>
                        <a:pt x="221895" y="60798"/>
                        <a:pt x="172400" y="73173"/>
                      </a:cubicBezTo>
                      <a:cubicBezTo>
                        <a:pt x="111217" y="88483"/>
                        <a:pt x="67548" y="80369"/>
                        <a:pt x="41457" y="75525"/>
                      </a:cubicBezTo>
                      <a:cubicBezTo>
                        <a:pt x="39190" y="75103"/>
                        <a:pt x="37048" y="74705"/>
                        <a:pt x="35021" y="74347"/>
                      </a:cubicBezTo>
                      <a:cubicBezTo>
                        <a:pt x="29163" y="73309"/>
                        <a:pt x="18258" y="71375"/>
                        <a:pt x="15922" y="74045"/>
                      </a:cubicBezTo>
                      <a:cubicBezTo>
                        <a:pt x="6911" y="84889"/>
                        <a:pt x="5303" y="230513"/>
                        <a:pt x="45899" y="318342"/>
                      </a:cubicBezTo>
                      <a:cubicBezTo>
                        <a:pt x="61360" y="351792"/>
                        <a:pt x="104154" y="430231"/>
                        <a:pt x="167444" y="436146"/>
                      </a:cubicBezTo>
                      <a:cubicBezTo>
                        <a:pt x="202508" y="439397"/>
                        <a:pt x="315997" y="435284"/>
                        <a:pt x="317142" y="435242"/>
                      </a:cubicBezTo>
                      <a:cubicBezTo>
                        <a:pt x="320023" y="435117"/>
                        <a:pt x="322424" y="437379"/>
                        <a:pt x="322529" y="440247"/>
                      </a:cubicBezTo>
                      <a:cubicBezTo>
                        <a:pt x="322634" y="443118"/>
                        <a:pt x="320393" y="445531"/>
                        <a:pt x="317524" y="445635"/>
                      </a:cubicBezTo>
                      <a:cubicBezTo>
                        <a:pt x="314194" y="445756"/>
                        <a:pt x="257585" y="447809"/>
                        <a:pt x="212197" y="44780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2" name="任意多边形: 形状 101"/>
                <p:cNvSpPr/>
                <p:nvPr/>
              </p:nvSpPr>
              <p:spPr>
                <a:xfrm>
                  <a:off x="4999252" y="3039043"/>
                  <a:ext cx="134412" cy="185065"/>
                </a:xfrm>
                <a:custGeom>
                  <a:avLst/>
                  <a:gdLst>
                    <a:gd name="connsiteX0" fmla="*/ 45681 w 134412"/>
                    <a:gd name="connsiteY0" fmla="*/ 5750 h 185065"/>
                    <a:gd name="connsiteX1" fmla="*/ 6861 w 134412"/>
                    <a:gd name="connsiteY1" fmla="*/ 71376 h 185065"/>
                    <a:gd name="connsiteX2" fmla="*/ 390 w 134412"/>
                    <a:gd name="connsiteY2" fmla="*/ 185065 h 185065"/>
                    <a:gd name="connsiteX3" fmla="*/ 134413 w 134412"/>
                    <a:gd name="connsiteY3" fmla="*/ 79696 h 185065"/>
                    <a:gd name="connsiteX4" fmla="*/ 94668 w 134412"/>
                    <a:gd name="connsiteY4" fmla="*/ 5753 h 185065"/>
                    <a:gd name="connsiteX5" fmla="*/ 45681 w 134412"/>
                    <a:gd name="connsiteY5" fmla="*/ 5750 h 185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4412" h="185065">
                      <a:moveTo>
                        <a:pt x="45681" y="5750"/>
                      </a:moveTo>
                      <a:cubicBezTo>
                        <a:pt x="45681" y="5750"/>
                        <a:pt x="16101" y="41799"/>
                        <a:pt x="6861" y="71376"/>
                      </a:cubicBezTo>
                      <a:cubicBezTo>
                        <a:pt x="-2382" y="100954"/>
                        <a:pt x="390" y="185065"/>
                        <a:pt x="390" y="185065"/>
                      </a:cubicBezTo>
                      <a:lnTo>
                        <a:pt x="134413" y="79696"/>
                      </a:lnTo>
                      <a:cubicBezTo>
                        <a:pt x="134413" y="79696"/>
                        <a:pt x="97441" y="18693"/>
                        <a:pt x="94668" y="5753"/>
                      </a:cubicBezTo>
                      <a:cubicBezTo>
                        <a:pt x="91896" y="-7190"/>
                        <a:pt x="45681" y="5750"/>
                        <a:pt x="45681" y="5750"/>
                      </a:cubicBezTo>
                      <a:close/>
                    </a:path>
                  </a:pathLst>
                </a:custGeom>
                <a:solidFill>
                  <a:srgbClr val="0B065A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3" name="任意多边形: 形状 102"/>
                <p:cNvSpPr/>
                <p:nvPr/>
              </p:nvSpPr>
              <p:spPr>
                <a:xfrm>
                  <a:off x="5133665" y="3007571"/>
                  <a:ext cx="221830" cy="224854"/>
                </a:xfrm>
                <a:custGeom>
                  <a:avLst/>
                  <a:gdLst>
                    <a:gd name="connsiteX0" fmla="*/ 152509 w 221830"/>
                    <a:gd name="connsiteY0" fmla="*/ 1174 h 224854"/>
                    <a:gd name="connsiteX1" fmla="*/ 38821 w 221830"/>
                    <a:gd name="connsiteY1" fmla="*/ 31470 h 224854"/>
                    <a:gd name="connsiteX2" fmla="*/ 0 w 221830"/>
                    <a:gd name="connsiteY2" fmla="*/ 111166 h 224854"/>
                    <a:gd name="connsiteX3" fmla="*/ 67875 w 221830"/>
                    <a:gd name="connsiteY3" fmla="*/ 224854 h 224854"/>
                    <a:gd name="connsiteX4" fmla="*/ 221830 w 221830"/>
                    <a:gd name="connsiteY4" fmla="*/ 67725 h 224854"/>
                    <a:gd name="connsiteX5" fmla="*/ 152509 w 221830"/>
                    <a:gd name="connsiteY5" fmla="*/ 1174 h 224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1830" h="224854">
                      <a:moveTo>
                        <a:pt x="152509" y="1174"/>
                      </a:moveTo>
                      <a:cubicBezTo>
                        <a:pt x="128478" y="-7144"/>
                        <a:pt x="38821" y="31470"/>
                        <a:pt x="38821" y="31470"/>
                      </a:cubicBezTo>
                      <a:cubicBezTo>
                        <a:pt x="38821" y="31470"/>
                        <a:pt x="19409" y="84360"/>
                        <a:pt x="0" y="111166"/>
                      </a:cubicBezTo>
                      <a:cubicBezTo>
                        <a:pt x="0" y="111166"/>
                        <a:pt x="47017" y="149986"/>
                        <a:pt x="67875" y="224854"/>
                      </a:cubicBezTo>
                      <a:cubicBezTo>
                        <a:pt x="67875" y="224854"/>
                        <a:pt x="194102" y="134274"/>
                        <a:pt x="221830" y="67725"/>
                      </a:cubicBezTo>
                      <a:cubicBezTo>
                        <a:pt x="221830" y="67723"/>
                        <a:pt x="176541" y="9491"/>
                        <a:pt x="152509" y="1174"/>
                      </a:cubicBezTo>
                      <a:close/>
                    </a:path>
                  </a:pathLst>
                </a:custGeom>
                <a:solidFill>
                  <a:srgbClr val="0B065A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04" name="组合 103"/>
                <p:cNvGrpSpPr/>
                <p:nvPr/>
              </p:nvGrpSpPr>
              <p:grpSpPr>
                <a:xfrm>
                  <a:off x="4798459" y="2383832"/>
                  <a:ext cx="724676" cy="689319"/>
                  <a:chOff x="4798459" y="2383832"/>
                  <a:chExt cx="724676" cy="689319"/>
                </a:xfrm>
              </p:grpSpPr>
              <p:sp>
                <p:nvSpPr>
                  <p:cNvPr id="139" name="任意多边形: 形状 138"/>
                  <p:cNvSpPr/>
                  <p:nvPr/>
                </p:nvSpPr>
                <p:spPr>
                  <a:xfrm>
                    <a:off x="4803663" y="2389032"/>
                    <a:ext cx="714291" cy="678915"/>
                  </a:xfrm>
                  <a:custGeom>
                    <a:avLst/>
                    <a:gdLst>
                      <a:gd name="connsiteX0" fmla="*/ 684499 w 714291"/>
                      <a:gd name="connsiteY0" fmla="*/ 168856 h 678915"/>
                      <a:gd name="connsiteX1" fmla="*/ 609415 w 714291"/>
                      <a:gd name="connsiteY1" fmla="*/ 37224 h 678915"/>
                      <a:gd name="connsiteX2" fmla="*/ 487442 w 714291"/>
                      <a:gd name="connsiteY2" fmla="*/ 9093 h 678915"/>
                      <a:gd name="connsiteX3" fmla="*/ 295842 w 714291"/>
                      <a:gd name="connsiteY3" fmla="*/ 0 h 678915"/>
                      <a:gd name="connsiteX4" fmla="*/ 84083 w 714291"/>
                      <a:gd name="connsiteY4" fmla="*/ 23627 h 678915"/>
                      <a:gd name="connsiteX5" fmla="*/ 19855 w 714291"/>
                      <a:gd name="connsiteY5" fmla="*/ 118687 h 678915"/>
                      <a:gd name="connsiteX6" fmla="*/ 19609 w 714291"/>
                      <a:gd name="connsiteY6" fmla="*/ 119259 h 678915"/>
                      <a:gd name="connsiteX7" fmla="*/ 19506 w 714291"/>
                      <a:gd name="connsiteY7" fmla="*/ 119874 h 678915"/>
                      <a:gd name="connsiteX8" fmla="*/ 5528 w 714291"/>
                      <a:gd name="connsiteY8" fmla="*/ 228866 h 678915"/>
                      <a:gd name="connsiteX9" fmla="*/ 4331 w 714291"/>
                      <a:gd name="connsiteY9" fmla="*/ 400166 h 678915"/>
                      <a:gd name="connsiteX10" fmla="*/ 65204 w 714291"/>
                      <a:gd name="connsiteY10" fmla="*/ 558679 h 678915"/>
                      <a:gd name="connsiteX11" fmla="*/ 208716 w 714291"/>
                      <a:gd name="connsiteY11" fmla="*/ 665580 h 678915"/>
                      <a:gd name="connsiteX12" fmla="*/ 324469 w 714291"/>
                      <a:gd name="connsiteY12" fmla="*/ 678915 h 678915"/>
                      <a:gd name="connsiteX13" fmla="*/ 599581 w 714291"/>
                      <a:gd name="connsiteY13" fmla="*/ 594287 h 678915"/>
                      <a:gd name="connsiteX14" fmla="*/ 653948 w 714291"/>
                      <a:gd name="connsiteY14" fmla="*/ 522074 h 678915"/>
                      <a:gd name="connsiteX15" fmla="*/ 714189 w 714291"/>
                      <a:gd name="connsiteY15" fmla="*/ 317600 h 678915"/>
                      <a:gd name="connsiteX16" fmla="*/ 684499 w 714291"/>
                      <a:gd name="connsiteY16" fmla="*/ 168856 h 6789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714291" h="678915">
                        <a:moveTo>
                          <a:pt x="684499" y="168856"/>
                        </a:moveTo>
                        <a:cubicBezTo>
                          <a:pt x="669607" y="122591"/>
                          <a:pt x="644492" y="62197"/>
                          <a:pt x="609415" y="37224"/>
                        </a:cubicBezTo>
                        <a:cubicBezTo>
                          <a:pt x="592714" y="25341"/>
                          <a:pt x="551676" y="15879"/>
                          <a:pt x="487442" y="9093"/>
                        </a:cubicBezTo>
                        <a:cubicBezTo>
                          <a:pt x="431920" y="3229"/>
                          <a:pt x="363874" y="0"/>
                          <a:pt x="295842" y="0"/>
                        </a:cubicBezTo>
                        <a:cubicBezTo>
                          <a:pt x="252282" y="0"/>
                          <a:pt x="108282" y="1704"/>
                          <a:pt x="84083" y="23627"/>
                        </a:cubicBezTo>
                        <a:cubicBezTo>
                          <a:pt x="46369" y="57796"/>
                          <a:pt x="20919" y="116219"/>
                          <a:pt x="19855" y="118687"/>
                        </a:cubicBezTo>
                        <a:lnTo>
                          <a:pt x="19609" y="119259"/>
                        </a:lnTo>
                        <a:lnTo>
                          <a:pt x="19506" y="119874"/>
                        </a:lnTo>
                        <a:cubicBezTo>
                          <a:pt x="19422" y="120358"/>
                          <a:pt x="11213" y="168970"/>
                          <a:pt x="5528" y="228866"/>
                        </a:cubicBezTo>
                        <a:cubicBezTo>
                          <a:pt x="-1417" y="301897"/>
                          <a:pt x="-1820" y="359530"/>
                          <a:pt x="4331" y="400166"/>
                        </a:cubicBezTo>
                        <a:cubicBezTo>
                          <a:pt x="12910" y="456916"/>
                          <a:pt x="34528" y="513209"/>
                          <a:pt x="65204" y="558679"/>
                        </a:cubicBezTo>
                        <a:cubicBezTo>
                          <a:pt x="102587" y="614090"/>
                          <a:pt x="152213" y="651055"/>
                          <a:pt x="208716" y="665580"/>
                        </a:cubicBezTo>
                        <a:cubicBezTo>
                          <a:pt x="242615" y="674304"/>
                          <a:pt x="282642" y="678915"/>
                          <a:pt x="324469" y="678915"/>
                        </a:cubicBezTo>
                        <a:cubicBezTo>
                          <a:pt x="440185" y="678915"/>
                          <a:pt x="548170" y="645696"/>
                          <a:pt x="599581" y="594287"/>
                        </a:cubicBezTo>
                        <a:cubicBezTo>
                          <a:pt x="619407" y="574463"/>
                          <a:pt x="637698" y="550165"/>
                          <a:pt x="653948" y="522074"/>
                        </a:cubicBezTo>
                        <a:cubicBezTo>
                          <a:pt x="691326" y="457488"/>
                          <a:pt x="716096" y="373405"/>
                          <a:pt x="714189" y="317600"/>
                        </a:cubicBezTo>
                        <a:cubicBezTo>
                          <a:pt x="713096" y="286091"/>
                          <a:pt x="703497" y="227879"/>
                          <a:pt x="684499" y="168856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20000"/>
                      <a:lumOff val="80000"/>
                    </a:schemeClr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0" name="任意多边形: 形状 139"/>
                  <p:cNvSpPr/>
                  <p:nvPr/>
                </p:nvSpPr>
                <p:spPr>
                  <a:xfrm>
                    <a:off x="4798459" y="2383832"/>
                    <a:ext cx="724676" cy="689319"/>
                  </a:xfrm>
                  <a:custGeom>
                    <a:avLst/>
                    <a:gdLst>
                      <a:gd name="connsiteX0" fmla="*/ 694654 w 724676"/>
                      <a:gd name="connsiteY0" fmla="*/ 172463 h 689319"/>
                      <a:gd name="connsiteX1" fmla="*/ 617635 w 724676"/>
                      <a:gd name="connsiteY1" fmla="*/ 38189 h 689319"/>
                      <a:gd name="connsiteX2" fmla="*/ 301059 w 724676"/>
                      <a:gd name="connsiteY2" fmla="*/ 0 h 689319"/>
                      <a:gd name="connsiteX3" fmla="*/ 301059 w 724676"/>
                      <a:gd name="connsiteY3" fmla="*/ 10401 h 689319"/>
                      <a:gd name="connsiteX4" fmla="*/ 301053 w 724676"/>
                      <a:gd name="connsiteY4" fmla="*/ 0 h 689319"/>
                      <a:gd name="connsiteX5" fmla="*/ 164003 w 724676"/>
                      <a:gd name="connsiteY5" fmla="*/ 5623 h 689319"/>
                      <a:gd name="connsiteX6" fmla="*/ 85793 w 724676"/>
                      <a:gd name="connsiteY6" fmla="*/ 24974 h 689319"/>
                      <a:gd name="connsiteX7" fmla="*/ 20279 w 724676"/>
                      <a:gd name="connsiteY7" fmla="*/ 121830 h 689319"/>
                      <a:gd name="connsiteX8" fmla="*/ 19787 w 724676"/>
                      <a:gd name="connsiteY8" fmla="*/ 122976 h 689319"/>
                      <a:gd name="connsiteX9" fmla="*/ 19578 w 724676"/>
                      <a:gd name="connsiteY9" fmla="*/ 124204 h 689319"/>
                      <a:gd name="connsiteX10" fmla="*/ 5548 w 724676"/>
                      <a:gd name="connsiteY10" fmla="*/ 233578 h 689319"/>
                      <a:gd name="connsiteX11" fmla="*/ 4387 w 724676"/>
                      <a:gd name="connsiteY11" fmla="*/ 406149 h 689319"/>
                      <a:gd name="connsiteX12" fmla="*/ 66090 w 724676"/>
                      <a:gd name="connsiteY12" fmla="*/ 566792 h 689319"/>
                      <a:gd name="connsiteX13" fmla="*/ 212620 w 724676"/>
                      <a:gd name="connsiteY13" fmla="*/ 675821 h 689319"/>
                      <a:gd name="connsiteX14" fmla="*/ 329668 w 724676"/>
                      <a:gd name="connsiteY14" fmla="*/ 689319 h 689319"/>
                      <a:gd name="connsiteX15" fmla="*/ 608456 w 724676"/>
                      <a:gd name="connsiteY15" fmla="*/ 603165 h 689319"/>
                      <a:gd name="connsiteX16" fmla="*/ 663648 w 724676"/>
                      <a:gd name="connsiteY16" fmla="*/ 529877 h 689319"/>
                      <a:gd name="connsiteX17" fmla="*/ 724583 w 724676"/>
                      <a:gd name="connsiteY17" fmla="*/ 322623 h 689319"/>
                      <a:gd name="connsiteX18" fmla="*/ 694654 w 724676"/>
                      <a:gd name="connsiteY18" fmla="*/ 172463 h 689319"/>
                      <a:gd name="connsiteX19" fmla="*/ 654647 w 724676"/>
                      <a:gd name="connsiteY19" fmla="*/ 524670 h 689319"/>
                      <a:gd name="connsiteX20" fmla="*/ 601103 w 724676"/>
                      <a:gd name="connsiteY20" fmla="*/ 595811 h 689319"/>
                      <a:gd name="connsiteX21" fmla="*/ 329670 w 724676"/>
                      <a:gd name="connsiteY21" fmla="*/ 678918 h 689319"/>
                      <a:gd name="connsiteX22" fmla="*/ 215212 w 724676"/>
                      <a:gd name="connsiteY22" fmla="*/ 665747 h 689319"/>
                      <a:gd name="connsiteX23" fmla="*/ 14672 w 724676"/>
                      <a:gd name="connsiteY23" fmla="*/ 404593 h 689319"/>
                      <a:gd name="connsiteX24" fmla="*/ 15905 w 724676"/>
                      <a:gd name="connsiteY24" fmla="*/ 234563 h 689319"/>
                      <a:gd name="connsiteX25" fmla="*/ 29832 w 724676"/>
                      <a:gd name="connsiteY25" fmla="*/ 125950 h 689319"/>
                      <a:gd name="connsiteX26" fmla="*/ 92776 w 724676"/>
                      <a:gd name="connsiteY26" fmla="*/ 32683 h 689319"/>
                      <a:gd name="connsiteX27" fmla="*/ 301044 w 724676"/>
                      <a:gd name="connsiteY27" fmla="*/ 10403 h 689319"/>
                      <a:gd name="connsiteX28" fmla="*/ 611602 w 724676"/>
                      <a:gd name="connsiteY28" fmla="*/ 46665 h 689319"/>
                      <a:gd name="connsiteX29" fmla="*/ 714188 w 724676"/>
                      <a:gd name="connsiteY29" fmla="*/ 322979 h 689319"/>
                      <a:gd name="connsiteX30" fmla="*/ 654647 w 724676"/>
                      <a:gd name="connsiteY30" fmla="*/ 524670 h 6893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724676" h="689319">
                        <a:moveTo>
                          <a:pt x="694654" y="172463"/>
                        </a:moveTo>
                        <a:cubicBezTo>
                          <a:pt x="679520" y="125448"/>
                          <a:pt x="653875" y="63988"/>
                          <a:pt x="617635" y="38189"/>
                        </a:cubicBezTo>
                        <a:cubicBezTo>
                          <a:pt x="575261" y="8043"/>
                          <a:pt x="398705" y="0"/>
                          <a:pt x="301059" y="0"/>
                        </a:cubicBezTo>
                        <a:lnTo>
                          <a:pt x="301059" y="10401"/>
                        </a:lnTo>
                        <a:lnTo>
                          <a:pt x="301053" y="0"/>
                        </a:lnTo>
                        <a:cubicBezTo>
                          <a:pt x="248369" y="0"/>
                          <a:pt x="200981" y="1945"/>
                          <a:pt x="164003" y="5623"/>
                        </a:cubicBezTo>
                        <a:cubicBezTo>
                          <a:pt x="106765" y="11313"/>
                          <a:pt x="91955" y="19394"/>
                          <a:pt x="85793" y="24974"/>
                        </a:cubicBezTo>
                        <a:cubicBezTo>
                          <a:pt x="47252" y="59893"/>
                          <a:pt x="21363" y="119318"/>
                          <a:pt x="20279" y="121830"/>
                        </a:cubicBezTo>
                        <a:lnTo>
                          <a:pt x="19787" y="122976"/>
                        </a:lnTo>
                        <a:lnTo>
                          <a:pt x="19578" y="124204"/>
                        </a:lnTo>
                        <a:cubicBezTo>
                          <a:pt x="19495" y="124690"/>
                          <a:pt x="11252" y="173492"/>
                          <a:pt x="5548" y="233578"/>
                        </a:cubicBezTo>
                        <a:cubicBezTo>
                          <a:pt x="-1437" y="307029"/>
                          <a:pt x="-1829" y="365092"/>
                          <a:pt x="4387" y="406149"/>
                        </a:cubicBezTo>
                        <a:cubicBezTo>
                          <a:pt x="13079" y="463645"/>
                          <a:pt x="34993" y="520696"/>
                          <a:pt x="66090" y="566792"/>
                        </a:cubicBezTo>
                        <a:cubicBezTo>
                          <a:pt x="104195" y="623273"/>
                          <a:pt x="154863" y="660975"/>
                          <a:pt x="212620" y="675821"/>
                        </a:cubicBezTo>
                        <a:cubicBezTo>
                          <a:pt x="246934" y="684650"/>
                          <a:pt x="287410" y="689319"/>
                          <a:pt x="329668" y="689319"/>
                        </a:cubicBezTo>
                        <a:cubicBezTo>
                          <a:pt x="446691" y="689319"/>
                          <a:pt x="556122" y="655502"/>
                          <a:pt x="608456" y="603165"/>
                        </a:cubicBezTo>
                        <a:cubicBezTo>
                          <a:pt x="628601" y="583022"/>
                          <a:pt x="647171" y="558364"/>
                          <a:pt x="663648" y="529877"/>
                        </a:cubicBezTo>
                        <a:cubicBezTo>
                          <a:pt x="707778" y="453626"/>
                          <a:pt x="726170" y="368989"/>
                          <a:pt x="724583" y="322623"/>
                        </a:cubicBezTo>
                        <a:cubicBezTo>
                          <a:pt x="723486" y="290750"/>
                          <a:pt x="713806" y="231963"/>
                          <a:pt x="694654" y="172463"/>
                        </a:cubicBezTo>
                        <a:close/>
                        <a:moveTo>
                          <a:pt x="654647" y="524670"/>
                        </a:moveTo>
                        <a:cubicBezTo>
                          <a:pt x="639539" y="550785"/>
                          <a:pt x="621649" y="575268"/>
                          <a:pt x="601103" y="595811"/>
                        </a:cubicBezTo>
                        <a:cubicBezTo>
                          <a:pt x="546576" y="650338"/>
                          <a:pt x="434079" y="678918"/>
                          <a:pt x="329670" y="678918"/>
                        </a:cubicBezTo>
                        <a:cubicBezTo>
                          <a:pt x="288986" y="678918"/>
                          <a:pt x="249535" y="674579"/>
                          <a:pt x="215212" y="665747"/>
                        </a:cubicBezTo>
                        <a:cubicBezTo>
                          <a:pt x="92776" y="634275"/>
                          <a:pt x="29832" y="504876"/>
                          <a:pt x="14672" y="404593"/>
                        </a:cubicBezTo>
                        <a:cubicBezTo>
                          <a:pt x="7388" y="356462"/>
                          <a:pt x="10602" y="290328"/>
                          <a:pt x="15905" y="234563"/>
                        </a:cubicBezTo>
                        <a:cubicBezTo>
                          <a:pt x="21638" y="174162"/>
                          <a:pt x="29832" y="125950"/>
                          <a:pt x="29832" y="125950"/>
                        </a:cubicBezTo>
                        <a:cubicBezTo>
                          <a:pt x="29832" y="125950"/>
                          <a:pt x="55466" y="66487"/>
                          <a:pt x="92776" y="32683"/>
                        </a:cubicBezTo>
                        <a:cubicBezTo>
                          <a:pt x="109169" y="17831"/>
                          <a:pt x="199638" y="10403"/>
                          <a:pt x="301044" y="10403"/>
                        </a:cubicBezTo>
                        <a:cubicBezTo>
                          <a:pt x="430425" y="10403"/>
                          <a:pt x="577622" y="22491"/>
                          <a:pt x="611602" y="46665"/>
                        </a:cubicBezTo>
                        <a:cubicBezTo>
                          <a:pt x="672216" y="89816"/>
                          <a:pt x="711858" y="255375"/>
                          <a:pt x="714188" y="322979"/>
                        </a:cubicBezTo>
                        <a:cubicBezTo>
                          <a:pt x="715876" y="372288"/>
                          <a:pt x="695307" y="454413"/>
                          <a:pt x="654647" y="52467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05" name="任意多边形: 形状 104"/>
                <p:cNvSpPr/>
                <p:nvPr/>
              </p:nvSpPr>
              <p:spPr>
                <a:xfrm>
                  <a:off x="4814366" y="2394233"/>
                  <a:ext cx="698381" cy="514268"/>
                </a:xfrm>
                <a:custGeom>
                  <a:avLst/>
                  <a:gdLst>
                    <a:gd name="connsiteX0" fmla="*/ 595697 w 698381"/>
                    <a:gd name="connsiteY0" fmla="*/ 36262 h 514268"/>
                    <a:gd name="connsiteX1" fmla="*/ 76872 w 698381"/>
                    <a:gd name="connsiteY1" fmla="*/ 22280 h 514268"/>
                    <a:gd name="connsiteX2" fmla="*/ 13927 w 698381"/>
                    <a:gd name="connsiteY2" fmla="*/ 115546 h 514268"/>
                    <a:gd name="connsiteX3" fmla="*/ 0 w 698381"/>
                    <a:gd name="connsiteY3" fmla="*/ 224160 h 514268"/>
                    <a:gd name="connsiteX4" fmla="*/ 32839 w 698381"/>
                    <a:gd name="connsiteY4" fmla="*/ 200643 h 514268"/>
                    <a:gd name="connsiteX5" fmla="*/ 115204 w 698381"/>
                    <a:gd name="connsiteY5" fmla="*/ 214196 h 514268"/>
                    <a:gd name="connsiteX6" fmla="*/ 356321 w 698381"/>
                    <a:gd name="connsiteY6" fmla="*/ 254212 h 514268"/>
                    <a:gd name="connsiteX7" fmla="*/ 541138 w 698381"/>
                    <a:gd name="connsiteY7" fmla="*/ 352675 h 514268"/>
                    <a:gd name="connsiteX8" fmla="*/ 638742 w 698381"/>
                    <a:gd name="connsiteY8" fmla="*/ 514269 h 514268"/>
                    <a:gd name="connsiteX9" fmla="*/ 698285 w 698381"/>
                    <a:gd name="connsiteY9" fmla="*/ 312577 h 514268"/>
                    <a:gd name="connsiteX10" fmla="*/ 595697 w 698381"/>
                    <a:gd name="connsiteY10" fmla="*/ 36262 h 514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98381" h="514268">
                      <a:moveTo>
                        <a:pt x="595697" y="36262"/>
                      </a:moveTo>
                      <a:cubicBezTo>
                        <a:pt x="535083" y="-6862"/>
                        <a:pt x="114181" y="-11522"/>
                        <a:pt x="76872" y="22280"/>
                      </a:cubicBezTo>
                      <a:cubicBezTo>
                        <a:pt x="39559" y="56082"/>
                        <a:pt x="13927" y="115546"/>
                        <a:pt x="13927" y="115546"/>
                      </a:cubicBezTo>
                      <a:cubicBezTo>
                        <a:pt x="13927" y="115546"/>
                        <a:pt x="5731" y="163759"/>
                        <a:pt x="0" y="224160"/>
                      </a:cubicBezTo>
                      <a:cubicBezTo>
                        <a:pt x="10713" y="220489"/>
                        <a:pt x="22152" y="213392"/>
                        <a:pt x="32839" y="200643"/>
                      </a:cubicBezTo>
                      <a:cubicBezTo>
                        <a:pt x="66989" y="159770"/>
                        <a:pt x="81052" y="178225"/>
                        <a:pt x="115204" y="214196"/>
                      </a:cubicBezTo>
                      <a:cubicBezTo>
                        <a:pt x="149381" y="250196"/>
                        <a:pt x="253843" y="246178"/>
                        <a:pt x="356321" y="254212"/>
                      </a:cubicBezTo>
                      <a:cubicBezTo>
                        <a:pt x="458800" y="262248"/>
                        <a:pt x="523004" y="268275"/>
                        <a:pt x="541138" y="352675"/>
                      </a:cubicBezTo>
                      <a:cubicBezTo>
                        <a:pt x="558065" y="431450"/>
                        <a:pt x="564440" y="493697"/>
                        <a:pt x="638742" y="514269"/>
                      </a:cubicBezTo>
                      <a:cubicBezTo>
                        <a:pt x="679402" y="444012"/>
                        <a:pt x="699973" y="361889"/>
                        <a:pt x="698285" y="312577"/>
                      </a:cubicBezTo>
                      <a:cubicBezTo>
                        <a:pt x="695951" y="244971"/>
                        <a:pt x="656308" y="79412"/>
                        <a:pt x="595697" y="36262"/>
                      </a:cubicBezTo>
                      <a:close/>
                    </a:path>
                  </a:pathLst>
                </a:custGeom>
                <a:solidFill>
                  <a:srgbClr val="FCAA23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6" name="任意多边形: 形状 105"/>
                <p:cNvSpPr/>
                <p:nvPr/>
              </p:nvSpPr>
              <p:spPr>
                <a:xfrm>
                  <a:off x="4735339" y="2244889"/>
                  <a:ext cx="826613" cy="382608"/>
                </a:xfrm>
                <a:custGeom>
                  <a:avLst/>
                  <a:gdLst>
                    <a:gd name="connsiteX0" fmla="*/ 188149 w 826613"/>
                    <a:gd name="connsiteY0" fmla="*/ 33692 h 382608"/>
                    <a:gd name="connsiteX1" fmla="*/ 13 w 826613"/>
                    <a:gd name="connsiteY1" fmla="*/ 299053 h 382608"/>
                    <a:gd name="connsiteX2" fmla="*/ 80254 w 826613"/>
                    <a:gd name="connsiteY2" fmla="*/ 360982 h 382608"/>
                    <a:gd name="connsiteX3" fmla="*/ 107490 w 826613"/>
                    <a:gd name="connsiteY3" fmla="*/ 316068 h 382608"/>
                    <a:gd name="connsiteX4" fmla="*/ 136189 w 826613"/>
                    <a:gd name="connsiteY4" fmla="*/ 280299 h 382608"/>
                    <a:gd name="connsiteX5" fmla="*/ 173523 w 826613"/>
                    <a:gd name="connsiteY5" fmla="*/ 273626 h 382608"/>
                    <a:gd name="connsiteX6" fmla="*/ 177530 w 826613"/>
                    <a:gd name="connsiteY6" fmla="*/ 279112 h 382608"/>
                    <a:gd name="connsiteX7" fmla="*/ 180493 w 826613"/>
                    <a:gd name="connsiteY7" fmla="*/ 292452 h 382608"/>
                    <a:gd name="connsiteX8" fmla="*/ 216531 w 826613"/>
                    <a:gd name="connsiteY8" fmla="*/ 361661 h 382608"/>
                    <a:gd name="connsiteX9" fmla="*/ 348354 w 826613"/>
                    <a:gd name="connsiteY9" fmla="*/ 378742 h 382608"/>
                    <a:gd name="connsiteX10" fmla="*/ 677797 w 826613"/>
                    <a:gd name="connsiteY10" fmla="*/ 369706 h 382608"/>
                    <a:gd name="connsiteX11" fmla="*/ 826497 w 826613"/>
                    <a:gd name="connsiteY11" fmla="*/ 366420 h 382608"/>
                    <a:gd name="connsiteX12" fmla="*/ 704086 w 826613"/>
                    <a:gd name="connsiteY12" fmla="*/ 65732 h 382608"/>
                    <a:gd name="connsiteX13" fmla="*/ 188149 w 826613"/>
                    <a:gd name="connsiteY13" fmla="*/ 33692 h 382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26613" h="382608">
                      <a:moveTo>
                        <a:pt x="188149" y="33692"/>
                      </a:moveTo>
                      <a:cubicBezTo>
                        <a:pt x="36983" y="96951"/>
                        <a:pt x="-809" y="255512"/>
                        <a:pt x="13" y="299053"/>
                      </a:cubicBezTo>
                      <a:cubicBezTo>
                        <a:pt x="835" y="342595"/>
                        <a:pt x="19189" y="355546"/>
                        <a:pt x="80254" y="360982"/>
                      </a:cubicBezTo>
                      <a:cubicBezTo>
                        <a:pt x="88543" y="345582"/>
                        <a:pt x="97702" y="330558"/>
                        <a:pt x="107490" y="316068"/>
                      </a:cubicBezTo>
                      <a:cubicBezTo>
                        <a:pt x="115966" y="303522"/>
                        <a:pt x="124178" y="289852"/>
                        <a:pt x="136189" y="280299"/>
                      </a:cubicBezTo>
                      <a:cubicBezTo>
                        <a:pt x="144974" y="273311"/>
                        <a:pt x="163236" y="265040"/>
                        <a:pt x="173523" y="273626"/>
                      </a:cubicBezTo>
                      <a:cubicBezTo>
                        <a:pt x="175325" y="275129"/>
                        <a:pt x="176598" y="277013"/>
                        <a:pt x="177530" y="279112"/>
                      </a:cubicBezTo>
                      <a:cubicBezTo>
                        <a:pt x="179324" y="283148"/>
                        <a:pt x="179860" y="287984"/>
                        <a:pt x="180493" y="292452"/>
                      </a:cubicBezTo>
                      <a:cubicBezTo>
                        <a:pt x="184280" y="319128"/>
                        <a:pt x="197631" y="342762"/>
                        <a:pt x="216531" y="361661"/>
                      </a:cubicBezTo>
                      <a:cubicBezTo>
                        <a:pt x="216531" y="361661"/>
                        <a:pt x="233337" y="378742"/>
                        <a:pt x="348354" y="378742"/>
                      </a:cubicBezTo>
                      <a:cubicBezTo>
                        <a:pt x="463370" y="378742"/>
                        <a:pt x="635075" y="391887"/>
                        <a:pt x="677797" y="369706"/>
                      </a:cubicBezTo>
                      <a:cubicBezTo>
                        <a:pt x="720519" y="347525"/>
                        <a:pt x="823213" y="363956"/>
                        <a:pt x="826497" y="366420"/>
                      </a:cubicBezTo>
                      <a:cubicBezTo>
                        <a:pt x="829781" y="368884"/>
                        <a:pt x="763236" y="126526"/>
                        <a:pt x="704086" y="65732"/>
                      </a:cubicBezTo>
                      <a:cubicBezTo>
                        <a:pt x="644931" y="4937"/>
                        <a:pt x="339315" y="-29568"/>
                        <a:pt x="188149" y="33692"/>
                      </a:cubicBezTo>
                      <a:close/>
                    </a:path>
                  </a:pathLst>
                </a:custGeom>
                <a:solidFill>
                  <a:srgbClr val="0B065A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07" name="组合 106"/>
                <p:cNvGrpSpPr/>
                <p:nvPr/>
              </p:nvGrpSpPr>
              <p:grpSpPr>
                <a:xfrm>
                  <a:off x="5083680" y="2203222"/>
                  <a:ext cx="502494" cy="407209"/>
                  <a:chOff x="5083680" y="2203222"/>
                  <a:chExt cx="502494" cy="407209"/>
                </a:xfrm>
              </p:grpSpPr>
              <p:sp>
                <p:nvSpPr>
                  <p:cNvPr id="137" name="任意多边形: 形状 136"/>
                  <p:cNvSpPr/>
                  <p:nvPr/>
                </p:nvSpPr>
                <p:spPr>
                  <a:xfrm>
                    <a:off x="5088894" y="2208423"/>
                    <a:ext cx="491264" cy="394245"/>
                  </a:xfrm>
                  <a:custGeom>
                    <a:avLst/>
                    <a:gdLst>
                      <a:gd name="connsiteX0" fmla="*/ 476770 w 491264"/>
                      <a:gd name="connsiteY0" fmla="*/ 287535 h 394245"/>
                      <a:gd name="connsiteX1" fmla="*/ 377573 w 491264"/>
                      <a:gd name="connsiteY1" fmla="*/ 113093 h 394245"/>
                      <a:gd name="connsiteX2" fmla="*/ 100910 w 491264"/>
                      <a:gd name="connsiteY2" fmla="*/ 0 h 394245"/>
                      <a:gd name="connsiteX3" fmla="*/ 66464 w 491264"/>
                      <a:gd name="connsiteY3" fmla="*/ 2185 h 394245"/>
                      <a:gd name="connsiteX4" fmla="*/ 6463 w 491264"/>
                      <a:gd name="connsiteY4" fmla="*/ 22544 h 394245"/>
                      <a:gd name="connsiteX5" fmla="*/ 477 w 491264"/>
                      <a:gd name="connsiteY5" fmla="*/ 39183 h 394245"/>
                      <a:gd name="connsiteX6" fmla="*/ 1715 w 491264"/>
                      <a:gd name="connsiteY6" fmla="*/ 42794 h 394245"/>
                      <a:gd name="connsiteX7" fmla="*/ 5531 w 491264"/>
                      <a:gd name="connsiteY7" fmla="*/ 42698 h 394245"/>
                      <a:gd name="connsiteX8" fmla="*/ 9382 w 491264"/>
                      <a:gd name="connsiteY8" fmla="*/ 42665 h 394245"/>
                      <a:gd name="connsiteX9" fmla="*/ 131935 w 491264"/>
                      <a:gd name="connsiteY9" fmla="*/ 58438 h 394245"/>
                      <a:gd name="connsiteX10" fmla="*/ 282038 w 491264"/>
                      <a:gd name="connsiteY10" fmla="*/ 154246 h 394245"/>
                      <a:gd name="connsiteX11" fmla="*/ 329035 w 491264"/>
                      <a:gd name="connsiteY11" fmla="*/ 385292 h 394245"/>
                      <a:gd name="connsiteX12" fmla="*/ 326988 w 491264"/>
                      <a:gd name="connsiteY12" fmla="*/ 394245 h 394245"/>
                      <a:gd name="connsiteX13" fmla="*/ 491264 w 491264"/>
                      <a:gd name="connsiteY13" fmla="*/ 340680 h 394245"/>
                      <a:gd name="connsiteX14" fmla="*/ 490348 w 491264"/>
                      <a:gd name="connsiteY14" fmla="*/ 336143 h 394245"/>
                      <a:gd name="connsiteX15" fmla="*/ 476770 w 491264"/>
                      <a:gd name="connsiteY15" fmla="*/ 287535 h 3942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491264" h="394245">
                        <a:moveTo>
                          <a:pt x="476770" y="287535"/>
                        </a:moveTo>
                        <a:cubicBezTo>
                          <a:pt x="460337" y="237898"/>
                          <a:pt x="429790" y="167342"/>
                          <a:pt x="377573" y="113093"/>
                        </a:cubicBezTo>
                        <a:cubicBezTo>
                          <a:pt x="302377" y="34969"/>
                          <a:pt x="184437" y="0"/>
                          <a:pt x="100910" y="0"/>
                        </a:cubicBezTo>
                        <a:cubicBezTo>
                          <a:pt x="88717" y="0"/>
                          <a:pt x="77129" y="734"/>
                          <a:pt x="66464" y="2185"/>
                        </a:cubicBezTo>
                        <a:cubicBezTo>
                          <a:pt x="36295" y="6284"/>
                          <a:pt x="16103" y="13136"/>
                          <a:pt x="6463" y="22544"/>
                        </a:cubicBezTo>
                        <a:cubicBezTo>
                          <a:pt x="-2057" y="30815"/>
                          <a:pt x="194" y="38350"/>
                          <a:pt x="477" y="39183"/>
                        </a:cubicBezTo>
                        <a:lnTo>
                          <a:pt x="1715" y="42794"/>
                        </a:lnTo>
                        <a:lnTo>
                          <a:pt x="5531" y="42698"/>
                        </a:lnTo>
                        <a:cubicBezTo>
                          <a:pt x="5570" y="42698"/>
                          <a:pt x="6911" y="42665"/>
                          <a:pt x="9382" y="42665"/>
                        </a:cubicBezTo>
                        <a:cubicBezTo>
                          <a:pt x="23870" y="42665"/>
                          <a:pt x="75517" y="43801"/>
                          <a:pt x="131935" y="58438"/>
                        </a:cubicBezTo>
                        <a:cubicBezTo>
                          <a:pt x="203525" y="77010"/>
                          <a:pt x="254026" y="109242"/>
                          <a:pt x="282038" y="154246"/>
                        </a:cubicBezTo>
                        <a:cubicBezTo>
                          <a:pt x="354205" y="270203"/>
                          <a:pt x="329294" y="384156"/>
                          <a:pt x="329035" y="385292"/>
                        </a:cubicBezTo>
                        <a:lnTo>
                          <a:pt x="326988" y="394245"/>
                        </a:lnTo>
                        <a:lnTo>
                          <a:pt x="491264" y="340680"/>
                        </a:lnTo>
                        <a:lnTo>
                          <a:pt x="490348" y="336143"/>
                        </a:lnTo>
                        <a:cubicBezTo>
                          <a:pt x="490189" y="335341"/>
                          <a:pt x="486294" y="316242"/>
                          <a:pt x="476770" y="287535"/>
                        </a:cubicBezTo>
                        <a:close/>
                      </a:path>
                    </a:pathLst>
                  </a:custGeom>
                  <a:solidFill>
                    <a:srgbClr val="4052F2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8" name="任意多边形: 形状 137"/>
                  <p:cNvSpPr/>
                  <p:nvPr/>
                </p:nvSpPr>
                <p:spPr>
                  <a:xfrm>
                    <a:off x="5083680" y="2203222"/>
                    <a:ext cx="502494" cy="407209"/>
                  </a:xfrm>
                  <a:custGeom>
                    <a:avLst/>
                    <a:gdLst>
                      <a:gd name="connsiteX0" fmla="*/ 486919 w 502494"/>
                      <a:gd name="connsiteY0" fmla="*/ 291093 h 407209"/>
                      <a:gd name="connsiteX1" fmla="*/ 386533 w 502494"/>
                      <a:gd name="connsiteY1" fmla="*/ 114687 h 407209"/>
                      <a:gd name="connsiteX2" fmla="*/ 106131 w 502494"/>
                      <a:gd name="connsiteY2" fmla="*/ 0 h 407209"/>
                      <a:gd name="connsiteX3" fmla="*/ 106131 w 502494"/>
                      <a:gd name="connsiteY3" fmla="*/ 10401 h 407209"/>
                      <a:gd name="connsiteX4" fmla="*/ 106129 w 502494"/>
                      <a:gd name="connsiteY4" fmla="*/ 0 h 407209"/>
                      <a:gd name="connsiteX5" fmla="*/ 70979 w 502494"/>
                      <a:gd name="connsiteY5" fmla="*/ 2231 h 407209"/>
                      <a:gd name="connsiteX6" fmla="*/ 8037 w 502494"/>
                      <a:gd name="connsiteY6" fmla="*/ 24029 h 407209"/>
                      <a:gd name="connsiteX7" fmla="*/ 772 w 502494"/>
                      <a:gd name="connsiteY7" fmla="*/ 46065 h 407209"/>
                      <a:gd name="connsiteX8" fmla="*/ 3245 w 502494"/>
                      <a:gd name="connsiteY8" fmla="*/ 53293 h 407209"/>
                      <a:gd name="connsiteX9" fmla="*/ 10882 w 502494"/>
                      <a:gd name="connsiteY9" fmla="*/ 53094 h 407209"/>
                      <a:gd name="connsiteX10" fmla="*/ 14598 w 502494"/>
                      <a:gd name="connsiteY10" fmla="*/ 53061 h 407209"/>
                      <a:gd name="connsiteX11" fmla="*/ 135846 w 502494"/>
                      <a:gd name="connsiteY11" fmla="*/ 68668 h 407209"/>
                      <a:gd name="connsiteX12" fmla="*/ 282841 w 502494"/>
                      <a:gd name="connsiteY12" fmla="*/ 162190 h 407209"/>
                      <a:gd name="connsiteX13" fmla="*/ 332908 w 502494"/>
                      <a:gd name="connsiteY13" fmla="*/ 318745 h 407209"/>
                      <a:gd name="connsiteX14" fmla="*/ 329183 w 502494"/>
                      <a:gd name="connsiteY14" fmla="*/ 389332 h 407209"/>
                      <a:gd name="connsiteX15" fmla="*/ 325121 w 502494"/>
                      <a:gd name="connsiteY15" fmla="*/ 407209 h 407209"/>
                      <a:gd name="connsiteX16" fmla="*/ 342547 w 502494"/>
                      <a:gd name="connsiteY16" fmla="*/ 401538 h 407209"/>
                      <a:gd name="connsiteX17" fmla="*/ 493693 w 502494"/>
                      <a:gd name="connsiteY17" fmla="*/ 352253 h 407209"/>
                      <a:gd name="connsiteX18" fmla="*/ 502495 w 502494"/>
                      <a:gd name="connsiteY18" fmla="*/ 349382 h 407209"/>
                      <a:gd name="connsiteX19" fmla="*/ 500666 w 502494"/>
                      <a:gd name="connsiteY19" fmla="*/ 340306 h 407209"/>
                      <a:gd name="connsiteX20" fmla="*/ 486919 w 502494"/>
                      <a:gd name="connsiteY20" fmla="*/ 291093 h 407209"/>
                      <a:gd name="connsiteX21" fmla="*/ 339318 w 502494"/>
                      <a:gd name="connsiteY21" fmla="*/ 391653 h 407209"/>
                      <a:gd name="connsiteX22" fmla="*/ 291668 w 502494"/>
                      <a:gd name="connsiteY22" fmla="*/ 156697 h 407209"/>
                      <a:gd name="connsiteX23" fmla="*/ 14596 w 502494"/>
                      <a:gd name="connsiteY23" fmla="*/ 42662 h 407209"/>
                      <a:gd name="connsiteX24" fmla="*/ 10611 w 502494"/>
                      <a:gd name="connsiteY24" fmla="*/ 42698 h 407209"/>
                      <a:gd name="connsiteX25" fmla="*/ 15298 w 502494"/>
                      <a:gd name="connsiteY25" fmla="*/ 31474 h 407209"/>
                      <a:gd name="connsiteX26" fmla="*/ 72377 w 502494"/>
                      <a:gd name="connsiteY26" fmla="*/ 12538 h 407209"/>
                      <a:gd name="connsiteX27" fmla="*/ 106124 w 502494"/>
                      <a:gd name="connsiteY27" fmla="*/ 10401 h 407209"/>
                      <a:gd name="connsiteX28" fmla="*/ 379040 w 502494"/>
                      <a:gd name="connsiteY28" fmla="*/ 121901 h 407209"/>
                      <a:gd name="connsiteX29" fmla="*/ 477045 w 502494"/>
                      <a:gd name="connsiteY29" fmla="*/ 294369 h 407209"/>
                      <a:gd name="connsiteX30" fmla="*/ 490462 w 502494"/>
                      <a:gd name="connsiteY30" fmla="*/ 342368 h 407209"/>
                      <a:gd name="connsiteX31" fmla="*/ 339318 w 502494"/>
                      <a:gd name="connsiteY31" fmla="*/ 391653 h 407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502494" h="407209">
                        <a:moveTo>
                          <a:pt x="486919" y="291093"/>
                        </a:moveTo>
                        <a:cubicBezTo>
                          <a:pt x="470319" y="240951"/>
                          <a:pt x="439427" y="169637"/>
                          <a:pt x="386533" y="114687"/>
                        </a:cubicBezTo>
                        <a:cubicBezTo>
                          <a:pt x="310277" y="35462"/>
                          <a:pt x="190755" y="0"/>
                          <a:pt x="106131" y="0"/>
                        </a:cubicBezTo>
                        <a:lnTo>
                          <a:pt x="106131" y="10401"/>
                        </a:lnTo>
                        <a:lnTo>
                          <a:pt x="106129" y="0"/>
                        </a:lnTo>
                        <a:cubicBezTo>
                          <a:pt x="93696" y="0"/>
                          <a:pt x="81870" y="752"/>
                          <a:pt x="70979" y="2231"/>
                        </a:cubicBezTo>
                        <a:cubicBezTo>
                          <a:pt x="39239" y="6544"/>
                          <a:pt x="18649" y="13674"/>
                          <a:pt x="8037" y="24029"/>
                        </a:cubicBezTo>
                        <a:cubicBezTo>
                          <a:pt x="-160" y="31986"/>
                          <a:pt x="-1003" y="40875"/>
                          <a:pt x="772" y="46065"/>
                        </a:cubicBezTo>
                        <a:lnTo>
                          <a:pt x="3245" y="53293"/>
                        </a:lnTo>
                        <a:lnTo>
                          <a:pt x="10882" y="53094"/>
                        </a:lnTo>
                        <a:cubicBezTo>
                          <a:pt x="10954" y="53092"/>
                          <a:pt x="12246" y="53061"/>
                          <a:pt x="14598" y="53061"/>
                        </a:cubicBezTo>
                        <a:cubicBezTo>
                          <a:pt x="28930" y="53061"/>
                          <a:pt x="80024" y="54187"/>
                          <a:pt x="135846" y="68668"/>
                        </a:cubicBezTo>
                        <a:cubicBezTo>
                          <a:pt x="206102" y="86892"/>
                          <a:pt x="255556" y="118358"/>
                          <a:pt x="282841" y="162190"/>
                        </a:cubicBezTo>
                        <a:cubicBezTo>
                          <a:pt x="319858" y="221669"/>
                          <a:pt x="330499" y="280156"/>
                          <a:pt x="332908" y="318745"/>
                        </a:cubicBezTo>
                        <a:cubicBezTo>
                          <a:pt x="335531" y="360773"/>
                          <a:pt x="329246" y="389051"/>
                          <a:pt x="329183" y="389332"/>
                        </a:cubicBezTo>
                        <a:lnTo>
                          <a:pt x="325121" y="407209"/>
                        </a:lnTo>
                        <a:lnTo>
                          <a:pt x="342547" y="401538"/>
                        </a:lnTo>
                        <a:lnTo>
                          <a:pt x="493693" y="352253"/>
                        </a:lnTo>
                        <a:lnTo>
                          <a:pt x="502495" y="349382"/>
                        </a:lnTo>
                        <a:lnTo>
                          <a:pt x="500666" y="340306"/>
                        </a:lnTo>
                        <a:cubicBezTo>
                          <a:pt x="500498" y="339499"/>
                          <a:pt x="496542" y="320102"/>
                          <a:pt x="486919" y="291093"/>
                        </a:cubicBezTo>
                        <a:close/>
                        <a:moveTo>
                          <a:pt x="339318" y="391653"/>
                        </a:moveTo>
                        <a:cubicBezTo>
                          <a:pt x="339318" y="391653"/>
                          <a:pt x="365915" y="275995"/>
                          <a:pt x="291668" y="156697"/>
                        </a:cubicBezTo>
                        <a:cubicBezTo>
                          <a:pt x="223484" y="47157"/>
                          <a:pt x="43644" y="42665"/>
                          <a:pt x="14596" y="42662"/>
                        </a:cubicBezTo>
                        <a:cubicBezTo>
                          <a:pt x="12000" y="42662"/>
                          <a:pt x="10611" y="42698"/>
                          <a:pt x="10611" y="42698"/>
                        </a:cubicBezTo>
                        <a:cubicBezTo>
                          <a:pt x="10611" y="42698"/>
                          <a:pt x="8897" y="37688"/>
                          <a:pt x="15298" y="31474"/>
                        </a:cubicBezTo>
                        <a:cubicBezTo>
                          <a:pt x="21913" y="25019"/>
                          <a:pt x="37287" y="17305"/>
                          <a:pt x="72377" y="12538"/>
                        </a:cubicBezTo>
                        <a:cubicBezTo>
                          <a:pt x="82803" y="11122"/>
                          <a:pt x="94129" y="10401"/>
                          <a:pt x="106124" y="10401"/>
                        </a:cubicBezTo>
                        <a:cubicBezTo>
                          <a:pt x="189381" y="10399"/>
                          <a:pt x="305079" y="45061"/>
                          <a:pt x="379040" y="121901"/>
                        </a:cubicBezTo>
                        <a:cubicBezTo>
                          <a:pt x="431404" y="176301"/>
                          <a:pt x="461617" y="247763"/>
                          <a:pt x="477045" y="294369"/>
                        </a:cubicBezTo>
                        <a:cubicBezTo>
                          <a:pt x="486581" y="323109"/>
                          <a:pt x="490462" y="342368"/>
                          <a:pt x="490462" y="342368"/>
                        </a:cubicBezTo>
                        <a:lnTo>
                          <a:pt x="339318" y="39165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08" name="任意多边形: 形状 107"/>
                <p:cNvSpPr/>
                <p:nvPr/>
              </p:nvSpPr>
              <p:spPr>
                <a:xfrm>
                  <a:off x="5094085" y="2234407"/>
                  <a:ext cx="480061" cy="360470"/>
                </a:xfrm>
                <a:custGeom>
                  <a:avLst/>
                  <a:gdLst>
                    <a:gd name="connsiteX0" fmla="*/ 345493 w 480061"/>
                    <a:gd name="connsiteY0" fmla="*/ 194320 h 360470"/>
                    <a:gd name="connsiteX1" fmla="*/ 143053 w 480061"/>
                    <a:gd name="connsiteY1" fmla="*/ 21423 h 360470"/>
                    <a:gd name="connsiteX2" fmla="*/ 4895 w 480061"/>
                    <a:gd name="connsiteY2" fmla="*/ 291 h 360470"/>
                    <a:gd name="connsiteX3" fmla="*/ 209 w 480061"/>
                    <a:gd name="connsiteY3" fmla="*/ 11515 h 360470"/>
                    <a:gd name="connsiteX4" fmla="*/ 281264 w 480061"/>
                    <a:gd name="connsiteY4" fmla="*/ 125511 h 360470"/>
                    <a:gd name="connsiteX5" fmla="*/ 328913 w 480061"/>
                    <a:gd name="connsiteY5" fmla="*/ 360470 h 360470"/>
                    <a:gd name="connsiteX6" fmla="*/ 480062 w 480061"/>
                    <a:gd name="connsiteY6" fmla="*/ 311185 h 360470"/>
                    <a:gd name="connsiteX7" fmla="*/ 466643 w 480061"/>
                    <a:gd name="connsiteY7" fmla="*/ 263185 h 360470"/>
                    <a:gd name="connsiteX8" fmla="*/ 345493 w 480061"/>
                    <a:gd name="connsiteY8" fmla="*/ 194320 h 360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80061" h="360470">
                      <a:moveTo>
                        <a:pt x="345493" y="194320"/>
                      </a:moveTo>
                      <a:cubicBezTo>
                        <a:pt x="316833" y="121278"/>
                        <a:pt x="272476" y="62110"/>
                        <a:pt x="143053" y="21423"/>
                      </a:cubicBezTo>
                      <a:cubicBezTo>
                        <a:pt x="82867" y="2513"/>
                        <a:pt x="36877" y="-1184"/>
                        <a:pt x="4895" y="291"/>
                      </a:cubicBezTo>
                      <a:cubicBezTo>
                        <a:pt x="-1506" y="6505"/>
                        <a:pt x="209" y="11515"/>
                        <a:pt x="209" y="11515"/>
                      </a:cubicBezTo>
                      <a:cubicBezTo>
                        <a:pt x="209" y="11515"/>
                        <a:pt x="206988" y="6184"/>
                        <a:pt x="281264" y="125511"/>
                      </a:cubicBezTo>
                      <a:cubicBezTo>
                        <a:pt x="355510" y="244812"/>
                        <a:pt x="328913" y="360470"/>
                        <a:pt x="328913" y="360470"/>
                      </a:cubicBezTo>
                      <a:lnTo>
                        <a:pt x="480062" y="311185"/>
                      </a:lnTo>
                      <a:cubicBezTo>
                        <a:pt x="480062" y="311185"/>
                        <a:pt x="476178" y="291925"/>
                        <a:pt x="466643" y="263185"/>
                      </a:cubicBezTo>
                      <a:cubicBezTo>
                        <a:pt x="427053" y="259809"/>
                        <a:pt x="364967" y="243900"/>
                        <a:pt x="345493" y="194320"/>
                      </a:cubicBezTo>
                      <a:close/>
                    </a:path>
                  </a:pathLst>
                </a:custGeom>
                <a:solidFill>
                  <a:srgbClr val="0502AB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09" name="组合 108"/>
                <p:cNvGrpSpPr/>
                <p:nvPr/>
              </p:nvGrpSpPr>
              <p:grpSpPr>
                <a:xfrm>
                  <a:off x="5375945" y="2528557"/>
                  <a:ext cx="276056" cy="357035"/>
                  <a:chOff x="5375945" y="2528557"/>
                  <a:chExt cx="276056" cy="357035"/>
                </a:xfrm>
              </p:grpSpPr>
              <p:sp>
                <p:nvSpPr>
                  <p:cNvPr id="135" name="任意多边形: 形状 134"/>
                  <p:cNvSpPr/>
                  <p:nvPr/>
                </p:nvSpPr>
                <p:spPr>
                  <a:xfrm>
                    <a:off x="5375945" y="2528557"/>
                    <a:ext cx="276056" cy="357035"/>
                  </a:xfrm>
                  <a:custGeom>
                    <a:avLst/>
                    <a:gdLst>
                      <a:gd name="connsiteX0" fmla="*/ 126736 w 276056"/>
                      <a:gd name="connsiteY0" fmla="*/ 3882 h 357035"/>
                      <a:gd name="connsiteX1" fmla="*/ 10897 w 276056"/>
                      <a:gd name="connsiteY1" fmla="*/ 251170 h 357035"/>
                      <a:gd name="connsiteX2" fmla="*/ 235053 w 276056"/>
                      <a:gd name="connsiteY2" fmla="*/ 330018 h 357035"/>
                      <a:gd name="connsiteX3" fmla="*/ 274596 w 276056"/>
                      <a:gd name="connsiteY3" fmla="*/ 56276 h 357035"/>
                      <a:gd name="connsiteX4" fmla="*/ 126736 w 276056"/>
                      <a:gd name="connsiteY4" fmla="*/ 3882 h 357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056" h="357035">
                        <a:moveTo>
                          <a:pt x="126736" y="3882"/>
                        </a:moveTo>
                        <a:cubicBezTo>
                          <a:pt x="23220" y="25243"/>
                          <a:pt x="-22786" y="147654"/>
                          <a:pt x="10897" y="251170"/>
                        </a:cubicBezTo>
                        <a:cubicBezTo>
                          <a:pt x="44581" y="354687"/>
                          <a:pt x="182343" y="385038"/>
                          <a:pt x="235053" y="330018"/>
                        </a:cubicBezTo>
                        <a:cubicBezTo>
                          <a:pt x="287760" y="274995"/>
                          <a:pt x="274596" y="56276"/>
                          <a:pt x="274596" y="56276"/>
                        </a:cubicBezTo>
                        <a:cubicBezTo>
                          <a:pt x="274596" y="56276"/>
                          <a:pt x="230252" y="-17479"/>
                          <a:pt x="126736" y="3882"/>
                        </a:cubicBezTo>
                        <a:close/>
                      </a:path>
                    </a:pathLst>
                  </a:custGeom>
                  <a:solidFill>
                    <a:srgbClr val="FCAA23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6" name="任意多边形: 形状 135"/>
                  <p:cNvSpPr/>
                  <p:nvPr/>
                </p:nvSpPr>
                <p:spPr>
                  <a:xfrm>
                    <a:off x="5375945" y="2528557"/>
                    <a:ext cx="276056" cy="357035"/>
                  </a:xfrm>
                  <a:custGeom>
                    <a:avLst/>
                    <a:gdLst>
                      <a:gd name="connsiteX0" fmla="*/ 126736 w 276056"/>
                      <a:gd name="connsiteY0" fmla="*/ 3882 h 357035"/>
                      <a:gd name="connsiteX1" fmla="*/ 10897 w 276056"/>
                      <a:gd name="connsiteY1" fmla="*/ 251170 h 357035"/>
                      <a:gd name="connsiteX2" fmla="*/ 235053 w 276056"/>
                      <a:gd name="connsiteY2" fmla="*/ 330018 h 357035"/>
                      <a:gd name="connsiteX3" fmla="*/ 274596 w 276056"/>
                      <a:gd name="connsiteY3" fmla="*/ 56276 h 357035"/>
                      <a:gd name="connsiteX4" fmla="*/ 126736 w 276056"/>
                      <a:gd name="connsiteY4" fmla="*/ 3882 h 357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056" h="357035">
                        <a:moveTo>
                          <a:pt x="126736" y="3882"/>
                        </a:moveTo>
                        <a:cubicBezTo>
                          <a:pt x="23220" y="25243"/>
                          <a:pt x="-22786" y="147654"/>
                          <a:pt x="10897" y="251170"/>
                        </a:cubicBezTo>
                        <a:cubicBezTo>
                          <a:pt x="44581" y="354687"/>
                          <a:pt x="182343" y="385038"/>
                          <a:pt x="235053" y="330018"/>
                        </a:cubicBezTo>
                        <a:cubicBezTo>
                          <a:pt x="287760" y="274995"/>
                          <a:pt x="274596" y="56276"/>
                          <a:pt x="274596" y="56276"/>
                        </a:cubicBezTo>
                        <a:cubicBezTo>
                          <a:pt x="274596" y="56276"/>
                          <a:pt x="230252" y="-17479"/>
                          <a:pt x="126736" y="3882"/>
                        </a:cubicBezTo>
                        <a:close/>
                      </a:path>
                    </a:pathLst>
                  </a:custGeom>
                  <a:noFill/>
                  <a:ln w="8792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10" name="组合 109"/>
                <p:cNvGrpSpPr/>
                <p:nvPr/>
              </p:nvGrpSpPr>
              <p:grpSpPr>
                <a:xfrm>
                  <a:off x="5440523" y="2550793"/>
                  <a:ext cx="280413" cy="322312"/>
                  <a:chOff x="5440523" y="2550793"/>
                  <a:chExt cx="280413" cy="322312"/>
                </a:xfrm>
              </p:grpSpPr>
              <p:sp>
                <p:nvSpPr>
                  <p:cNvPr id="133" name="任意多边形: 形状 132"/>
                  <p:cNvSpPr/>
                  <p:nvPr/>
                </p:nvSpPr>
                <p:spPr>
                  <a:xfrm>
                    <a:off x="5445724" y="2555994"/>
                    <a:ext cx="270011" cy="311911"/>
                  </a:xfrm>
                  <a:custGeom>
                    <a:avLst/>
                    <a:gdLst>
                      <a:gd name="connsiteX0" fmla="*/ 270012 w 270011"/>
                      <a:gd name="connsiteY0" fmla="*/ 155956 h 311911"/>
                      <a:gd name="connsiteX1" fmla="*/ 135006 w 270011"/>
                      <a:gd name="connsiteY1" fmla="*/ 311912 h 311911"/>
                      <a:gd name="connsiteX2" fmla="*/ 0 w 270011"/>
                      <a:gd name="connsiteY2" fmla="*/ 155956 h 311911"/>
                      <a:gd name="connsiteX3" fmla="*/ 135006 w 270011"/>
                      <a:gd name="connsiteY3" fmla="*/ 0 h 311911"/>
                      <a:gd name="connsiteX4" fmla="*/ 270012 w 270011"/>
                      <a:gd name="connsiteY4" fmla="*/ 155956 h 311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0011" h="311911">
                        <a:moveTo>
                          <a:pt x="270012" y="155956"/>
                        </a:moveTo>
                        <a:cubicBezTo>
                          <a:pt x="270012" y="242088"/>
                          <a:pt x="209567" y="311912"/>
                          <a:pt x="135006" y="311912"/>
                        </a:cubicBezTo>
                        <a:cubicBezTo>
                          <a:pt x="60444" y="311912"/>
                          <a:pt x="0" y="242088"/>
                          <a:pt x="0" y="155956"/>
                        </a:cubicBezTo>
                        <a:cubicBezTo>
                          <a:pt x="0" y="69824"/>
                          <a:pt x="60445" y="0"/>
                          <a:pt x="135006" y="0"/>
                        </a:cubicBezTo>
                        <a:cubicBezTo>
                          <a:pt x="209568" y="0"/>
                          <a:pt x="270012" y="69824"/>
                          <a:pt x="270012" y="155956"/>
                        </a:cubicBezTo>
                        <a:close/>
                      </a:path>
                    </a:pathLst>
                  </a:custGeom>
                  <a:solidFill>
                    <a:srgbClr val="4052F2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4" name="任意多边形: 形状 133"/>
                  <p:cNvSpPr/>
                  <p:nvPr/>
                </p:nvSpPr>
                <p:spPr>
                  <a:xfrm>
                    <a:off x="5440523" y="2550793"/>
                    <a:ext cx="280413" cy="322312"/>
                  </a:xfrm>
                  <a:custGeom>
                    <a:avLst/>
                    <a:gdLst>
                      <a:gd name="connsiteX0" fmla="*/ 140207 w 280413"/>
                      <a:gd name="connsiteY0" fmla="*/ 0 h 322312"/>
                      <a:gd name="connsiteX1" fmla="*/ 0 w 280413"/>
                      <a:gd name="connsiteY1" fmla="*/ 161156 h 322312"/>
                      <a:gd name="connsiteX2" fmla="*/ 140207 w 280413"/>
                      <a:gd name="connsiteY2" fmla="*/ 322313 h 322312"/>
                      <a:gd name="connsiteX3" fmla="*/ 280413 w 280413"/>
                      <a:gd name="connsiteY3" fmla="*/ 161156 h 322312"/>
                      <a:gd name="connsiteX4" fmla="*/ 140207 w 280413"/>
                      <a:gd name="connsiteY4" fmla="*/ 0 h 322312"/>
                      <a:gd name="connsiteX5" fmla="*/ 140207 w 280413"/>
                      <a:gd name="connsiteY5" fmla="*/ 311912 h 322312"/>
                      <a:gd name="connsiteX6" fmla="*/ 10402 w 280413"/>
                      <a:gd name="connsiteY6" fmla="*/ 161156 h 322312"/>
                      <a:gd name="connsiteX7" fmla="*/ 140207 w 280413"/>
                      <a:gd name="connsiteY7" fmla="*/ 10401 h 322312"/>
                      <a:gd name="connsiteX8" fmla="*/ 270012 w 280413"/>
                      <a:gd name="connsiteY8" fmla="*/ 161156 h 322312"/>
                      <a:gd name="connsiteX9" fmla="*/ 140207 w 280413"/>
                      <a:gd name="connsiteY9" fmla="*/ 311912 h 322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80413" h="322312">
                        <a:moveTo>
                          <a:pt x="140207" y="0"/>
                        </a:moveTo>
                        <a:cubicBezTo>
                          <a:pt x="62896" y="0"/>
                          <a:pt x="0" y="72295"/>
                          <a:pt x="0" y="161156"/>
                        </a:cubicBezTo>
                        <a:cubicBezTo>
                          <a:pt x="0" y="250018"/>
                          <a:pt x="62898" y="322313"/>
                          <a:pt x="140207" y="322313"/>
                        </a:cubicBezTo>
                        <a:cubicBezTo>
                          <a:pt x="217515" y="322313"/>
                          <a:pt x="280413" y="250018"/>
                          <a:pt x="280413" y="161156"/>
                        </a:cubicBezTo>
                        <a:cubicBezTo>
                          <a:pt x="280413" y="72295"/>
                          <a:pt x="217515" y="0"/>
                          <a:pt x="140207" y="0"/>
                        </a:cubicBezTo>
                        <a:close/>
                        <a:moveTo>
                          <a:pt x="140207" y="311912"/>
                        </a:moveTo>
                        <a:cubicBezTo>
                          <a:pt x="68517" y="311912"/>
                          <a:pt x="10402" y="244417"/>
                          <a:pt x="10402" y="161156"/>
                        </a:cubicBezTo>
                        <a:cubicBezTo>
                          <a:pt x="10402" y="77896"/>
                          <a:pt x="68517" y="10401"/>
                          <a:pt x="140207" y="10401"/>
                        </a:cubicBezTo>
                        <a:cubicBezTo>
                          <a:pt x="211897" y="10401"/>
                          <a:pt x="270012" y="77896"/>
                          <a:pt x="270012" y="161156"/>
                        </a:cubicBezTo>
                        <a:cubicBezTo>
                          <a:pt x="270012" y="244417"/>
                          <a:pt x="211895" y="311912"/>
                          <a:pt x="140207" y="31191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11" name="组合 110"/>
                <p:cNvGrpSpPr/>
                <p:nvPr/>
              </p:nvGrpSpPr>
              <p:grpSpPr>
                <a:xfrm>
                  <a:off x="5496830" y="2789100"/>
                  <a:ext cx="291677" cy="714984"/>
                  <a:chOff x="5496830" y="2789100"/>
                  <a:chExt cx="291677" cy="714984"/>
                </a:xfrm>
              </p:grpSpPr>
              <p:sp>
                <p:nvSpPr>
                  <p:cNvPr id="131" name="任意多边形: 形状 130"/>
                  <p:cNvSpPr/>
                  <p:nvPr/>
                </p:nvSpPr>
                <p:spPr>
                  <a:xfrm>
                    <a:off x="5502028" y="2794307"/>
                    <a:ext cx="281312" cy="704586"/>
                  </a:xfrm>
                  <a:custGeom>
                    <a:avLst/>
                    <a:gdLst>
                      <a:gd name="connsiteX0" fmla="*/ 273122 w 281312"/>
                      <a:gd name="connsiteY0" fmla="*/ 209191 h 704586"/>
                      <a:gd name="connsiteX1" fmla="*/ 259488 w 281312"/>
                      <a:gd name="connsiteY1" fmla="*/ 204241 h 704586"/>
                      <a:gd name="connsiteX2" fmla="*/ 237219 w 281312"/>
                      <a:gd name="connsiteY2" fmla="*/ 214910 h 704586"/>
                      <a:gd name="connsiteX3" fmla="*/ 239667 w 281312"/>
                      <a:gd name="connsiteY3" fmla="*/ 197849 h 704586"/>
                      <a:gd name="connsiteX4" fmla="*/ 239654 w 281312"/>
                      <a:gd name="connsiteY4" fmla="*/ 60304 h 704586"/>
                      <a:gd name="connsiteX5" fmla="*/ 225004 w 281312"/>
                      <a:gd name="connsiteY5" fmla="*/ 52855 h 704586"/>
                      <a:gd name="connsiteX6" fmla="*/ 190355 w 281312"/>
                      <a:gd name="connsiteY6" fmla="*/ 83784 h 704586"/>
                      <a:gd name="connsiteX7" fmla="*/ 179576 w 281312"/>
                      <a:gd name="connsiteY7" fmla="*/ 17862 h 704586"/>
                      <a:gd name="connsiteX8" fmla="*/ 163411 w 281312"/>
                      <a:gd name="connsiteY8" fmla="*/ 5234 h 704586"/>
                      <a:gd name="connsiteX9" fmla="*/ 139347 w 281312"/>
                      <a:gd name="connsiteY9" fmla="*/ 13980 h 704586"/>
                      <a:gd name="connsiteX10" fmla="*/ 127095 w 281312"/>
                      <a:gd name="connsiteY10" fmla="*/ 3018 h 704586"/>
                      <a:gd name="connsiteX11" fmla="*/ 111315 w 281312"/>
                      <a:gd name="connsiteY11" fmla="*/ 0 h 704586"/>
                      <a:gd name="connsiteX12" fmla="*/ 76262 w 281312"/>
                      <a:gd name="connsiteY12" fmla="*/ 36336 h 704586"/>
                      <a:gd name="connsiteX13" fmla="*/ 40497 w 281312"/>
                      <a:gd name="connsiteY13" fmla="*/ 166113 h 704586"/>
                      <a:gd name="connsiteX14" fmla="*/ 37681 w 281312"/>
                      <a:gd name="connsiteY14" fmla="*/ 209486 h 704586"/>
                      <a:gd name="connsiteX15" fmla="*/ 261 w 281312"/>
                      <a:gd name="connsiteY15" fmla="*/ 373308 h 704586"/>
                      <a:gd name="connsiteX16" fmla="*/ 32151 w 281312"/>
                      <a:gd name="connsiteY16" fmla="*/ 470250 h 704586"/>
                      <a:gd name="connsiteX17" fmla="*/ 44065 w 281312"/>
                      <a:gd name="connsiteY17" fmla="*/ 495055 h 704586"/>
                      <a:gd name="connsiteX18" fmla="*/ 33096 w 281312"/>
                      <a:gd name="connsiteY18" fmla="*/ 660296 h 704586"/>
                      <a:gd name="connsiteX19" fmla="*/ 30531 w 281312"/>
                      <a:gd name="connsiteY19" fmla="*/ 696039 h 704586"/>
                      <a:gd name="connsiteX20" fmla="*/ 35154 w 281312"/>
                      <a:gd name="connsiteY20" fmla="*/ 696859 h 704586"/>
                      <a:gd name="connsiteX21" fmla="*/ 41592 w 281312"/>
                      <a:gd name="connsiteY21" fmla="*/ 698037 h 704586"/>
                      <a:gd name="connsiteX22" fmla="*/ 102740 w 281312"/>
                      <a:gd name="connsiteY22" fmla="*/ 704587 h 704586"/>
                      <a:gd name="connsiteX23" fmla="*/ 172534 w 281312"/>
                      <a:gd name="connsiteY23" fmla="*/ 695683 h 704586"/>
                      <a:gd name="connsiteX24" fmla="*/ 251792 w 281312"/>
                      <a:gd name="connsiteY24" fmla="*/ 649345 h 704586"/>
                      <a:gd name="connsiteX25" fmla="*/ 253568 w 281312"/>
                      <a:gd name="connsiteY25" fmla="*/ 646942 h 704586"/>
                      <a:gd name="connsiteX26" fmla="*/ 252387 w 281312"/>
                      <a:gd name="connsiteY26" fmla="*/ 644199 h 704586"/>
                      <a:gd name="connsiteX27" fmla="*/ 244964 w 281312"/>
                      <a:gd name="connsiteY27" fmla="*/ 627107 h 704586"/>
                      <a:gd name="connsiteX28" fmla="*/ 241745 w 281312"/>
                      <a:gd name="connsiteY28" fmla="*/ 619721 h 704586"/>
                      <a:gd name="connsiteX29" fmla="*/ 179620 w 281312"/>
                      <a:gd name="connsiteY29" fmla="*/ 451039 h 704586"/>
                      <a:gd name="connsiteX30" fmla="*/ 252288 w 281312"/>
                      <a:gd name="connsiteY30" fmla="*/ 295883 h 704586"/>
                      <a:gd name="connsiteX31" fmla="*/ 253605 w 281312"/>
                      <a:gd name="connsiteY31" fmla="*/ 293729 h 704586"/>
                      <a:gd name="connsiteX32" fmla="*/ 273122 w 281312"/>
                      <a:gd name="connsiteY32" fmla="*/ 209191 h 7045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281312" h="704586">
                        <a:moveTo>
                          <a:pt x="273122" y="209191"/>
                        </a:moveTo>
                        <a:cubicBezTo>
                          <a:pt x="268963" y="205907"/>
                          <a:pt x="264376" y="204241"/>
                          <a:pt x="259488" y="204241"/>
                        </a:cubicBezTo>
                        <a:cubicBezTo>
                          <a:pt x="250943" y="204241"/>
                          <a:pt x="243160" y="209352"/>
                          <a:pt x="237219" y="214910"/>
                        </a:cubicBezTo>
                        <a:cubicBezTo>
                          <a:pt x="237920" y="209782"/>
                          <a:pt x="238768" y="203993"/>
                          <a:pt x="239667" y="197849"/>
                        </a:cubicBezTo>
                        <a:cubicBezTo>
                          <a:pt x="248739" y="135883"/>
                          <a:pt x="255564" y="78735"/>
                          <a:pt x="239654" y="60304"/>
                        </a:cubicBezTo>
                        <a:cubicBezTo>
                          <a:pt x="235383" y="55361"/>
                          <a:pt x="230453" y="52855"/>
                          <a:pt x="225004" y="52855"/>
                        </a:cubicBezTo>
                        <a:cubicBezTo>
                          <a:pt x="211198" y="52855"/>
                          <a:pt x="198306" y="70235"/>
                          <a:pt x="190355" y="83784"/>
                        </a:cubicBezTo>
                        <a:cubicBezTo>
                          <a:pt x="187936" y="64074"/>
                          <a:pt x="183654" y="32384"/>
                          <a:pt x="179576" y="17862"/>
                        </a:cubicBezTo>
                        <a:cubicBezTo>
                          <a:pt x="177288" y="9718"/>
                          <a:pt x="171549" y="5234"/>
                          <a:pt x="163411" y="5234"/>
                        </a:cubicBezTo>
                        <a:cubicBezTo>
                          <a:pt x="154896" y="5234"/>
                          <a:pt x="145256" y="10287"/>
                          <a:pt x="139347" y="13980"/>
                        </a:cubicBezTo>
                        <a:cubicBezTo>
                          <a:pt x="137092" y="9975"/>
                          <a:pt x="133249" y="5209"/>
                          <a:pt x="127095" y="3018"/>
                        </a:cubicBezTo>
                        <a:cubicBezTo>
                          <a:pt x="121516" y="1016"/>
                          <a:pt x="116208" y="0"/>
                          <a:pt x="111315" y="0"/>
                        </a:cubicBezTo>
                        <a:cubicBezTo>
                          <a:pt x="88532" y="0"/>
                          <a:pt x="78887" y="21689"/>
                          <a:pt x="76262" y="36336"/>
                        </a:cubicBezTo>
                        <a:cubicBezTo>
                          <a:pt x="43322" y="40737"/>
                          <a:pt x="41695" y="112946"/>
                          <a:pt x="40497" y="166113"/>
                        </a:cubicBezTo>
                        <a:cubicBezTo>
                          <a:pt x="40049" y="185962"/>
                          <a:pt x="39664" y="203102"/>
                          <a:pt x="37681" y="209486"/>
                        </a:cubicBezTo>
                        <a:cubicBezTo>
                          <a:pt x="32197" y="227180"/>
                          <a:pt x="4614" y="318233"/>
                          <a:pt x="261" y="373308"/>
                        </a:cubicBezTo>
                        <a:cubicBezTo>
                          <a:pt x="-2576" y="409187"/>
                          <a:pt x="18321" y="445933"/>
                          <a:pt x="32151" y="470250"/>
                        </a:cubicBezTo>
                        <a:cubicBezTo>
                          <a:pt x="38009" y="480548"/>
                          <a:pt x="44065" y="491200"/>
                          <a:pt x="44065" y="495055"/>
                        </a:cubicBezTo>
                        <a:cubicBezTo>
                          <a:pt x="44065" y="500454"/>
                          <a:pt x="42161" y="533502"/>
                          <a:pt x="33096" y="660296"/>
                        </a:cubicBezTo>
                        <a:lnTo>
                          <a:pt x="30531" y="696039"/>
                        </a:lnTo>
                        <a:lnTo>
                          <a:pt x="35154" y="696859"/>
                        </a:lnTo>
                        <a:cubicBezTo>
                          <a:pt x="37180" y="697219"/>
                          <a:pt x="39326" y="697617"/>
                          <a:pt x="41592" y="698037"/>
                        </a:cubicBezTo>
                        <a:cubicBezTo>
                          <a:pt x="56477" y="700802"/>
                          <a:pt x="76865" y="704587"/>
                          <a:pt x="102740" y="704587"/>
                        </a:cubicBezTo>
                        <a:cubicBezTo>
                          <a:pt x="125440" y="704587"/>
                          <a:pt x="148922" y="701591"/>
                          <a:pt x="172534" y="695683"/>
                        </a:cubicBezTo>
                        <a:cubicBezTo>
                          <a:pt x="222028" y="683310"/>
                          <a:pt x="241472" y="663312"/>
                          <a:pt x="251792" y="649345"/>
                        </a:cubicBezTo>
                        <a:lnTo>
                          <a:pt x="253568" y="646942"/>
                        </a:lnTo>
                        <a:lnTo>
                          <a:pt x="252387" y="644199"/>
                        </a:lnTo>
                        <a:cubicBezTo>
                          <a:pt x="250137" y="638963"/>
                          <a:pt x="247635" y="633229"/>
                          <a:pt x="244964" y="627107"/>
                        </a:cubicBezTo>
                        <a:lnTo>
                          <a:pt x="241745" y="619721"/>
                        </a:lnTo>
                        <a:cubicBezTo>
                          <a:pt x="220262" y="570395"/>
                          <a:pt x="175565" y="467753"/>
                          <a:pt x="179620" y="451039"/>
                        </a:cubicBezTo>
                        <a:cubicBezTo>
                          <a:pt x="185689" y="426051"/>
                          <a:pt x="240485" y="315191"/>
                          <a:pt x="252288" y="295883"/>
                        </a:cubicBezTo>
                        <a:lnTo>
                          <a:pt x="253605" y="293729"/>
                        </a:lnTo>
                        <a:cubicBezTo>
                          <a:pt x="268031" y="270179"/>
                          <a:pt x="294870" y="226347"/>
                          <a:pt x="273122" y="209191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20000"/>
                      <a:lumOff val="80000"/>
                    </a:schemeClr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2" name="任意多边形: 形状 131"/>
                  <p:cNvSpPr/>
                  <p:nvPr/>
                </p:nvSpPr>
                <p:spPr>
                  <a:xfrm>
                    <a:off x="5496830" y="2789100"/>
                    <a:ext cx="291677" cy="714984"/>
                  </a:xfrm>
                  <a:custGeom>
                    <a:avLst/>
                    <a:gdLst>
                      <a:gd name="connsiteX0" fmla="*/ 261926 w 291677"/>
                      <a:gd name="connsiteY0" fmla="*/ 303803 h 714984"/>
                      <a:gd name="connsiteX1" fmla="*/ 263243 w 291677"/>
                      <a:gd name="connsiteY1" fmla="*/ 301649 h 714984"/>
                      <a:gd name="connsiteX2" fmla="*/ 281538 w 291677"/>
                      <a:gd name="connsiteY2" fmla="*/ 210312 h 714984"/>
                      <a:gd name="connsiteX3" fmla="*/ 264689 w 291677"/>
                      <a:gd name="connsiteY3" fmla="*/ 204245 h 714984"/>
                      <a:gd name="connsiteX4" fmla="*/ 249309 w 291677"/>
                      <a:gd name="connsiteY4" fmla="*/ 208611 h 714984"/>
                      <a:gd name="connsiteX5" fmla="*/ 250013 w 291677"/>
                      <a:gd name="connsiteY5" fmla="*/ 203808 h 714984"/>
                      <a:gd name="connsiteX6" fmla="*/ 248792 w 291677"/>
                      <a:gd name="connsiteY6" fmla="*/ 62113 h 714984"/>
                      <a:gd name="connsiteX7" fmla="*/ 230204 w 291677"/>
                      <a:gd name="connsiteY7" fmla="*/ 52860 h 714984"/>
                      <a:gd name="connsiteX8" fmla="*/ 198927 w 291677"/>
                      <a:gd name="connsiteY8" fmla="*/ 74357 h 714984"/>
                      <a:gd name="connsiteX9" fmla="*/ 189783 w 291677"/>
                      <a:gd name="connsiteY9" fmla="*/ 21660 h 714984"/>
                      <a:gd name="connsiteX10" fmla="*/ 168611 w 291677"/>
                      <a:gd name="connsiteY10" fmla="*/ 5236 h 714984"/>
                      <a:gd name="connsiteX11" fmla="*/ 146144 w 291677"/>
                      <a:gd name="connsiteY11" fmla="*/ 12199 h 714984"/>
                      <a:gd name="connsiteX12" fmla="*/ 134029 w 291677"/>
                      <a:gd name="connsiteY12" fmla="*/ 3317 h 714984"/>
                      <a:gd name="connsiteX13" fmla="*/ 116517 w 291677"/>
                      <a:gd name="connsiteY13" fmla="*/ 0 h 714984"/>
                      <a:gd name="connsiteX14" fmla="*/ 81629 w 291677"/>
                      <a:gd name="connsiteY14" fmla="*/ 24087 h 714984"/>
                      <a:gd name="connsiteX15" fmla="*/ 77153 w 291677"/>
                      <a:gd name="connsiteY15" fmla="*/ 37082 h 714984"/>
                      <a:gd name="connsiteX16" fmla="*/ 46372 w 291677"/>
                      <a:gd name="connsiteY16" fmla="*/ 87928 h 714984"/>
                      <a:gd name="connsiteX17" fmla="*/ 40498 w 291677"/>
                      <a:gd name="connsiteY17" fmla="*/ 171195 h 714984"/>
                      <a:gd name="connsiteX18" fmla="*/ 37918 w 291677"/>
                      <a:gd name="connsiteY18" fmla="*/ 213141 h 714984"/>
                      <a:gd name="connsiteX19" fmla="*/ 278 w 291677"/>
                      <a:gd name="connsiteY19" fmla="*/ 378096 h 714984"/>
                      <a:gd name="connsiteX20" fmla="*/ 32831 w 291677"/>
                      <a:gd name="connsiteY20" fmla="*/ 478018 h 714984"/>
                      <a:gd name="connsiteX21" fmla="*/ 44066 w 291677"/>
                      <a:gd name="connsiteY21" fmla="*/ 500364 h 714984"/>
                      <a:gd name="connsiteX22" fmla="*/ 33111 w 291677"/>
                      <a:gd name="connsiteY22" fmla="*/ 665121 h 714984"/>
                      <a:gd name="connsiteX23" fmla="*/ 32133 w 291677"/>
                      <a:gd name="connsiteY23" fmla="*/ 678815 h 714984"/>
                      <a:gd name="connsiteX24" fmla="*/ 30889 w 291677"/>
                      <a:gd name="connsiteY24" fmla="*/ 696171 h 714984"/>
                      <a:gd name="connsiteX25" fmla="*/ 30203 w 291677"/>
                      <a:gd name="connsiteY25" fmla="*/ 705534 h 714984"/>
                      <a:gd name="connsiteX26" fmla="*/ 39448 w 291677"/>
                      <a:gd name="connsiteY26" fmla="*/ 707174 h 714984"/>
                      <a:gd name="connsiteX27" fmla="*/ 45844 w 291677"/>
                      <a:gd name="connsiteY27" fmla="*/ 708346 h 714984"/>
                      <a:gd name="connsiteX28" fmla="*/ 107942 w 291677"/>
                      <a:gd name="connsiteY28" fmla="*/ 714984 h 714984"/>
                      <a:gd name="connsiteX29" fmla="*/ 178999 w 291677"/>
                      <a:gd name="connsiteY29" fmla="*/ 705926 h 714984"/>
                      <a:gd name="connsiteX30" fmla="*/ 261176 w 291677"/>
                      <a:gd name="connsiteY30" fmla="*/ 657634 h 714984"/>
                      <a:gd name="connsiteX31" fmla="*/ 264726 w 291677"/>
                      <a:gd name="connsiteY31" fmla="*/ 652831 h 714984"/>
                      <a:gd name="connsiteX32" fmla="*/ 262366 w 291677"/>
                      <a:gd name="connsiteY32" fmla="*/ 647343 h 714984"/>
                      <a:gd name="connsiteX33" fmla="*/ 254910 w 291677"/>
                      <a:gd name="connsiteY33" fmla="*/ 630178 h 714984"/>
                      <a:gd name="connsiteX34" fmla="*/ 251714 w 291677"/>
                      <a:gd name="connsiteY34" fmla="*/ 622845 h 714984"/>
                      <a:gd name="connsiteX35" fmla="*/ 209311 w 291677"/>
                      <a:gd name="connsiteY35" fmla="*/ 521887 h 714984"/>
                      <a:gd name="connsiteX36" fmla="*/ 189887 w 291677"/>
                      <a:gd name="connsiteY36" fmla="*/ 457418 h 714984"/>
                      <a:gd name="connsiteX37" fmla="*/ 261926 w 291677"/>
                      <a:gd name="connsiteY37" fmla="*/ 303803 h 714984"/>
                      <a:gd name="connsiteX38" fmla="*/ 242177 w 291677"/>
                      <a:gd name="connsiteY38" fmla="*/ 627004 h 714984"/>
                      <a:gd name="connsiteX39" fmla="*/ 252811 w 291677"/>
                      <a:gd name="connsiteY39" fmla="*/ 651457 h 714984"/>
                      <a:gd name="connsiteX40" fmla="*/ 176474 w 291677"/>
                      <a:gd name="connsiteY40" fmla="*/ 695841 h 714984"/>
                      <a:gd name="connsiteX41" fmla="*/ 107942 w 291677"/>
                      <a:gd name="connsiteY41" fmla="*/ 704589 h 714984"/>
                      <a:gd name="connsiteX42" fmla="*/ 41264 w 291677"/>
                      <a:gd name="connsiteY42" fmla="*/ 696938 h 714984"/>
                      <a:gd name="connsiteX43" fmla="*/ 43486 w 291677"/>
                      <a:gd name="connsiteY43" fmla="*/ 665868 h 714984"/>
                      <a:gd name="connsiteX44" fmla="*/ 54467 w 291677"/>
                      <a:gd name="connsiteY44" fmla="*/ 500256 h 714984"/>
                      <a:gd name="connsiteX45" fmla="*/ 10647 w 291677"/>
                      <a:gd name="connsiteY45" fmla="*/ 378920 h 714984"/>
                      <a:gd name="connsiteX46" fmla="*/ 47851 w 291677"/>
                      <a:gd name="connsiteY46" fmla="*/ 216227 h 714984"/>
                      <a:gd name="connsiteX47" fmla="*/ 84702 w 291677"/>
                      <a:gd name="connsiteY47" fmla="*/ 46527 h 714984"/>
                      <a:gd name="connsiteX48" fmla="*/ 86018 w 291677"/>
                      <a:gd name="connsiteY48" fmla="*/ 46571 h 714984"/>
                      <a:gd name="connsiteX49" fmla="*/ 116514 w 291677"/>
                      <a:gd name="connsiteY49" fmla="*/ 10404 h 714984"/>
                      <a:gd name="connsiteX50" fmla="*/ 130536 w 291677"/>
                      <a:gd name="connsiteY50" fmla="*/ 13116 h 714984"/>
                      <a:gd name="connsiteX51" fmla="*/ 142267 w 291677"/>
                      <a:gd name="connsiteY51" fmla="*/ 27019 h 714984"/>
                      <a:gd name="connsiteX52" fmla="*/ 168609 w 291677"/>
                      <a:gd name="connsiteY52" fmla="*/ 15639 h 714984"/>
                      <a:gd name="connsiteX53" fmla="*/ 179767 w 291677"/>
                      <a:gd name="connsiteY53" fmla="*/ 24473 h 714984"/>
                      <a:gd name="connsiteX54" fmla="*/ 192355 w 291677"/>
                      <a:gd name="connsiteY54" fmla="*/ 106409 h 714984"/>
                      <a:gd name="connsiteX55" fmla="*/ 230202 w 291677"/>
                      <a:gd name="connsiteY55" fmla="*/ 63261 h 714984"/>
                      <a:gd name="connsiteX56" fmla="*/ 240915 w 291677"/>
                      <a:gd name="connsiteY56" fmla="*/ 68910 h 714984"/>
                      <a:gd name="connsiteX57" fmla="*/ 235397 w 291677"/>
                      <a:gd name="connsiteY57" fmla="*/ 236584 h 714984"/>
                      <a:gd name="connsiteX58" fmla="*/ 264682 w 291677"/>
                      <a:gd name="connsiteY58" fmla="*/ 214647 h 714984"/>
                      <a:gd name="connsiteX59" fmla="*/ 275093 w 291677"/>
                      <a:gd name="connsiteY59" fmla="*/ 218478 h 714984"/>
                      <a:gd name="connsiteX60" fmla="*/ 253048 w 291677"/>
                      <a:gd name="connsiteY60" fmla="*/ 298378 h 714984"/>
                      <a:gd name="connsiteX61" fmla="*/ 179764 w 291677"/>
                      <a:gd name="connsiteY61" fmla="*/ 455018 h 714984"/>
                      <a:gd name="connsiteX62" fmla="*/ 242177 w 291677"/>
                      <a:gd name="connsiteY62" fmla="*/ 627004 h 7149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</a:cxnLst>
                    <a:rect l="l" t="t" r="r" b="b"/>
                    <a:pathLst>
                      <a:path w="291677" h="714984">
                        <a:moveTo>
                          <a:pt x="261926" y="303803"/>
                        </a:moveTo>
                        <a:lnTo>
                          <a:pt x="263243" y="301649"/>
                        </a:lnTo>
                        <a:cubicBezTo>
                          <a:pt x="278504" y="276725"/>
                          <a:pt x="306912" y="230330"/>
                          <a:pt x="281538" y="210312"/>
                        </a:cubicBezTo>
                        <a:cubicBezTo>
                          <a:pt x="276444" y="206287"/>
                          <a:pt x="270773" y="204245"/>
                          <a:pt x="264689" y="204245"/>
                        </a:cubicBezTo>
                        <a:cubicBezTo>
                          <a:pt x="259165" y="204245"/>
                          <a:pt x="253976" y="205999"/>
                          <a:pt x="249309" y="208611"/>
                        </a:cubicBezTo>
                        <a:cubicBezTo>
                          <a:pt x="249538" y="207039"/>
                          <a:pt x="249773" y="205437"/>
                          <a:pt x="250013" y="203808"/>
                        </a:cubicBezTo>
                        <a:cubicBezTo>
                          <a:pt x="259618" y="138187"/>
                          <a:pt x="266158" y="82232"/>
                          <a:pt x="248792" y="62113"/>
                        </a:cubicBezTo>
                        <a:cubicBezTo>
                          <a:pt x="242181" y="54464"/>
                          <a:pt x="235035" y="52860"/>
                          <a:pt x="230204" y="52860"/>
                        </a:cubicBezTo>
                        <a:cubicBezTo>
                          <a:pt x="219719" y="52860"/>
                          <a:pt x="209453" y="59904"/>
                          <a:pt x="198927" y="74357"/>
                        </a:cubicBezTo>
                        <a:cubicBezTo>
                          <a:pt x="196445" y="55684"/>
                          <a:pt x="193060" y="33332"/>
                          <a:pt x="189783" y="21660"/>
                        </a:cubicBezTo>
                        <a:cubicBezTo>
                          <a:pt x="186895" y="11377"/>
                          <a:pt x="178979" y="5236"/>
                          <a:pt x="168611" y="5236"/>
                        </a:cubicBezTo>
                        <a:cubicBezTo>
                          <a:pt x="160782" y="5236"/>
                          <a:pt x="152479" y="8722"/>
                          <a:pt x="146144" y="12199"/>
                        </a:cubicBezTo>
                        <a:cubicBezTo>
                          <a:pt x="143351" y="8661"/>
                          <a:pt x="139434" y="5242"/>
                          <a:pt x="134029" y="3317"/>
                        </a:cubicBezTo>
                        <a:cubicBezTo>
                          <a:pt x="127909" y="1119"/>
                          <a:pt x="122007" y="0"/>
                          <a:pt x="116517" y="0"/>
                        </a:cubicBezTo>
                        <a:cubicBezTo>
                          <a:pt x="101266" y="0"/>
                          <a:pt x="88876" y="8555"/>
                          <a:pt x="81629" y="24087"/>
                        </a:cubicBezTo>
                        <a:cubicBezTo>
                          <a:pt x="79455" y="28746"/>
                          <a:pt x="78050" y="33336"/>
                          <a:pt x="77153" y="37082"/>
                        </a:cubicBezTo>
                        <a:cubicBezTo>
                          <a:pt x="54370" y="43146"/>
                          <a:pt x="48449" y="76306"/>
                          <a:pt x="46372" y="87928"/>
                        </a:cubicBezTo>
                        <a:cubicBezTo>
                          <a:pt x="41798" y="113537"/>
                          <a:pt x="41079" y="145506"/>
                          <a:pt x="40498" y="171195"/>
                        </a:cubicBezTo>
                        <a:cubicBezTo>
                          <a:pt x="40096" y="189021"/>
                          <a:pt x="39681" y="207457"/>
                          <a:pt x="37918" y="213141"/>
                        </a:cubicBezTo>
                        <a:cubicBezTo>
                          <a:pt x="32403" y="230930"/>
                          <a:pt x="4674" y="322473"/>
                          <a:pt x="278" y="378096"/>
                        </a:cubicBezTo>
                        <a:cubicBezTo>
                          <a:pt x="-2685" y="415566"/>
                          <a:pt x="18687" y="453149"/>
                          <a:pt x="32831" y="478018"/>
                        </a:cubicBezTo>
                        <a:cubicBezTo>
                          <a:pt x="37658" y="486503"/>
                          <a:pt x="43657" y="497053"/>
                          <a:pt x="44066" y="500364"/>
                        </a:cubicBezTo>
                        <a:cubicBezTo>
                          <a:pt x="44042" y="505057"/>
                          <a:pt x="42565" y="532902"/>
                          <a:pt x="33111" y="665121"/>
                        </a:cubicBezTo>
                        <a:lnTo>
                          <a:pt x="32133" y="678815"/>
                        </a:lnTo>
                        <a:cubicBezTo>
                          <a:pt x="31662" y="685429"/>
                          <a:pt x="31247" y="691295"/>
                          <a:pt x="30889" y="696171"/>
                        </a:cubicBezTo>
                        <a:lnTo>
                          <a:pt x="30203" y="705534"/>
                        </a:lnTo>
                        <a:lnTo>
                          <a:pt x="39448" y="707174"/>
                        </a:lnTo>
                        <a:cubicBezTo>
                          <a:pt x="41461" y="707533"/>
                          <a:pt x="43593" y="707928"/>
                          <a:pt x="45844" y="708346"/>
                        </a:cubicBezTo>
                        <a:cubicBezTo>
                          <a:pt x="60930" y="711148"/>
                          <a:pt x="81589" y="714984"/>
                          <a:pt x="107942" y="714984"/>
                        </a:cubicBezTo>
                        <a:cubicBezTo>
                          <a:pt x="131066" y="714984"/>
                          <a:pt x="154972" y="711935"/>
                          <a:pt x="178999" y="705926"/>
                        </a:cubicBezTo>
                        <a:cubicBezTo>
                          <a:pt x="230116" y="693146"/>
                          <a:pt x="250382" y="672245"/>
                          <a:pt x="261176" y="657634"/>
                        </a:cubicBezTo>
                        <a:lnTo>
                          <a:pt x="264726" y="652831"/>
                        </a:lnTo>
                        <a:lnTo>
                          <a:pt x="262366" y="647343"/>
                        </a:lnTo>
                        <a:cubicBezTo>
                          <a:pt x="260104" y="642085"/>
                          <a:pt x="257592" y="636326"/>
                          <a:pt x="254910" y="630178"/>
                        </a:cubicBezTo>
                        <a:lnTo>
                          <a:pt x="251714" y="622845"/>
                        </a:lnTo>
                        <a:cubicBezTo>
                          <a:pt x="239290" y="594321"/>
                          <a:pt x="222277" y="555252"/>
                          <a:pt x="209311" y="521887"/>
                        </a:cubicBezTo>
                        <a:cubicBezTo>
                          <a:pt x="189080" y="469833"/>
                          <a:pt x="189581" y="459051"/>
                          <a:pt x="189887" y="457418"/>
                        </a:cubicBezTo>
                        <a:cubicBezTo>
                          <a:pt x="195671" y="433604"/>
                          <a:pt x="250468" y="322548"/>
                          <a:pt x="261926" y="303803"/>
                        </a:cubicBezTo>
                        <a:close/>
                        <a:moveTo>
                          <a:pt x="242177" y="627004"/>
                        </a:moveTo>
                        <a:cubicBezTo>
                          <a:pt x="246060" y="635924"/>
                          <a:pt x="249676" y="644173"/>
                          <a:pt x="252811" y="651457"/>
                        </a:cubicBezTo>
                        <a:cubicBezTo>
                          <a:pt x="242500" y="665413"/>
                          <a:pt x="223508" y="684081"/>
                          <a:pt x="176474" y="695841"/>
                        </a:cubicBezTo>
                        <a:cubicBezTo>
                          <a:pt x="150319" y="702385"/>
                          <a:pt x="127518" y="704589"/>
                          <a:pt x="107942" y="704589"/>
                        </a:cubicBezTo>
                        <a:cubicBezTo>
                          <a:pt x="78642" y="704589"/>
                          <a:pt x="56566" y="699652"/>
                          <a:pt x="41264" y="696938"/>
                        </a:cubicBezTo>
                        <a:cubicBezTo>
                          <a:pt x="41852" y="688902"/>
                          <a:pt x="42602" y="678188"/>
                          <a:pt x="43486" y="665868"/>
                        </a:cubicBezTo>
                        <a:cubicBezTo>
                          <a:pt x="47719" y="606674"/>
                          <a:pt x="54467" y="510864"/>
                          <a:pt x="54467" y="500256"/>
                        </a:cubicBezTo>
                        <a:cubicBezTo>
                          <a:pt x="54467" y="484801"/>
                          <a:pt x="6547" y="430748"/>
                          <a:pt x="10647" y="378920"/>
                        </a:cubicBezTo>
                        <a:cubicBezTo>
                          <a:pt x="14746" y="327065"/>
                          <a:pt x="40136" y="241111"/>
                          <a:pt x="47851" y="216227"/>
                        </a:cubicBezTo>
                        <a:cubicBezTo>
                          <a:pt x="55489" y="191617"/>
                          <a:pt x="41204" y="46527"/>
                          <a:pt x="84702" y="46527"/>
                        </a:cubicBezTo>
                        <a:cubicBezTo>
                          <a:pt x="85135" y="46527"/>
                          <a:pt x="85572" y="46540"/>
                          <a:pt x="86018" y="46571"/>
                        </a:cubicBezTo>
                        <a:cubicBezTo>
                          <a:pt x="86018" y="46571"/>
                          <a:pt x="89276" y="10404"/>
                          <a:pt x="116514" y="10404"/>
                        </a:cubicBezTo>
                        <a:cubicBezTo>
                          <a:pt x="120619" y="10404"/>
                          <a:pt x="125270" y="11226"/>
                          <a:pt x="130536" y="13116"/>
                        </a:cubicBezTo>
                        <a:cubicBezTo>
                          <a:pt x="139482" y="16303"/>
                          <a:pt x="142267" y="27019"/>
                          <a:pt x="142267" y="27019"/>
                        </a:cubicBezTo>
                        <a:cubicBezTo>
                          <a:pt x="142267" y="27019"/>
                          <a:pt x="157333" y="15639"/>
                          <a:pt x="168609" y="15639"/>
                        </a:cubicBezTo>
                        <a:cubicBezTo>
                          <a:pt x="173645" y="15639"/>
                          <a:pt x="177924" y="17908"/>
                          <a:pt x="179767" y="24473"/>
                        </a:cubicBezTo>
                        <a:cubicBezTo>
                          <a:pt x="185741" y="45742"/>
                          <a:pt x="192355" y="106409"/>
                          <a:pt x="192355" y="106409"/>
                        </a:cubicBezTo>
                        <a:cubicBezTo>
                          <a:pt x="192355" y="106409"/>
                          <a:pt x="211630" y="63261"/>
                          <a:pt x="230202" y="63261"/>
                        </a:cubicBezTo>
                        <a:cubicBezTo>
                          <a:pt x="233852" y="63261"/>
                          <a:pt x="237470" y="64925"/>
                          <a:pt x="240915" y="68910"/>
                        </a:cubicBezTo>
                        <a:cubicBezTo>
                          <a:pt x="261862" y="93177"/>
                          <a:pt x="236496" y="210121"/>
                          <a:pt x="235397" y="236584"/>
                        </a:cubicBezTo>
                        <a:cubicBezTo>
                          <a:pt x="235397" y="236584"/>
                          <a:pt x="249357" y="214649"/>
                          <a:pt x="264682" y="214647"/>
                        </a:cubicBezTo>
                        <a:cubicBezTo>
                          <a:pt x="268131" y="214647"/>
                          <a:pt x="271648" y="215757"/>
                          <a:pt x="275093" y="218478"/>
                        </a:cubicBezTo>
                        <a:cubicBezTo>
                          <a:pt x="293869" y="233289"/>
                          <a:pt x="265181" y="278503"/>
                          <a:pt x="253048" y="298378"/>
                        </a:cubicBezTo>
                        <a:cubicBezTo>
                          <a:pt x="240915" y="318227"/>
                          <a:pt x="185926" y="429652"/>
                          <a:pt x="179764" y="455018"/>
                        </a:cubicBezTo>
                        <a:cubicBezTo>
                          <a:pt x="175348" y="473231"/>
                          <a:pt x="215419" y="565559"/>
                          <a:pt x="242177" y="62700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12" name="任意多边形: 形状 111"/>
                <p:cNvSpPr/>
                <p:nvPr/>
              </p:nvSpPr>
              <p:spPr>
                <a:xfrm>
                  <a:off x="5579873" y="2833031"/>
                  <a:ext cx="12218" cy="158897"/>
                </a:xfrm>
                <a:custGeom>
                  <a:avLst/>
                  <a:gdLst>
                    <a:gd name="connsiteX0" fmla="*/ 12018 w 12218"/>
                    <a:gd name="connsiteY0" fmla="*/ 118443 h 158897"/>
                    <a:gd name="connsiteX1" fmla="*/ 11047 w 12218"/>
                    <a:gd name="connsiteY1" fmla="*/ 79825 h 158897"/>
                    <a:gd name="connsiteX2" fmla="*/ 9236 w 12218"/>
                    <a:gd name="connsiteY2" fmla="*/ 41222 h 158897"/>
                    <a:gd name="connsiteX3" fmla="*/ 5558 w 12218"/>
                    <a:gd name="connsiteY3" fmla="*/ 1929 h 158897"/>
                    <a:gd name="connsiteX4" fmla="*/ 292 w 12218"/>
                    <a:gd name="connsiteY4" fmla="*/ 2641 h 158897"/>
                    <a:gd name="connsiteX5" fmla="*/ 531 w 12218"/>
                    <a:gd name="connsiteY5" fmla="*/ 41222 h 158897"/>
                    <a:gd name="connsiteX6" fmla="*/ 1492 w 12218"/>
                    <a:gd name="connsiteY6" fmla="*/ 80469 h 158897"/>
                    <a:gd name="connsiteX7" fmla="*/ 2197 w 12218"/>
                    <a:gd name="connsiteY7" fmla="*/ 119087 h 158897"/>
                    <a:gd name="connsiteX8" fmla="*/ 2468 w 12218"/>
                    <a:gd name="connsiteY8" fmla="*/ 138399 h 158897"/>
                    <a:gd name="connsiteX9" fmla="*/ 4710 w 12218"/>
                    <a:gd name="connsiteY9" fmla="*/ 157360 h 158897"/>
                    <a:gd name="connsiteX10" fmla="*/ 10113 w 12218"/>
                    <a:gd name="connsiteY10" fmla="*/ 157360 h 158897"/>
                    <a:gd name="connsiteX11" fmla="*/ 12196 w 12218"/>
                    <a:gd name="connsiteY11" fmla="*/ 137755 h 158897"/>
                    <a:gd name="connsiteX12" fmla="*/ 12018 w 12218"/>
                    <a:gd name="connsiteY12" fmla="*/ 118443 h 158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218" h="158897">
                      <a:moveTo>
                        <a:pt x="12018" y="118443"/>
                      </a:moveTo>
                      <a:cubicBezTo>
                        <a:pt x="11783" y="105569"/>
                        <a:pt x="11460" y="92694"/>
                        <a:pt x="11047" y="79825"/>
                      </a:cubicBezTo>
                      <a:cubicBezTo>
                        <a:pt x="10634" y="66951"/>
                        <a:pt x="10022" y="54079"/>
                        <a:pt x="9236" y="41222"/>
                      </a:cubicBezTo>
                      <a:cubicBezTo>
                        <a:pt x="8433" y="28109"/>
                        <a:pt x="7677" y="14902"/>
                        <a:pt x="5558" y="1929"/>
                      </a:cubicBezTo>
                      <a:cubicBezTo>
                        <a:pt x="5050" y="-1181"/>
                        <a:pt x="434" y="-229"/>
                        <a:pt x="292" y="2641"/>
                      </a:cubicBezTo>
                      <a:cubicBezTo>
                        <a:pt x="-350" y="15474"/>
                        <a:pt x="223" y="28381"/>
                        <a:pt x="531" y="41222"/>
                      </a:cubicBezTo>
                      <a:cubicBezTo>
                        <a:pt x="845" y="54305"/>
                        <a:pt x="1160" y="67386"/>
                        <a:pt x="1492" y="80469"/>
                      </a:cubicBezTo>
                      <a:cubicBezTo>
                        <a:pt x="1815" y="93341"/>
                        <a:pt x="2050" y="106213"/>
                        <a:pt x="2197" y="119087"/>
                      </a:cubicBezTo>
                      <a:cubicBezTo>
                        <a:pt x="2270" y="125525"/>
                        <a:pt x="2333" y="131961"/>
                        <a:pt x="2468" y="138399"/>
                      </a:cubicBezTo>
                      <a:cubicBezTo>
                        <a:pt x="2600" y="144604"/>
                        <a:pt x="2204" y="151559"/>
                        <a:pt x="4710" y="157360"/>
                      </a:cubicBezTo>
                      <a:cubicBezTo>
                        <a:pt x="5591" y="159404"/>
                        <a:pt x="9234" y="159415"/>
                        <a:pt x="10113" y="157360"/>
                      </a:cubicBezTo>
                      <a:cubicBezTo>
                        <a:pt x="12678" y="151359"/>
                        <a:pt x="12164" y="144156"/>
                        <a:pt x="12196" y="137755"/>
                      </a:cubicBezTo>
                      <a:cubicBezTo>
                        <a:pt x="12230" y="131315"/>
                        <a:pt x="12135" y="124881"/>
                        <a:pt x="12018" y="11844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3" name="任意多边形: 形状 112"/>
                <p:cNvSpPr/>
                <p:nvPr/>
              </p:nvSpPr>
              <p:spPr>
                <a:xfrm>
                  <a:off x="5635650" y="2813625"/>
                  <a:ext cx="18381" cy="177022"/>
                </a:xfrm>
                <a:custGeom>
                  <a:avLst/>
                  <a:gdLst>
                    <a:gd name="connsiteX0" fmla="*/ 14900 w 18381"/>
                    <a:gd name="connsiteY0" fmla="*/ 105532 h 177022"/>
                    <a:gd name="connsiteX1" fmla="*/ 10363 w 18381"/>
                    <a:gd name="connsiteY1" fmla="*/ 39199 h 177022"/>
                    <a:gd name="connsiteX2" fmla="*/ 5872 w 18381"/>
                    <a:gd name="connsiteY2" fmla="*/ 1816 h 177022"/>
                    <a:gd name="connsiteX3" fmla="*/ 925 w 18381"/>
                    <a:gd name="connsiteY3" fmla="*/ 2484 h 177022"/>
                    <a:gd name="connsiteX4" fmla="*/ 1707 w 18381"/>
                    <a:gd name="connsiteY4" fmla="*/ 69469 h 177022"/>
                    <a:gd name="connsiteX5" fmla="*/ 5241 w 18381"/>
                    <a:gd name="connsiteY5" fmla="*/ 135798 h 177022"/>
                    <a:gd name="connsiteX6" fmla="*/ 8796 w 18381"/>
                    <a:gd name="connsiteY6" fmla="*/ 173719 h 177022"/>
                    <a:gd name="connsiteX7" fmla="*/ 17814 w 18381"/>
                    <a:gd name="connsiteY7" fmla="*/ 172499 h 177022"/>
                    <a:gd name="connsiteX8" fmla="*/ 16937 w 18381"/>
                    <a:gd name="connsiteY8" fmla="*/ 139018 h 177022"/>
                    <a:gd name="connsiteX9" fmla="*/ 14900 w 18381"/>
                    <a:gd name="connsiteY9" fmla="*/ 105532 h 177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381" h="177022">
                      <a:moveTo>
                        <a:pt x="14900" y="105532"/>
                      </a:moveTo>
                      <a:cubicBezTo>
                        <a:pt x="13438" y="83415"/>
                        <a:pt x="12005" y="61303"/>
                        <a:pt x="10363" y="39199"/>
                      </a:cubicBezTo>
                      <a:cubicBezTo>
                        <a:pt x="9431" y="26663"/>
                        <a:pt x="8330" y="14147"/>
                        <a:pt x="5872" y="1816"/>
                      </a:cubicBezTo>
                      <a:cubicBezTo>
                        <a:pt x="5281" y="-1151"/>
                        <a:pt x="1162" y="-162"/>
                        <a:pt x="925" y="2484"/>
                      </a:cubicBezTo>
                      <a:cubicBezTo>
                        <a:pt x="-1069" y="24643"/>
                        <a:pt x="621" y="47279"/>
                        <a:pt x="1707" y="69469"/>
                      </a:cubicBezTo>
                      <a:cubicBezTo>
                        <a:pt x="2790" y="91586"/>
                        <a:pt x="3936" y="113694"/>
                        <a:pt x="5241" y="135798"/>
                      </a:cubicBezTo>
                      <a:cubicBezTo>
                        <a:pt x="5982" y="148329"/>
                        <a:pt x="5642" y="161553"/>
                        <a:pt x="8796" y="173719"/>
                      </a:cubicBezTo>
                      <a:cubicBezTo>
                        <a:pt x="10198" y="179135"/>
                        <a:pt x="17192" y="177295"/>
                        <a:pt x="17814" y="172499"/>
                      </a:cubicBezTo>
                      <a:cubicBezTo>
                        <a:pt x="19239" y="161509"/>
                        <a:pt x="17610" y="150072"/>
                        <a:pt x="16937" y="139018"/>
                      </a:cubicBezTo>
                      <a:cubicBezTo>
                        <a:pt x="16258" y="127854"/>
                        <a:pt x="15636" y="116690"/>
                        <a:pt x="14900" y="10553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4" name="任意多边形: 形状 113"/>
                <p:cNvSpPr/>
                <p:nvPr/>
              </p:nvSpPr>
              <p:spPr>
                <a:xfrm>
                  <a:off x="5686924" y="2894062"/>
                  <a:ext cx="13759" cy="100819"/>
                </a:xfrm>
                <a:custGeom>
                  <a:avLst/>
                  <a:gdLst>
                    <a:gd name="connsiteX0" fmla="*/ 12416 w 13759"/>
                    <a:gd name="connsiteY0" fmla="*/ 74418 h 100819"/>
                    <a:gd name="connsiteX1" fmla="*/ 10766 w 13759"/>
                    <a:gd name="connsiteY1" fmla="*/ 49323 h 100819"/>
                    <a:gd name="connsiteX2" fmla="*/ 8734 w 13759"/>
                    <a:gd name="connsiteY2" fmla="*/ 24871 h 100819"/>
                    <a:gd name="connsiteX3" fmla="*/ 7477 w 13759"/>
                    <a:gd name="connsiteY3" fmla="*/ 12646 h 100819"/>
                    <a:gd name="connsiteX4" fmla="*/ 5260 w 13759"/>
                    <a:gd name="connsiteY4" fmla="*/ 1161 h 100819"/>
                    <a:gd name="connsiteX5" fmla="*/ 951 w 13759"/>
                    <a:gd name="connsiteY5" fmla="*/ 1723 h 100819"/>
                    <a:gd name="connsiteX6" fmla="*/ 48 w 13759"/>
                    <a:gd name="connsiteY6" fmla="*/ 13934 h 100819"/>
                    <a:gd name="connsiteX7" fmla="*/ 94 w 13759"/>
                    <a:gd name="connsiteY7" fmla="*/ 26160 h 100819"/>
                    <a:gd name="connsiteX8" fmla="*/ 674 w 13759"/>
                    <a:gd name="connsiteY8" fmla="*/ 51255 h 100819"/>
                    <a:gd name="connsiteX9" fmla="*/ 1639 w 13759"/>
                    <a:gd name="connsiteY9" fmla="*/ 75709 h 100819"/>
                    <a:gd name="connsiteX10" fmla="*/ 2323 w 13759"/>
                    <a:gd name="connsiteY10" fmla="*/ 87978 h 100819"/>
                    <a:gd name="connsiteX11" fmla="*/ 5732 w 13759"/>
                    <a:gd name="connsiteY11" fmla="*/ 99456 h 100819"/>
                    <a:gd name="connsiteX12" fmla="*/ 13135 w 13759"/>
                    <a:gd name="connsiteY12" fmla="*/ 97502 h 100819"/>
                    <a:gd name="connsiteX13" fmla="*/ 13124 w 13759"/>
                    <a:gd name="connsiteY13" fmla="*/ 86178 h 100819"/>
                    <a:gd name="connsiteX14" fmla="*/ 12416 w 13759"/>
                    <a:gd name="connsiteY14" fmla="*/ 74418 h 1008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3759" h="100819">
                      <a:moveTo>
                        <a:pt x="12416" y="74418"/>
                      </a:moveTo>
                      <a:cubicBezTo>
                        <a:pt x="11944" y="66048"/>
                        <a:pt x="11329" y="57687"/>
                        <a:pt x="10766" y="49323"/>
                      </a:cubicBezTo>
                      <a:cubicBezTo>
                        <a:pt x="10216" y="41161"/>
                        <a:pt x="9454" y="33018"/>
                        <a:pt x="8734" y="24871"/>
                      </a:cubicBezTo>
                      <a:cubicBezTo>
                        <a:pt x="8374" y="20792"/>
                        <a:pt x="7932" y="16714"/>
                        <a:pt x="7477" y="12646"/>
                      </a:cubicBezTo>
                      <a:cubicBezTo>
                        <a:pt x="7057" y="8896"/>
                        <a:pt x="6859" y="4594"/>
                        <a:pt x="5260" y="1161"/>
                      </a:cubicBezTo>
                      <a:cubicBezTo>
                        <a:pt x="4336" y="-822"/>
                        <a:pt x="1554" y="-18"/>
                        <a:pt x="951" y="1723"/>
                      </a:cubicBezTo>
                      <a:cubicBezTo>
                        <a:pt x="-321" y="5412"/>
                        <a:pt x="52" y="10056"/>
                        <a:pt x="48" y="13934"/>
                      </a:cubicBezTo>
                      <a:cubicBezTo>
                        <a:pt x="46" y="18009"/>
                        <a:pt x="24" y="22084"/>
                        <a:pt x="94" y="26160"/>
                      </a:cubicBezTo>
                      <a:cubicBezTo>
                        <a:pt x="237" y="34528"/>
                        <a:pt x="362" y="42891"/>
                        <a:pt x="674" y="51255"/>
                      </a:cubicBezTo>
                      <a:cubicBezTo>
                        <a:pt x="980" y="59408"/>
                        <a:pt x="1248" y="67560"/>
                        <a:pt x="1639" y="75709"/>
                      </a:cubicBezTo>
                      <a:cubicBezTo>
                        <a:pt x="1837" y="79799"/>
                        <a:pt x="1991" y="83896"/>
                        <a:pt x="2323" y="87978"/>
                      </a:cubicBezTo>
                      <a:cubicBezTo>
                        <a:pt x="2659" y="92110"/>
                        <a:pt x="3033" y="96166"/>
                        <a:pt x="5732" y="99456"/>
                      </a:cubicBezTo>
                      <a:cubicBezTo>
                        <a:pt x="8022" y="102250"/>
                        <a:pt x="12120" y="100325"/>
                        <a:pt x="13135" y="97502"/>
                      </a:cubicBezTo>
                      <a:cubicBezTo>
                        <a:pt x="14397" y="93994"/>
                        <a:pt x="13403" y="89807"/>
                        <a:pt x="13124" y="86178"/>
                      </a:cubicBezTo>
                      <a:cubicBezTo>
                        <a:pt x="12823" y="82261"/>
                        <a:pt x="12636" y="78337"/>
                        <a:pt x="12416" y="7441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5" name="任意多边形: 形状 114"/>
                <p:cNvSpPr/>
                <p:nvPr/>
              </p:nvSpPr>
              <p:spPr>
                <a:xfrm>
                  <a:off x="5728296" y="3024028"/>
                  <a:ext cx="9239" cy="42505"/>
                </a:xfrm>
                <a:custGeom>
                  <a:avLst/>
                  <a:gdLst>
                    <a:gd name="connsiteX0" fmla="*/ 8730 w 9239"/>
                    <a:gd name="connsiteY0" fmla="*/ 20081 h 42505"/>
                    <a:gd name="connsiteX1" fmla="*/ 7301 w 9239"/>
                    <a:gd name="connsiteY1" fmla="*/ 1367 h 42505"/>
                    <a:gd name="connsiteX2" fmla="*/ 3617 w 9239"/>
                    <a:gd name="connsiteY2" fmla="*/ 1367 h 42505"/>
                    <a:gd name="connsiteX3" fmla="*/ 1267 w 9239"/>
                    <a:gd name="connsiteY3" fmla="*/ 20081 h 42505"/>
                    <a:gd name="connsiteX4" fmla="*/ 489 w 9239"/>
                    <a:gd name="connsiteY4" fmla="*/ 29364 h 42505"/>
                    <a:gd name="connsiteX5" fmla="*/ 384 w 9239"/>
                    <a:gd name="connsiteY5" fmla="*/ 39433 h 42505"/>
                    <a:gd name="connsiteX6" fmla="*/ 8690 w 9239"/>
                    <a:gd name="connsiteY6" fmla="*/ 39433 h 42505"/>
                    <a:gd name="connsiteX7" fmla="*/ 9049 w 9239"/>
                    <a:gd name="connsiteY7" fmla="*/ 29722 h 42505"/>
                    <a:gd name="connsiteX8" fmla="*/ 8730 w 9239"/>
                    <a:gd name="connsiteY8" fmla="*/ 20081 h 42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239" h="42505">
                      <a:moveTo>
                        <a:pt x="8730" y="20081"/>
                      </a:moveTo>
                      <a:cubicBezTo>
                        <a:pt x="8407" y="13874"/>
                        <a:pt x="8198" y="7515"/>
                        <a:pt x="7301" y="1367"/>
                      </a:cubicBezTo>
                      <a:cubicBezTo>
                        <a:pt x="7029" y="-502"/>
                        <a:pt x="3971" y="-409"/>
                        <a:pt x="3617" y="1367"/>
                      </a:cubicBezTo>
                      <a:cubicBezTo>
                        <a:pt x="2400" y="7482"/>
                        <a:pt x="1903" y="13874"/>
                        <a:pt x="1267" y="20081"/>
                      </a:cubicBezTo>
                      <a:cubicBezTo>
                        <a:pt x="951" y="23168"/>
                        <a:pt x="746" y="26271"/>
                        <a:pt x="489" y="29364"/>
                      </a:cubicBezTo>
                      <a:cubicBezTo>
                        <a:pt x="228" y="32520"/>
                        <a:pt x="-407" y="36354"/>
                        <a:pt x="384" y="39433"/>
                      </a:cubicBezTo>
                      <a:cubicBezTo>
                        <a:pt x="1474" y="43673"/>
                        <a:pt x="7460" y="43383"/>
                        <a:pt x="8690" y="39433"/>
                      </a:cubicBezTo>
                      <a:cubicBezTo>
                        <a:pt x="9596" y="36525"/>
                        <a:pt x="9128" y="32753"/>
                        <a:pt x="9049" y="29722"/>
                      </a:cubicBezTo>
                      <a:cubicBezTo>
                        <a:pt x="8965" y="26511"/>
                        <a:pt x="8897" y="23288"/>
                        <a:pt x="8730" y="2008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6" name="任意多边形: 形状 115"/>
                <p:cNvSpPr/>
                <p:nvPr/>
              </p:nvSpPr>
              <p:spPr>
                <a:xfrm>
                  <a:off x="5538094" y="3416099"/>
                  <a:ext cx="211547" cy="77588"/>
                </a:xfrm>
                <a:custGeom>
                  <a:avLst/>
                  <a:gdLst>
                    <a:gd name="connsiteX0" fmla="*/ 2222 w 211547"/>
                    <a:gd name="connsiteY0" fmla="*/ 38869 h 77588"/>
                    <a:gd name="connsiteX1" fmla="*/ 0 w 211547"/>
                    <a:gd name="connsiteY1" fmla="*/ 69938 h 77588"/>
                    <a:gd name="connsiteX2" fmla="*/ 135210 w 211547"/>
                    <a:gd name="connsiteY2" fmla="*/ 68839 h 77588"/>
                    <a:gd name="connsiteX3" fmla="*/ 211547 w 211547"/>
                    <a:gd name="connsiteY3" fmla="*/ 24456 h 77588"/>
                    <a:gd name="connsiteX4" fmla="*/ 200913 w 211547"/>
                    <a:gd name="connsiteY4" fmla="*/ 0 h 77588"/>
                    <a:gd name="connsiteX5" fmla="*/ 2222 w 211547"/>
                    <a:gd name="connsiteY5" fmla="*/ 38869 h 775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1547" h="77588">
                      <a:moveTo>
                        <a:pt x="2222" y="38869"/>
                      </a:moveTo>
                      <a:cubicBezTo>
                        <a:pt x="1338" y="51189"/>
                        <a:pt x="589" y="61902"/>
                        <a:pt x="0" y="69938"/>
                      </a:cubicBezTo>
                      <a:cubicBezTo>
                        <a:pt x="25526" y="74464"/>
                        <a:pt x="69910" y="85180"/>
                        <a:pt x="135210" y="68839"/>
                      </a:cubicBezTo>
                      <a:cubicBezTo>
                        <a:pt x="182245" y="57080"/>
                        <a:pt x="201236" y="38411"/>
                        <a:pt x="211547" y="24456"/>
                      </a:cubicBezTo>
                      <a:cubicBezTo>
                        <a:pt x="208413" y="17171"/>
                        <a:pt x="204797" y="8920"/>
                        <a:pt x="200913" y="0"/>
                      </a:cubicBezTo>
                      <a:cubicBezTo>
                        <a:pt x="104514" y="68171"/>
                        <a:pt x="36776" y="55207"/>
                        <a:pt x="2222" y="38869"/>
                      </a:cubicBezTo>
                      <a:close/>
                    </a:path>
                  </a:pathLst>
                </a:custGeom>
                <a:solidFill>
                  <a:srgbClr val="FCAA23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7" name="任意多边形: 形状 116"/>
                <p:cNvSpPr/>
                <p:nvPr/>
              </p:nvSpPr>
              <p:spPr>
                <a:xfrm>
                  <a:off x="4942144" y="2442922"/>
                  <a:ext cx="33074" cy="131294"/>
                </a:xfrm>
                <a:custGeom>
                  <a:avLst/>
                  <a:gdLst>
                    <a:gd name="connsiteX0" fmla="*/ 31813 w 33074"/>
                    <a:gd name="connsiteY0" fmla="*/ 124577 h 131294"/>
                    <a:gd name="connsiteX1" fmla="*/ 12804 w 33074"/>
                    <a:gd name="connsiteY1" fmla="*/ 61597 h 131294"/>
                    <a:gd name="connsiteX2" fmla="*/ 12960 w 33074"/>
                    <a:gd name="connsiteY2" fmla="*/ 27354 h 131294"/>
                    <a:gd name="connsiteX3" fmla="*/ 12455 w 33074"/>
                    <a:gd name="connsiteY3" fmla="*/ 1502 h 131294"/>
                    <a:gd name="connsiteX4" fmla="*/ 7573 w 33074"/>
                    <a:gd name="connsiteY4" fmla="*/ 873 h 131294"/>
                    <a:gd name="connsiteX5" fmla="*/ 233 w 33074"/>
                    <a:gd name="connsiteY5" fmla="*/ 32240 h 131294"/>
                    <a:gd name="connsiteX6" fmla="*/ 2218 w 33074"/>
                    <a:gd name="connsiteY6" fmla="*/ 72885 h 131294"/>
                    <a:gd name="connsiteX7" fmla="*/ 27050 w 33074"/>
                    <a:gd name="connsiteY7" fmla="*/ 130749 h 131294"/>
                    <a:gd name="connsiteX8" fmla="*/ 31813 w 33074"/>
                    <a:gd name="connsiteY8" fmla="*/ 124577 h 131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3074" h="131294">
                      <a:moveTo>
                        <a:pt x="31813" y="124577"/>
                      </a:moveTo>
                      <a:cubicBezTo>
                        <a:pt x="15604" y="111433"/>
                        <a:pt x="14005" y="80743"/>
                        <a:pt x="12804" y="61597"/>
                      </a:cubicBezTo>
                      <a:cubicBezTo>
                        <a:pt x="12092" y="50220"/>
                        <a:pt x="12156" y="38725"/>
                        <a:pt x="12960" y="27354"/>
                      </a:cubicBezTo>
                      <a:cubicBezTo>
                        <a:pt x="13606" y="18240"/>
                        <a:pt x="17163" y="9708"/>
                        <a:pt x="12455" y="1502"/>
                      </a:cubicBezTo>
                      <a:cubicBezTo>
                        <a:pt x="11404" y="-329"/>
                        <a:pt x="9054" y="-421"/>
                        <a:pt x="7573" y="873"/>
                      </a:cubicBezTo>
                      <a:cubicBezTo>
                        <a:pt x="-373" y="7815"/>
                        <a:pt x="715" y="22397"/>
                        <a:pt x="233" y="32240"/>
                      </a:cubicBezTo>
                      <a:cubicBezTo>
                        <a:pt x="-430" y="45824"/>
                        <a:pt x="350" y="59419"/>
                        <a:pt x="2218" y="72885"/>
                      </a:cubicBezTo>
                      <a:cubicBezTo>
                        <a:pt x="5027" y="93131"/>
                        <a:pt x="8140" y="118926"/>
                        <a:pt x="27050" y="130749"/>
                      </a:cubicBezTo>
                      <a:cubicBezTo>
                        <a:pt x="30752" y="133066"/>
                        <a:pt x="35332" y="127432"/>
                        <a:pt x="31813" y="1245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8" name="任意多边形: 形状 117"/>
                <p:cNvSpPr/>
                <p:nvPr/>
              </p:nvSpPr>
              <p:spPr>
                <a:xfrm>
                  <a:off x="4953976" y="2343286"/>
                  <a:ext cx="48581" cy="71341"/>
                </a:xfrm>
                <a:custGeom>
                  <a:avLst/>
                  <a:gdLst>
                    <a:gd name="connsiteX0" fmla="*/ 43174 w 48581"/>
                    <a:gd name="connsiteY0" fmla="*/ 0 h 71341"/>
                    <a:gd name="connsiteX1" fmla="*/ 13533 w 48581"/>
                    <a:gd name="connsiteY1" fmla="*/ 25357 h 71341"/>
                    <a:gd name="connsiteX2" fmla="*/ 41 w 48581"/>
                    <a:gd name="connsiteY2" fmla="*/ 67995 h 71341"/>
                    <a:gd name="connsiteX3" fmla="*/ 6989 w 48581"/>
                    <a:gd name="connsiteY3" fmla="*/ 67995 h 71341"/>
                    <a:gd name="connsiteX4" fmla="*/ 45897 w 48581"/>
                    <a:gd name="connsiteY4" fmla="*/ 10052 h 71341"/>
                    <a:gd name="connsiteX5" fmla="*/ 43174 w 48581"/>
                    <a:gd name="connsiteY5" fmla="*/ 0 h 71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8581" h="71341">
                      <a:moveTo>
                        <a:pt x="43174" y="0"/>
                      </a:moveTo>
                      <a:cubicBezTo>
                        <a:pt x="29631" y="42"/>
                        <a:pt x="20419" y="15248"/>
                        <a:pt x="13533" y="25357"/>
                      </a:cubicBezTo>
                      <a:cubicBezTo>
                        <a:pt x="4637" y="38418"/>
                        <a:pt x="-513" y="52075"/>
                        <a:pt x="41" y="67995"/>
                      </a:cubicBezTo>
                      <a:cubicBezTo>
                        <a:pt x="201" y="72570"/>
                        <a:pt x="6479" y="72343"/>
                        <a:pt x="6989" y="67995"/>
                      </a:cubicBezTo>
                      <a:cubicBezTo>
                        <a:pt x="9424" y="47248"/>
                        <a:pt x="26262" y="18888"/>
                        <a:pt x="45897" y="10052"/>
                      </a:cubicBezTo>
                      <a:cubicBezTo>
                        <a:pt x="50955" y="7772"/>
                        <a:pt x="48192" y="-15"/>
                        <a:pt x="4317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9" name="任意多边形: 形状 118"/>
                <p:cNvSpPr/>
                <p:nvPr/>
              </p:nvSpPr>
              <p:spPr>
                <a:xfrm>
                  <a:off x="5018431" y="2463628"/>
                  <a:ext cx="34808" cy="120489"/>
                </a:xfrm>
                <a:custGeom>
                  <a:avLst/>
                  <a:gdLst>
                    <a:gd name="connsiteX0" fmla="*/ 33639 w 34808"/>
                    <a:gd name="connsiteY0" fmla="*/ 114203 h 120489"/>
                    <a:gd name="connsiteX1" fmla="*/ 13597 w 34808"/>
                    <a:gd name="connsiteY1" fmla="*/ 5385 h 120489"/>
                    <a:gd name="connsiteX2" fmla="*/ 2822 w 34808"/>
                    <a:gd name="connsiteY2" fmla="*/ 3928 h 120489"/>
                    <a:gd name="connsiteX3" fmla="*/ 3602 w 34808"/>
                    <a:gd name="connsiteY3" fmla="*/ 76333 h 120489"/>
                    <a:gd name="connsiteX4" fmla="*/ 29208 w 34808"/>
                    <a:gd name="connsiteY4" fmla="*/ 119949 h 120489"/>
                    <a:gd name="connsiteX5" fmla="*/ 33639 w 34808"/>
                    <a:gd name="connsiteY5" fmla="*/ 114203 h 120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808" h="120489">
                      <a:moveTo>
                        <a:pt x="33639" y="114203"/>
                      </a:moveTo>
                      <a:cubicBezTo>
                        <a:pt x="3462" y="90356"/>
                        <a:pt x="13019" y="38609"/>
                        <a:pt x="13597" y="5385"/>
                      </a:cubicBezTo>
                      <a:cubicBezTo>
                        <a:pt x="13702" y="-655"/>
                        <a:pt x="4007" y="-2260"/>
                        <a:pt x="2822" y="3928"/>
                      </a:cubicBezTo>
                      <a:cubicBezTo>
                        <a:pt x="-1605" y="27060"/>
                        <a:pt x="-425" y="53189"/>
                        <a:pt x="3602" y="76333"/>
                      </a:cubicBezTo>
                      <a:cubicBezTo>
                        <a:pt x="6614" y="93642"/>
                        <a:pt x="14302" y="110016"/>
                        <a:pt x="29208" y="119949"/>
                      </a:cubicBezTo>
                      <a:cubicBezTo>
                        <a:pt x="32610" y="122213"/>
                        <a:pt x="36919" y="116795"/>
                        <a:pt x="33639" y="11420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0" name="任意多边形: 形状 119"/>
                <p:cNvSpPr/>
                <p:nvPr/>
              </p:nvSpPr>
              <p:spPr>
                <a:xfrm>
                  <a:off x="5331009" y="2520525"/>
                  <a:ext cx="15381" cy="68813"/>
                </a:xfrm>
                <a:custGeom>
                  <a:avLst/>
                  <a:gdLst>
                    <a:gd name="connsiteX0" fmla="*/ 4277 w 15381"/>
                    <a:gd name="connsiteY0" fmla="*/ 4500 h 68813"/>
                    <a:gd name="connsiteX1" fmla="*/ 3756 w 15381"/>
                    <a:gd name="connsiteY1" fmla="*/ 33009 h 68813"/>
                    <a:gd name="connsiteX2" fmla="*/ 61 w 15381"/>
                    <a:gd name="connsiteY2" fmla="*/ 64506 h 68813"/>
                    <a:gd name="connsiteX3" fmla="*/ 6761 w 15381"/>
                    <a:gd name="connsiteY3" fmla="*/ 66352 h 68813"/>
                    <a:gd name="connsiteX4" fmla="*/ 13256 w 15381"/>
                    <a:gd name="connsiteY4" fmla="*/ 3282 h 68813"/>
                    <a:gd name="connsiteX5" fmla="*/ 4277 w 15381"/>
                    <a:gd name="connsiteY5" fmla="*/ 4500 h 68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381" h="68813">
                      <a:moveTo>
                        <a:pt x="4277" y="4500"/>
                      </a:moveTo>
                      <a:cubicBezTo>
                        <a:pt x="3213" y="13882"/>
                        <a:pt x="4398" y="23538"/>
                        <a:pt x="3756" y="33009"/>
                      </a:cubicBezTo>
                      <a:cubicBezTo>
                        <a:pt x="3044" y="43485"/>
                        <a:pt x="1778" y="54162"/>
                        <a:pt x="61" y="64506"/>
                      </a:cubicBezTo>
                      <a:cubicBezTo>
                        <a:pt x="-664" y="68873"/>
                        <a:pt x="5279" y="70643"/>
                        <a:pt x="6761" y="66352"/>
                      </a:cubicBezTo>
                      <a:cubicBezTo>
                        <a:pt x="13318" y="47374"/>
                        <a:pt x="18437" y="23168"/>
                        <a:pt x="13256" y="3282"/>
                      </a:cubicBezTo>
                      <a:cubicBezTo>
                        <a:pt x="11867" y="-2048"/>
                        <a:pt x="4824" y="-340"/>
                        <a:pt x="4277" y="45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1" name="任意多边形: 形状 120"/>
                <p:cNvSpPr/>
                <p:nvPr/>
              </p:nvSpPr>
              <p:spPr>
                <a:xfrm>
                  <a:off x="4792718" y="2517517"/>
                  <a:ext cx="17600" cy="52369"/>
                </a:xfrm>
                <a:custGeom>
                  <a:avLst/>
                  <a:gdLst>
                    <a:gd name="connsiteX0" fmla="*/ 9939 w 17600"/>
                    <a:gd name="connsiteY0" fmla="*/ 1146 h 52369"/>
                    <a:gd name="connsiteX1" fmla="*/ 1797 w 17600"/>
                    <a:gd name="connsiteY1" fmla="*/ 49825 h 52369"/>
                    <a:gd name="connsiteX2" fmla="*/ 8801 w 17600"/>
                    <a:gd name="connsiteY2" fmla="*/ 48878 h 52369"/>
                    <a:gd name="connsiteX3" fmla="*/ 11460 w 17600"/>
                    <a:gd name="connsiteY3" fmla="*/ 24400 h 52369"/>
                    <a:gd name="connsiteX4" fmla="*/ 17586 w 17600"/>
                    <a:gd name="connsiteY4" fmla="*/ 4316 h 52369"/>
                    <a:gd name="connsiteX5" fmla="*/ 9939 w 17600"/>
                    <a:gd name="connsiteY5" fmla="*/ 1146 h 52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600" h="52369">
                      <a:moveTo>
                        <a:pt x="9939" y="1146"/>
                      </a:moveTo>
                      <a:cubicBezTo>
                        <a:pt x="-2144" y="11724"/>
                        <a:pt x="-904" y="35608"/>
                        <a:pt x="1797" y="49825"/>
                      </a:cubicBezTo>
                      <a:cubicBezTo>
                        <a:pt x="2547" y="53773"/>
                        <a:pt x="8972" y="52871"/>
                        <a:pt x="8801" y="48878"/>
                      </a:cubicBezTo>
                      <a:cubicBezTo>
                        <a:pt x="8442" y="40494"/>
                        <a:pt x="9401" y="32533"/>
                        <a:pt x="11460" y="24400"/>
                      </a:cubicBezTo>
                      <a:cubicBezTo>
                        <a:pt x="13195" y="17551"/>
                        <a:pt x="17035" y="11328"/>
                        <a:pt x="17586" y="4316"/>
                      </a:cubicBezTo>
                      <a:cubicBezTo>
                        <a:pt x="17914" y="146"/>
                        <a:pt x="12615" y="-1197"/>
                        <a:pt x="9939" y="11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2" name="任意多边形: 形状 121"/>
                <p:cNvSpPr/>
                <p:nvPr/>
              </p:nvSpPr>
              <p:spPr>
                <a:xfrm>
                  <a:off x="4880766" y="2718368"/>
                  <a:ext cx="38898" cy="56123"/>
                </a:xfrm>
                <a:custGeom>
                  <a:avLst/>
                  <a:gdLst>
                    <a:gd name="connsiteX0" fmla="*/ 30740 w 38898"/>
                    <a:gd name="connsiteY0" fmla="*/ 6730 h 56123"/>
                    <a:gd name="connsiteX1" fmla="*/ 8852 w 38898"/>
                    <a:gd name="connsiteY1" fmla="*/ 3910 h 56123"/>
                    <a:gd name="connsiteX2" fmla="*/ 1644 w 38898"/>
                    <a:gd name="connsiteY2" fmla="*/ 42082 h 56123"/>
                    <a:gd name="connsiteX3" fmla="*/ 25036 w 38898"/>
                    <a:gd name="connsiteY3" fmla="*/ 55363 h 56123"/>
                    <a:gd name="connsiteX4" fmla="*/ 38317 w 38898"/>
                    <a:gd name="connsiteY4" fmla="*/ 31971 h 56123"/>
                    <a:gd name="connsiteX5" fmla="*/ 30740 w 38898"/>
                    <a:gd name="connsiteY5" fmla="*/ 6730 h 56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8898" h="56123">
                      <a:moveTo>
                        <a:pt x="30740" y="6730"/>
                      </a:moveTo>
                      <a:cubicBezTo>
                        <a:pt x="25265" y="-1009"/>
                        <a:pt x="16120" y="-2243"/>
                        <a:pt x="8852" y="3910"/>
                      </a:cubicBezTo>
                      <a:cubicBezTo>
                        <a:pt x="-1290" y="12491"/>
                        <a:pt x="-1178" y="30329"/>
                        <a:pt x="1644" y="42082"/>
                      </a:cubicBezTo>
                      <a:cubicBezTo>
                        <a:pt x="3967" y="51760"/>
                        <a:pt x="15488" y="58453"/>
                        <a:pt x="25036" y="55363"/>
                      </a:cubicBezTo>
                      <a:cubicBezTo>
                        <a:pt x="35108" y="52103"/>
                        <a:pt x="40807" y="42341"/>
                        <a:pt x="38317" y="31971"/>
                      </a:cubicBezTo>
                      <a:cubicBezTo>
                        <a:pt x="36437" y="24145"/>
                        <a:pt x="35441" y="13375"/>
                        <a:pt x="30740" y="673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3" name="任意多边形: 形状 122"/>
                <p:cNvSpPr/>
                <p:nvPr/>
              </p:nvSpPr>
              <p:spPr>
                <a:xfrm>
                  <a:off x="5156841" y="2732167"/>
                  <a:ext cx="44009" cy="58489"/>
                </a:xfrm>
                <a:custGeom>
                  <a:avLst/>
                  <a:gdLst>
                    <a:gd name="connsiteX0" fmla="*/ 33490 w 44009"/>
                    <a:gd name="connsiteY0" fmla="*/ 4247 h 58489"/>
                    <a:gd name="connsiteX1" fmla="*/ 16207 w 44009"/>
                    <a:gd name="connsiteY1" fmla="*/ 2016 h 58489"/>
                    <a:gd name="connsiteX2" fmla="*/ 4126 w 44009"/>
                    <a:gd name="connsiteY2" fmla="*/ 20625 h 58489"/>
                    <a:gd name="connsiteX3" fmla="*/ 2700 w 44009"/>
                    <a:gd name="connsiteY3" fmla="*/ 27641 h 58489"/>
                    <a:gd name="connsiteX4" fmla="*/ 2702 w 44009"/>
                    <a:gd name="connsiteY4" fmla="*/ 28316 h 58489"/>
                    <a:gd name="connsiteX5" fmla="*/ 3737 w 44009"/>
                    <a:gd name="connsiteY5" fmla="*/ 25929 h 58489"/>
                    <a:gd name="connsiteX6" fmla="*/ 2702 w 44009"/>
                    <a:gd name="connsiteY6" fmla="*/ 28316 h 58489"/>
                    <a:gd name="connsiteX7" fmla="*/ 904 w 44009"/>
                    <a:gd name="connsiteY7" fmla="*/ 32567 h 58489"/>
                    <a:gd name="connsiteX8" fmla="*/ 20583 w 44009"/>
                    <a:gd name="connsiteY8" fmla="*/ 58401 h 58489"/>
                    <a:gd name="connsiteX9" fmla="*/ 40152 w 44009"/>
                    <a:gd name="connsiteY9" fmla="*/ 47215 h 58489"/>
                    <a:gd name="connsiteX10" fmla="*/ 43762 w 44009"/>
                    <a:gd name="connsiteY10" fmla="*/ 29318 h 58489"/>
                    <a:gd name="connsiteX11" fmla="*/ 33490 w 44009"/>
                    <a:gd name="connsiteY11" fmla="*/ 4247 h 58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4009" h="58489">
                      <a:moveTo>
                        <a:pt x="33490" y="4247"/>
                      </a:moveTo>
                      <a:cubicBezTo>
                        <a:pt x="28987" y="633"/>
                        <a:pt x="21542" y="-1998"/>
                        <a:pt x="16207" y="2016"/>
                      </a:cubicBezTo>
                      <a:cubicBezTo>
                        <a:pt x="9819" y="6823"/>
                        <a:pt x="5829" y="12716"/>
                        <a:pt x="4126" y="20625"/>
                      </a:cubicBezTo>
                      <a:cubicBezTo>
                        <a:pt x="3641" y="22882"/>
                        <a:pt x="2777" y="25337"/>
                        <a:pt x="2700" y="27641"/>
                      </a:cubicBezTo>
                      <a:cubicBezTo>
                        <a:pt x="2689" y="27949"/>
                        <a:pt x="2693" y="28160"/>
                        <a:pt x="2702" y="28316"/>
                      </a:cubicBezTo>
                      <a:cubicBezTo>
                        <a:pt x="3058" y="27524"/>
                        <a:pt x="3423" y="26735"/>
                        <a:pt x="3737" y="25929"/>
                      </a:cubicBezTo>
                      <a:cubicBezTo>
                        <a:pt x="3398" y="26790"/>
                        <a:pt x="2781" y="29476"/>
                        <a:pt x="2702" y="28316"/>
                      </a:cubicBezTo>
                      <a:cubicBezTo>
                        <a:pt x="2071" y="29718"/>
                        <a:pt x="1431" y="31120"/>
                        <a:pt x="904" y="32567"/>
                      </a:cubicBezTo>
                      <a:cubicBezTo>
                        <a:pt x="-3316" y="44151"/>
                        <a:pt x="7920" y="59810"/>
                        <a:pt x="20583" y="58401"/>
                      </a:cubicBezTo>
                      <a:cubicBezTo>
                        <a:pt x="28973" y="57469"/>
                        <a:pt x="35469" y="54482"/>
                        <a:pt x="40152" y="47215"/>
                      </a:cubicBezTo>
                      <a:cubicBezTo>
                        <a:pt x="43463" y="42080"/>
                        <a:pt x="44556" y="35226"/>
                        <a:pt x="43762" y="29318"/>
                      </a:cubicBezTo>
                      <a:cubicBezTo>
                        <a:pt x="42566" y="20398"/>
                        <a:pt x="40972" y="10252"/>
                        <a:pt x="33490" y="424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24" name="组合 123"/>
                <p:cNvGrpSpPr/>
                <p:nvPr/>
              </p:nvGrpSpPr>
              <p:grpSpPr>
                <a:xfrm>
                  <a:off x="4925727" y="2855277"/>
                  <a:ext cx="243119" cy="120217"/>
                  <a:chOff x="4925727" y="2855277"/>
                  <a:chExt cx="243119" cy="120217"/>
                </a:xfrm>
              </p:grpSpPr>
              <p:sp>
                <p:nvSpPr>
                  <p:cNvPr id="129" name="任意多边形: 形状 128"/>
                  <p:cNvSpPr/>
                  <p:nvPr/>
                </p:nvSpPr>
                <p:spPr>
                  <a:xfrm>
                    <a:off x="4931790" y="2861889"/>
                    <a:ext cx="231856" cy="108400"/>
                  </a:xfrm>
                  <a:custGeom>
                    <a:avLst/>
                    <a:gdLst>
                      <a:gd name="connsiteX0" fmla="*/ 231701 w 231856"/>
                      <a:gd name="connsiteY0" fmla="*/ 0 h 108400"/>
                      <a:gd name="connsiteX1" fmla="*/ 225397 w 231856"/>
                      <a:gd name="connsiteY1" fmla="*/ 1563 h 108400"/>
                      <a:gd name="connsiteX2" fmla="*/ 74248 w 231856"/>
                      <a:gd name="connsiteY2" fmla="*/ 21495 h 108400"/>
                      <a:gd name="connsiteX3" fmla="*/ 7357 w 231856"/>
                      <a:gd name="connsiteY3" fmla="*/ 15587 h 108400"/>
                      <a:gd name="connsiteX4" fmla="*/ 0 w 231856"/>
                      <a:gd name="connsiteY4" fmla="*/ 13736 h 108400"/>
                      <a:gd name="connsiteX5" fmla="*/ 921 w 231856"/>
                      <a:gd name="connsiteY5" fmla="*/ 21260 h 108400"/>
                      <a:gd name="connsiteX6" fmla="*/ 103151 w 231856"/>
                      <a:gd name="connsiteY6" fmla="*/ 106921 h 108400"/>
                      <a:gd name="connsiteX7" fmla="*/ 125868 w 231856"/>
                      <a:gd name="connsiteY7" fmla="*/ 108400 h 108400"/>
                      <a:gd name="connsiteX8" fmla="*/ 147843 w 231856"/>
                      <a:gd name="connsiteY8" fmla="*/ 107117 h 108400"/>
                      <a:gd name="connsiteX9" fmla="*/ 208349 w 231856"/>
                      <a:gd name="connsiteY9" fmla="*/ 75959 h 108400"/>
                      <a:gd name="connsiteX10" fmla="*/ 231849 w 231856"/>
                      <a:gd name="connsiteY10" fmla="*/ 6489 h 108400"/>
                      <a:gd name="connsiteX11" fmla="*/ 231701 w 231856"/>
                      <a:gd name="connsiteY11" fmla="*/ 0 h 108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31856" h="108400">
                        <a:moveTo>
                          <a:pt x="231701" y="0"/>
                        </a:moveTo>
                        <a:lnTo>
                          <a:pt x="225397" y="1563"/>
                        </a:lnTo>
                        <a:cubicBezTo>
                          <a:pt x="172072" y="14789"/>
                          <a:pt x="121219" y="21495"/>
                          <a:pt x="74248" y="21495"/>
                        </a:cubicBezTo>
                        <a:cubicBezTo>
                          <a:pt x="31347" y="21495"/>
                          <a:pt x="7590" y="15646"/>
                          <a:pt x="7357" y="15587"/>
                        </a:cubicBezTo>
                        <a:lnTo>
                          <a:pt x="0" y="13736"/>
                        </a:lnTo>
                        <a:lnTo>
                          <a:pt x="921" y="21260"/>
                        </a:lnTo>
                        <a:cubicBezTo>
                          <a:pt x="5238" y="56508"/>
                          <a:pt x="39071" y="98351"/>
                          <a:pt x="103151" y="106921"/>
                        </a:cubicBezTo>
                        <a:cubicBezTo>
                          <a:pt x="110510" y="107904"/>
                          <a:pt x="118153" y="108400"/>
                          <a:pt x="125868" y="108400"/>
                        </a:cubicBezTo>
                        <a:cubicBezTo>
                          <a:pt x="133050" y="108400"/>
                          <a:pt x="140441" y="107970"/>
                          <a:pt x="147843" y="107117"/>
                        </a:cubicBezTo>
                        <a:cubicBezTo>
                          <a:pt x="173446" y="104171"/>
                          <a:pt x="193804" y="93687"/>
                          <a:pt x="208349" y="75959"/>
                        </a:cubicBezTo>
                        <a:cubicBezTo>
                          <a:pt x="232473" y="46599"/>
                          <a:pt x="231886" y="8113"/>
                          <a:pt x="231849" y="6489"/>
                        </a:cubicBezTo>
                        <a:lnTo>
                          <a:pt x="23170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0" name="任意多边形: 形状 129"/>
                  <p:cNvSpPr/>
                  <p:nvPr/>
                </p:nvSpPr>
                <p:spPr>
                  <a:xfrm>
                    <a:off x="4925727" y="2855277"/>
                    <a:ext cx="243119" cy="120217"/>
                  </a:xfrm>
                  <a:custGeom>
                    <a:avLst/>
                    <a:gdLst>
                      <a:gd name="connsiteX0" fmla="*/ 242815 w 243119"/>
                      <a:gd name="connsiteY0" fmla="*/ 0 h 120217"/>
                      <a:gd name="connsiteX1" fmla="*/ 230207 w 243119"/>
                      <a:gd name="connsiteY1" fmla="*/ 3128 h 120217"/>
                      <a:gd name="connsiteX2" fmla="*/ 80311 w 243119"/>
                      <a:gd name="connsiteY2" fmla="*/ 22908 h 120217"/>
                      <a:gd name="connsiteX3" fmla="*/ 14683 w 243119"/>
                      <a:gd name="connsiteY3" fmla="*/ 17158 h 120217"/>
                      <a:gd name="connsiteX4" fmla="*/ 0 w 243119"/>
                      <a:gd name="connsiteY4" fmla="*/ 13492 h 120217"/>
                      <a:gd name="connsiteX5" fmla="*/ 1825 w 243119"/>
                      <a:gd name="connsiteY5" fmla="*/ 28509 h 120217"/>
                      <a:gd name="connsiteX6" fmla="*/ 108526 w 243119"/>
                      <a:gd name="connsiteY6" fmla="*/ 118692 h 120217"/>
                      <a:gd name="connsiteX7" fmla="*/ 131937 w 243119"/>
                      <a:gd name="connsiteY7" fmla="*/ 120217 h 120217"/>
                      <a:gd name="connsiteX8" fmla="*/ 154503 w 243119"/>
                      <a:gd name="connsiteY8" fmla="*/ 118901 h 120217"/>
                      <a:gd name="connsiteX9" fmla="*/ 218436 w 243119"/>
                      <a:gd name="connsiteY9" fmla="*/ 85870 h 120217"/>
                      <a:gd name="connsiteX10" fmla="*/ 243112 w 243119"/>
                      <a:gd name="connsiteY10" fmla="*/ 12986 h 120217"/>
                      <a:gd name="connsiteX11" fmla="*/ 242815 w 243119"/>
                      <a:gd name="connsiteY11" fmla="*/ 0 h 120217"/>
                      <a:gd name="connsiteX12" fmla="*/ 210393 w 243119"/>
                      <a:gd name="connsiteY12" fmla="*/ 79274 h 120217"/>
                      <a:gd name="connsiteX13" fmla="*/ 153312 w 243119"/>
                      <a:gd name="connsiteY13" fmla="*/ 108567 h 120217"/>
                      <a:gd name="connsiteX14" fmla="*/ 131935 w 243119"/>
                      <a:gd name="connsiteY14" fmla="*/ 109816 h 120217"/>
                      <a:gd name="connsiteX15" fmla="*/ 109904 w 243119"/>
                      <a:gd name="connsiteY15" fmla="*/ 108381 h 120217"/>
                      <a:gd name="connsiteX16" fmla="*/ 12146 w 243119"/>
                      <a:gd name="connsiteY16" fmla="*/ 27243 h 120217"/>
                      <a:gd name="connsiteX17" fmla="*/ 80311 w 243119"/>
                      <a:gd name="connsiteY17" fmla="*/ 33307 h 120217"/>
                      <a:gd name="connsiteX18" fmla="*/ 232710 w 243119"/>
                      <a:gd name="connsiteY18" fmla="*/ 13221 h 120217"/>
                      <a:gd name="connsiteX19" fmla="*/ 210393 w 243119"/>
                      <a:gd name="connsiteY19" fmla="*/ 79274 h 1202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243119" h="120217">
                        <a:moveTo>
                          <a:pt x="242815" y="0"/>
                        </a:moveTo>
                        <a:lnTo>
                          <a:pt x="230207" y="3128"/>
                        </a:lnTo>
                        <a:cubicBezTo>
                          <a:pt x="177292" y="16253"/>
                          <a:pt x="126860" y="22908"/>
                          <a:pt x="80311" y="22908"/>
                        </a:cubicBezTo>
                        <a:cubicBezTo>
                          <a:pt x="38209" y="22908"/>
                          <a:pt x="14914" y="17215"/>
                          <a:pt x="14683" y="17158"/>
                        </a:cubicBezTo>
                        <a:lnTo>
                          <a:pt x="0" y="13492"/>
                        </a:lnTo>
                        <a:lnTo>
                          <a:pt x="1825" y="28509"/>
                        </a:lnTo>
                        <a:cubicBezTo>
                          <a:pt x="7390" y="73948"/>
                          <a:pt x="51268" y="111034"/>
                          <a:pt x="108526" y="118692"/>
                        </a:cubicBezTo>
                        <a:cubicBezTo>
                          <a:pt x="116118" y="119705"/>
                          <a:pt x="123993" y="120217"/>
                          <a:pt x="131937" y="120217"/>
                        </a:cubicBezTo>
                        <a:cubicBezTo>
                          <a:pt x="139314" y="120217"/>
                          <a:pt x="146908" y="119773"/>
                          <a:pt x="154503" y="118901"/>
                        </a:cubicBezTo>
                        <a:cubicBezTo>
                          <a:pt x="181493" y="115795"/>
                          <a:pt x="203003" y="104681"/>
                          <a:pt x="218436" y="85870"/>
                        </a:cubicBezTo>
                        <a:cubicBezTo>
                          <a:pt x="243767" y="55044"/>
                          <a:pt x="243151" y="14690"/>
                          <a:pt x="243112" y="12986"/>
                        </a:cubicBezTo>
                        <a:lnTo>
                          <a:pt x="242815" y="0"/>
                        </a:lnTo>
                        <a:close/>
                        <a:moveTo>
                          <a:pt x="210393" y="79274"/>
                        </a:moveTo>
                        <a:cubicBezTo>
                          <a:pt x="198645" y="93596"/>
                          <a:pt x="180704" y="105415"/>
                          <a:pt x="153312" y="108567"/>
                        </a:cubicBezTo>
                        <a:cubicBezTo>
                          <a:pt x="145961" y="109414"/>
                          <a:pt x="138828" y="109816"/>
                          <a:pt x="131935" y="109816"/>
                        </a:cubicBezTo>
                        <a:cubicBezTo>
                          <a:pt x="124288" y="109816"/>
                          <a:pt x="116935" y="109319"/>
                          <a:pt x="109904" y="108381"/>
                        </a:cubicBezTo>
                        <a:cubicBezTo>
                          <a:pt x="53077" y="100780"/>
                          <a:pt x="16690" y="64325"/>
                          <a:pt x="12146" y="27243"/>
                        </a:cubicBezTo>
                        <a:cubicBezTo>
                          <a:pt x="12146" y="27243"/>
                          <a:pt x="36097" y="33307"/>
                          <a:pt x="80311" y="33307"/>
                        </a:cubicBezTo>
                        <a:cubicBezTo>
                          <a:pt x="117501" y="33307"/>
                          <a:pt x="169025" y="29019"/>
                          <a:pt x="232710" y="13221"/>
                        </a:cubicBezTo>
                        <a:cubicBezTo>
                          <a:pt x="232710" y="13224"/>
                          <a:pt x="233568" y="51068"/>
                          <a:pt x="210393" y="7927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25" name="任意多边形: 形状 124"/>
                <p:cNvSpPr/>
                <p:nvPr/>
              </p:nvSpPr>
              <p:spPr>
                <a:xfrm>
                  <a:off x="4980889" y="2761659"/>
                  <a:ext cx="47895" cy="81408"/>
                </a:xfrm>
                <a:custGeom>
                  <a:avLst/>
                  <a:gdLst>
                    <a:gd name="connsiteX0" fmla="*/ 20946 w 47895"/>
                    <a:gd name="connsiteY0" fmla="*/ 50769 h 81408"/>
                    <a:gd name="connsiteX1" fmla="*/ 10839 w 47895"/>
                    <a:gd name="connsiteY1" fmla="*/ 3890 h 81408"/>
                    <a:gd name="connsiteX2" fmla="*/ 2937 w 47895"/>
                    <a:gd name="connsiteY2" fmla="*/ 2822 h 81408"/>
                    <a:gd name="connsiteX3" fmla="*/ 9020 w 47895"/>
                    <a:gd name="connsiteY3" fmla="*/ 55583 h 81408"/>
                    <a:gd name="connsiteX4" fmla="*/ 43721 w 47895"/>
                    <a:gd name="connsiteY4" fmla="*/ 81302 h 81408"/>
                    <a:gd name="connsiteX5" fmla="*/ 47193 w 47895"/>
                    <a:gd name="connsiteY5" fmla="*/ 75249 h 81408"/>
                    <a:gd name="connsiteX6" fmla="*/ 20946 w 47895"/>
                    <a:gd name="connsiteY6" fmla="*/ 50769 h 81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895" h="81408">
                      <a:moveTo>
                        <a:pt x="20946" y="50769"/>
                      </a:moveTo>
                      <a:cubicBezTo>
                        <a:pt x="11549" y="36811"/>
                        <a:pt x="9811" y="20308"/>
                        <a:pt x="10839" y="3890"/>
                      </a:cubicBezTo>
                      <a:cubicBezTo>
                        <a:pt x="11132" y="-763"/>
                        <a:pt x="4228" y="-1394"/>
                        <a:pt x="2937" y="2822"/>
                      </a:cubicBezTo>
                      <a:cubicBezTo>
                        <a:pt x="-2507" y="20624"/>
                        <a:pt x="-329" y="39350"/>
                        <a:pt x="9020" y="55583"/>
                      </a:cubicBezTo>
                      <a:cubicBezTo>
                        <a:pt x="15271" y="66437"/>
                        <a:pt x="29820" y="82885"/>
                        <a:pt x="43721" y="81302"/>
                      </a:cubicBezTo>
                      <a:cubicBezTo>
                        <a:pt x="46341" y="81003"/>
                        <a:pt x="49266" y="77961"/>
                        <a:pt x="47193" y="75249"/>
                      </a:cubicBezTo>
                      <a:cubicBezTo>
                        <a:pt x="39847" y="65637"/>
                        <a:pt x="28057" y="61333"/>
                        <a:pt x="20946" y="5076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6" name="任意多边形: 形状 125"/>
                <p:cNvSpPr/>
                <p:nvPr/>
              </p:nvSpPr>
              <p:spPr>
                <a:xfrm>
                  <a:off x="4829498" y="2633037"/>
                  <a:ext cx="70208" cy="37007"/>
                </a:xfrm>
                <a:custGeom>
                  <a:avLst/>
                  <a:gdLst>
                    <a:gd name="connsiteX0" fmla="*/ 30419 w 70208"/>
                    <a:gd name="connsiteY0" fmla="*/ 3200 h 37007"/>
                    <a:gd name="connsiteX1" fmla="*/ 305 w 70208"/>
                    <a:gd name="connsiteY1" fmla="*/ 32470 h 37007"/>
                    <a:gd name="connsiteX2" fmla="*/ 4899 w 70208"/>
                    <a:gd name="connsiteY2" fmla="*/ 36015 h 37007"/>
                    <a:gd name="connsiteX3" fmla="*/ 32450 w 70208"/>
                    <a:gd name="connsiteY3" fmla="*/ 14760 h 37007"/>
                    <a:gd name="connsiteX4" fmla="*/ 66153 w 70208"/>
                    <a:gd name="connsiteY4" fmla="*/ 15718 h 37007"/>
                    <a:gd name="connsiteX5" fmla="*/ 69169 w 70208"/>
                    <a:gd name="connsiteY5" fmla="*/ 8436 h 37007"/>
                    <a:gd name="connsiteX6" fmla="*/ 30419 w 70208"/>
                    <a:gd name="connsiteY6" fmla="*/ 3200 h 370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0208" h="37007">
                      <a:moveTo>
                        <a:pt x="30419" y="3200"/>
                      </a:moveTo>
                      <a:cubicBezTo>
                        <a:pt x="15938" y="8510"/>
                        <a:pt x="7119" y="19068"/>
                        <a:pt x="305" y="32470"/>
                      </a:cubicBezTo>
                      <a:cubicBezTo>
                        <a:pt x="-1106" y="35243"/>
                        <a:pt x="2712" y="38756"/>
                        <a:pt x="4899" y="36015"/>
                      </a:cubicBezTo>
                      <a:cubicBezTo>
                        <a:pt x="12037" y="27075"/>
                        <a:pt x="21675" y="18852"/>
                        <a:pt x="32450" y="14760"/>
                      </a:cubicBezTo>
                      <a:cubicBezTo>
                        <a:pt x="44460" y="10196"/>
                        <a:pt x="54229" y="14335"/>
                        <a:pt x="66153" y="15718"/>
                      </a:cubicBezTo>
                      <a:cubicBezTo>
                        <a:pt x="70228" y="16191"/>
                        <a:pt x="71228" y="10933"/>
                        <a:pt x="69169" y="8436"/>
                      </a:cubicBezTo>
                      <a:cubicBezTo>
                        <a:pt x="60245" y="-2401"/>
                        <a:pt x="42421" y="-1203"/>
                        <a:pt x="30419" y="320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7" name="任意多边形: 形状 126"/>
                <p:cNvSpPr/>
                <p:nvPr/>
              </p:nvSpPr>
              <p:spPr>
                <a:xfrm>
                  <a:off x="5170469" y="2642299"/>
                  <a:ext cx="70243" cy="28027"/>
                </a:xfrm>
                <a:custGeom>
                  <a:avLst/>
                  <a:gdLst>
                    <a:gd name="connsiteX0" fmla="*/ 2344 w 70243"/>
                    <a:gd name="connsiteY0" fmla="*/ 7239 h 28027"/>
                    <a:gd name="connsiteX1" fmla="*/ 6382 w 70243"/>
                    <a:gd name="connsiteY1" fmla="*/ 16818 h 28027"/>
                    <a:gd name="connsiteX2" fmla="*/ 37320 w 70243"/>
                    <a:gd name="connsiteY2" fmla="*/ 16844 h 28027"/>
                    <a:gd name="connsiteX3" fmla="*/ 62338 w 70243"/>
                    <a:gd name="connsiteY3" fmla="*/ 27826 h 28027"/>
                    <a:gd name="connsiteX4" fmla="*/ 68625 w 70243"/>
                    <a:gd name="connsiteY4" fmla="*/ 17029 h 28027"/>
                    <a:gd name="connsiteX5" fmla="*/ 2344 w 70243"/>
                    <a:gd name="connsiteY5" fmla="*/ 7239 h 28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0243" h="28027">
                      <a:moveTo>
                        <a:pt x="2344" y="7239"/>
                      </a:moveTo>
                      <a:cubicBezTo>
                        <a:pt x="-2388" y="10265"/>
                        <a:pt x="597" y="19104"/>
                        <a:pt x="6382" y="16818"/>
                      </a:cubicBezTo>
                      <a:cubicBezTo>
                        <a:pt x="16693" y="12742"/>
                        <a:pt x="26945" y="13318"/>
                        <a:pt x="37320" y="16844"/>
                      </a:cubicBezTo>
                      <a:cubicBezTo>
                        <a:pt x="46022" y="19803"/>
                        <a:pt x="53377" y="25803"/>
                        <a:pt x="62338" y="27826"/>
                      </a:cubicBezTo>
                      <a:cubicBezTo>
                        <a:pt x="69062" y="29342"/>
                        <a:pt x="72485" y="21977"/>
                        <a:pt x="68625" y="17029"/>
                      </a:cubicBezTo>
                      <a:cubicBezTo>
                        <a:pt x="54041" y="-1657"/>
                        <a:pt x="21533" y="-5033"/>
                        <a:pt x="2344" y="723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8" name="任意多边形: 形状 127"/>
                <p:cNvSpPr/>
                <p:nvPr/>
              </p:nvSpPr>
              <p:spPr>
                <a:xfrm>
                  <a:off x="5035607" y="2928008"/>
                  <a:ext cx="100511" cy="37084"/>
                </a:xfrm>
                <a:custGeom>
                  <a:avLst/>
                  <a:gdLst>
                    <a:gd name="connsiteX0" fmla="*/ 0 w 100511"/>
                    <a:gd name="connsiteY0" fmla="*/ 35628 h 37084"/>
                    <a:gd name="connsiteX1" fmla="*/ 22 w 100511"/>
                    <a:gd name="connsiteY1" fmla="*/ 35650 h 37084"/>
                    <a:gd name="connsiteX2" fmla="*/ 43430 w 100511"/>
                    <a:gd name="connsiteY2" fmla="*/ 35835 h 37084"/>
                    <a:gd name="connsiteX3" fmla="*/ 100512 w 100511"/>
                    <a:gd name="connsiteY3" fmla="*/ 6541 h 37084"/>
                    <a:gd name="connsiteX4" fmla="*/ 0 w 100511"/>
                    <a:gd name="connsiteY4" fmla="*/ 35628 h 37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511" h="37084">
                      <a:moveTo>
                        <a:pt x="0" y="35628"/>
                      </a:moveTo>
                      <a:cubicBezTo>
                        <a:pt x="0" y="35628"/>
                        <a:pt x="0" y="35628"/>
                        <a:pt x="22" y="35650"/>
                      </a:cubicBezTo>
                      <a:cubicBezTo>
                        <a:pt x="13393" y="37435"/>
                        <a:pt x="27927" y="37619"/>
                        <a:pt x="43430" y="35835"/>
                      </a:cubicBezTo>
                      <a:cubicBezTo>
                        <a:pt x="70822" y="32683"/>
                        <a:pt x="88763" y="20863"/>
                        <a:pt x="100512" y="6541"/>
                      </a:cubicBezTo>
                      <a:cubicBezTo>
                        <a:pt x="57893" y="-18302"/>
                        <a:pt x="0" y="35628"/>
                        <a:pt x="0" y="35628"/>
                      </a:cubicBezTo>
                      <a:close/>
                    </a:path>
                  </a:pathLst>
                </a:custGeom>
                <a:solidFill>
                  <a:srgbClr val="FCAA23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6" name="组合 15"/>
              <p:cNvGrpSpPr/>
              <p:nvPr/>
            </p:nvGrpSpPr>
            <p:grpSpPr>
              <a:xfrm>
                <a:off x="2802044" y="3069597"/>
                <a:ext cx="4852716" cy="2814755"/>
                <a:chOff x="2802044" y="3069597"/>
                <a:chExt cx="4852716" cy="2814755"/>
              </a:xfrm>
            </p:grpSpPr>
            <p:grpSp>
              <p:nvGrpSpPr>
                <p:cNvPr id="29" name="组合 28"/>
                <p:cNvGrpSpPr/>
                <p:nvPr/>
              </p:nvGrpSpPr>
              <p:grpSpPr>
                <a:xfrm>
                  <a:off x="2802044" y="3859407"/>
                  <a:ext cx="4852716" cy="2024945"/>
                  <a:chOff x="2802044" y="3859407"/>
                  <a:chExt cx="4852716" cy="2024945"/>
                </a:xfrm>
              </p:grpSpPr>
              <p:sp>
                <p:nvSpPr>
                  <p:cNvPr id="73" name="任意多边形: 形状 72"/>
                  <p:cNvSpPr/>
                  <p:nvPr/>
                </p:nvSpPr>
                <p:spPr>
                  <a:xfrm>
                    <a:off x="2802044" y="3956180"/>
                    <a:ext cx="647672" cy="1928172"/>
                  </a:xfrm>
                  <a:custGeom>
                    <a:avLst/>
                    <a:gdLst>
                      <a:gd name="connsiteX0" fmla="*/ 0 w 647672"/>
                      <a:gd name="connsiteY0" fmla="*/ 1928173 h 1928172"/>
                      <a:gd name="connsiteX1" fmla="*/ 112223 w 647672"/>
                      <a:gd name="connsiteY1" fmla="*/ 1928173 h 1928172"/>
                      <a:gd name="connsiteX2" fmla="*/ 647672 w 647672"/>
                      <a:gd name="connsiteY2" fmla="*/ 0 h 1928172"/>
                      <a:gd name="connsiteX3" fmla="*/ 441614 w 647672"/>
                      <a:gd name="connsiteY3" fmla="*/ 0 h 1928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672" h="1928172">
                        <a:moveTo>
                          <a:pt x="0" y="1928173"/>
                        </a:moveTo>
                        <a:lnTo>
                          <a:pt x="112223" y="1928173"/>
                        </a:lnTo>
                        <a:lnTo>
                          <a:pt x="647672" y="0"/>
                        </a:lnTo>
                        <a:lnTo>
                          <a:pt x="441614" y="0"/>
                        </a:lnTo>
                        <a:close/>
                      </a:path>
                    </a:pathLst>
                  </a:custGeom>
                  <a:solidFill>
                    <a:srgbClr val="0B065A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4" name="任意多边形: 形状 73"/>
                  <p:cNvSpPr/>
                  <p:nvPr/>
                </p:nvSpPr>
                <p:spPr>
                  <a:xfrm>
                    <a:off x="7007086" y="3956180"/>
                    <a:ext cx="647674" cy="1928172"/>
                  </a:xfrm>
                  <a:custGeom>
                    <a:avLst/>
                    <a:gdLst>
                      <a:gd name="connsiteX0" fmla="*/ 0 w 647674"/>
                      <a:gd name="connsiteY0" fmla="*/ 0 h 1928172"/>
                      <a:gd name="connsiteX1" fmla="*/ 535452 w 647674"/>
                      <a:gd name="connsiteY1" fmla="*/ 1928173 h 1928172"/>
                      <a:gd name="connsiteX2" fmla="*/ 647674 w 647674"/>
                      <a:gd name="connsiteY2" fmla="*/ 1928173 h 1928172"/>
                      <a:gd name="connsiteX3" fmla="*/ 206061 w 647674"/>
                      <a:gd name="connsiteY3" fmla="*/ 0 h 1928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674" h="1928172">
                        <a:moveTo>
                          <a:pt x="0" y="0"/>
                        </a:moveTo>
                        <a:lnTo>
                          <a:pt x="535452" y="1928173"/>
                        </a:lnTo>
                        <a:lnTo>
                          <a:pt x="647674" y="1928173"/>
                        </a:lnTo>
                        <a:lnTo>
                          <a:pt x="206061" y="0"/>
                        </a:lnTo>
                        <a:close/>
                      </a:path>
                    </a:pathLst>
                  </a:custGeom>
                  <a:solidFill>
                    <a:srgbClr val="0B065A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5" name="任意多边形: 形状 74"/>
                  <p:cNvSpPr/>
                  <p:nvPr/>
                </p:nvSpPr>
                <p:spPr>
                  <a:xfrm>
                    <a:off x="2958314" y="3859407"/>
                    <a:ext cx="4570267" cy="132322"/>
                  </a:xfrm>
                  <a:custGeom>
                    <a:avLst/>
                    <a:gdLst>
                      <a:gd name="connsiteX0" fmla="*/ 0 w 4570267"/>
                      <a:gd name="connsiteY0" fmla="*/ 0 h 132322"/>
                      <a:gd name="connsiteX1" fmla="*/ 4570268 w 4570267"/>
                      <a:gd name="connsiteY1" fmla="*/ 0 h 132322"/>
                      <a:gd name="connsiteX2" fmla="*/ 4570268 w 4570267"/>
                      <a:gd name="connsiteY2" fmla="*/ 132322 h 132322"/>
                      <a:gd name="connsiteX3" fmla="*/ 0 w 4570267"/>
                      <a:gd name="connsiteY3" fmla="*/ 132322 h 132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70267" h="132322">
                        <a:moveTo>
                          <a:pt x="0" y="0"/>
                        </a:moveTo>
                        <a:lnTo>
                          <a:pt x="4570268" y="0"/>
                        </a:lnTo>
                        <a:lnTo>
                          <a:pt x="4570268" y="132322"/>
                        </a:lnTo>
                        <a:lnTo>
                          <a:pt x="0" y="132322"/>
                        </a:lnTo>
                        <a:close/>
                      </a:path>
                    </a:pathLst>
                  </a:custGeom>
                  <a:solidFill>
                    <a:srgbClr val="FEEED3"/>
                  </a:solidFill>
                  <a:ln w="8792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0" name="组合 29"/>
                <p:cNvGrpSpPr/>
                <p:nvPr/>
              </p:nvGrpSpPr>
              <p:grpSpPr>
                <a:xfrm>
                  <a:off x="2958314" y="3131573"/>
                  <a:ext cx="1490063" cy="727833"/>
                  <a:chOff x="2958314" y="3131573"/>
                  <a:chExt cx="1490063" cy="727833"/>
                </a:xfrm>
              </p:grpSpPr>
              <p:grpSp>
                <p:nvGrpSpPr>
                  <p:cNvPr id="63" name="组合 62"/>
                  <p:cNvGrpSpPr/>
                  <p:nvPr/>
                </p:nvGrpSpPr>
                <p:grpSpPr>
                  <a:xfrm>
                    <a:off x="2958314" y="3131573"/>
                    <a:ext cx="1490063" cy="727833"/>
                    <a:chOff x="2958314" y="3131573"/>
                    <a:chExt cx="1490063" cy="727833"/>
                  </a:xfrm>
                </p:grpSpPr>
                <p:sp>
                  <p:nvSpPr>
                    <p:cNvPr id="71" name="任意多边形: 形状 70"/>
                    <p:cNvSpPr/>
                    <p:nvPr/>
                  </p:nvSpPr>
                  <p:spPr>
                    <a:xfrm>
                      <a:off x="2958314" y="3131573"/>
                      <a:ext cx="1490063" cy="727833"/>
                    </a:xfrm>
                    <a:custGeom>
                      <a:avLst/>
                      <a:gdLst>
                        <a:gd name="connsiteX0" fmla="*/ 0 w 1490063"/>
                        <a:gd name="connsiteY0" fmla="*/ 0 h 727833"/>
                        <a:gd name="connsiteX1" fmla="*/ 336853 w 1490063"/>
                        <a:gd name="connsiteY1" fmla="*/ 727834 h 727833"/>
                        <a:gd name="connsiteX2" fmla="*/ 1490063 w 1490063"/>
                        <a:gd name="connsiteY2" fmla="*/ 727834 h 727833"/>
                        <a:gd name="connsiteX3" fmla="*/ 1153210 w 1490063"/>
                        <a:gd name="connsiteY3" fmla="*/ 0 h 7278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490063" h="727833">
                          <a:moveTo>
                            <a:pt x="0" y="0"/>
                          </a:moveTo>
                          <a:lnTo>
                            <a:pt x="336853" y="727834"/>
                          </a:lnTo>
                          <a:lnTo>
                            <a:pt x="1490063" y="727834"/>
                          </a:lnTo>
                          <a:lnTo>
                            <a:pt x="1153210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219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72" name="任意多边形: 形状 71"/>
                    <p:cNvSpPr/>
                    <p:nvPr/>
                  </p:nvSpPr>
                  <p:spPr>
                    <a:xfrm>
                      <a:off x="2958314" y="3131573"/>
                      <a:ext cx="1490063" cy="727833"/>
                    </a:xfrm>
                    <a:custGeom>
                      <a:avLst/>
                      <a:gdLst>
                        <a:gd name="connsiteX0" fmla="*/ 0 w 1490063"/>
                        <a:gd name="connsiteY0" fmla="*/ 0 h 727833"/>
                        <a:gd name="connsiteX1" fmla="*/ 336853 w 1490063"/>
                        <a:gd name="connsiteY1" fmla="*/ 727834 h 727833"/>
                        <a:gd name="connsiteX2" fmla="*/ 1490063 w 1490063"/>
                        <a:gd name="connsiteY2" fmla="*/ 727834 h 727833"/>
                        <a:gd name="connsiteX3" fmla="*/ 1153210 w 1490063"/>
                        <a:gd name="connsiteY3" fmla="*/ 0 h 7278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490063" h="727833">
                          <a:moveTo>
                            <a:pt x="0" y="0"/>
                          </a:moveTo>
                          <a:lnTo>
                            <a:pt x="336853" y="727834"/>
                          </a:lnTo>
                          <a:lnTo>
                            <a:pt x="1490063" y="727834"/>
                          </a:lnTo>
                          <a:lnTo>
                            <a:pt x="1153210" y="0"/>
                          </a:lnTo>
                          <a:close/>
                        </a:path>
                      </a:pathLst>
                    </a:custGeom>
                    <a:noFill/>
                    <a:ln w="8792" cap="rnd">
                      <a:solidFill>
                        <a:srgbClr val="00000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64" name="任意多边形: 形状 63"/>
                  <p:cNvSpPr/>
                  <p:nvPr/>
                </p:nvSpPr>
                <p:spPr>
                  <a:xfrm>
                    <a:off x="4050170" y="3131573"/>
                    <a:ext cx="398207" cy="727833"/>
                  </a:xfrm>
                  <a:custGeom>
                    <a:avLst/>
                    <a:gdLst>
                      <a:gd name="connsiteX0" fmla="*/ 0 w 398207"/>
                      <a:gd name="connsiteY0" fmla="*/ 0 h 727833"/>
                      <a:gd name="connsiteX1" fmla="*/ 322416 w 398207"/>
                      <a:gd name="connsiteY1" fmla="*/ 727834 h 727833"/>
                      <a:gd name="connsiteX2" fmla="*/ 398208 w 398207"/>
                      <a:gd name="connsiteY2" fmla="*/ 727834 h 727833"/>
                      <a:gd name="connsiteX3" fmla="*/ 61355 w 398207"/>
                      <a:gd name="connsiteY3" fmla="*/ 0 h 7278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8207" h="727833">
                        <a:moveTo>
                          <a:pt x="0" y="0"/>
                        </a:moveTo>
                        <a:lnTo>
                          <a:pt x="322416" y="727834"/>
                        </a:lnTo>
                        <a:lnTo>
                          <a:pt x="398208" y="727834"/>
                        </a:lnTo>
                        <a:lnTo>
                          <a:pt x="61355" y="0"/>
                        </a:lnTo>
                        <a:close/>
                      </a:path>
                    </a:pathLst>
                  </a:custGeom>
                  <a:solidFill>
                    <a:srgbClr val="0B065A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65" name="组合 64"/>
                  <p:cNvGrpSpPr/>
                  <p:nvPr/>
                </p:nvGrpSpPr>
                <p:grpSpPr>
                  <a:xfrm>
                    <a:off x="3046613" y="3658353"/>
                    <a:ext cx="1236910" cy="201053"/>
                    <a:chOff x="3046613" y="3658353"/>
                    <a:chExt cx="1236910" cy="201053"/>
                  </a:xfrm>
                </p:grpSpPr>
                <p:sp>
                  <p:nvSpPr>
                    <p:cNvPr id="69" name="任意多边形: 形状 68"/>
                    <p:cNvSpPr/>
                    <p:nvPr/>
                  </p:nvSpPr>
                  <p:spPr>
                    <a:xfrm>
                      <a:off x="3046613" y="3658353"/>
                      <a:ext cx="1236910" cy="201053"/>
                    </a:xfrm>
                    <a:custGeom>
                      <a:avLst/>
                      <a:gdLst>
                        <a:gd name="connsiteX0" fmla="*/ 0 w 1236910"/>
                        <a:gd name="connsiteY0" fmla="*/ 201054 h 201053"/>
                        <a:gd name="connsiteX1" fmla="*/ 1120835 w 1236910"/>
                        <a:gd name="connsiteY1" fmla="*/ 201054 h 201053"/>
                        <a:gd name="connsiteX2" fmla="*/ 1236911 w 1236910"/>
                        <a:gd name="connsiteY2" fmla="*/ 0 h 201053"/>
                        <a:gd name="connsiteX3" fmla="*/ 155503 w 1236910"/>
                        <a:gd name="connsiteY3" fmla="*/ 0 h 2010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236910" h="201053">
                          <a:moveTo>
                            <a:pt x="0" y="201054"/>
                          </a:moveTo>
                          <a:lnTo>
                            <a:pt x="1120835" y="201054"/>
                          </a:lnTo>
                          <a:lnTo>
                            <a:pt x="1236911" y="0"/>
                          </a:lnTo>
                          <a:lnTo>
                            <a:pt x="155503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19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70" name="任意多边形: 形状 69"/>
                    <p:cNvSpPr/>
                    <p:nvPr/>
                  </p:nvSpPr>
                  <p:spPr>
                    <a:xfrm>
                      <a:off x="3046613" y="3658353"/>
                      <a:ext cx="1236910" cy="201053"/>
                    </a:xfrm>
                    <a:custGeom>
                      <a:avLst/>
                      <a:gdLst>
                        <a:gd name="connsiteX0" fmla="*/ 0 w 1236910"/>
                        <a:gd name="connsiteY0" fmla="*/ 201054 h 201053"/>
                        <a:gd name="connsiteX1" fmla="*/ 1120835 w 1236910"/>
                        <a:gd name="connsiteY1" fmla="*/ 201054 h 201053"/>
                        <a:gd name="connsiteX2" fmla="*/ 1236911 w 1236910"/>
                        <a:gd name="connsiteY2" fmla="*/ 0 h 201053"/>
                        <a:gd name="connsiteX3" fmla="*/ 155503 w 1236910"/>
                        <a:gd name="connsiteY3" fmla="*/ 0 h 2010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236910" h="201053">
                          <a:moveTo>
                            <a:pt x="0" y="201054"/>
                          </a:moveTo>
                          <a:lnTo>
                            <a:pt x="1120835" y="201054"/>
                          </a:lnTo>
                          <a:lnTo>
                            <a:pt x="1236911" y="0"/>
                          </a:lnTo>
                          <a:lnTo>
                            <a:pt x="155503" y="0"/>
                          </a:lnTo>
                          <a:close/>
                        </a:path>
                      </a:pathLst>
                    </a:custGeom>
                    <a:noFill/>
                    <a:ln w="8792" cap="rnd">
                      <a:solidFill>
                        <a:srgbClr val="00000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66" name="组合 65"/>
                  <p:cNvGrpSpPr/>
                  <p:nvPr/>
                </p:nvGrpSpPr>
                <p:grpSpPr>
                  <a:xfrm>
                    <a:off x="4167448" y="3658353"/>
                    <a:ext cx="132532" cy="201053"/>
                    <a:chOff x="4167448" y="3658353"/>
                    <a:chExt cx="132532" cy="201053"/>
                  </a:xfrm>
                </p:grpSpPr>
                <p:sp>
                  <p:nvSpPr>
                    <p:cNvPr id="67" name="任意多边形: 形状 66"/>
                    <p:cNvSpPr/>
                    <p:nvPr/>
                  </p:nvSpPr>
                  <p:spPr>
                    <a:xfrm>
                      <a:off x="4167448" y="3658353"/>
                      <a:ext cx="132532" cy="201053"/>
                    </a:xfrm>
                    <a:custGeom>
                      <a:avLst/>
                      <a:gdLst>
                        <a:gd name="connsiteX0" fmla="*/ 0 w 132532"/>
                        <a:gd name="connsiteY0" fmla="*/ 201054 h 201053"/>
                        <a:gd name="connsiteX1" fmla="*/ 45085 w 132532"/>
                        <a:gd name="connsiteY1" fmla="*/ 201054 h 201053"/>
                        <a:gd name="connsiteX2" fmla="*/ 132533 w 132532"/>
                        <a:gd name="connsiteY2" fmla="*/ 31028 h 201053"/>
                        <a:gd name="connsiteX3" fmla="*/ 116076 w 132532"/>
                        <a:gd name="connsiteY3" fmla="*/ 0 h 2010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32532" h="201053">
                          <a:moveTo>
                            <a:pt x="0" y="201054"/>
                          </a:moveTo>
                          <a:lnTo>
                            <a:pt x="45085" y="201054"/>
                          </a:lnTo>
                          <a:lnTo>
                            <a:pt x="132533" y="31028"/>
                          </a:lnTo>
                          <a:lnTo>
                            <a:pt x="116076" y="0"/>
                          </a:lnTo>
                          <a:close/>
                        </a:path>
                      </a:pathLst>
                    </a:custGeom>
                    <a:solidFill>
                      <a:srgbClr val="FCAA23"/>
                    </a:solidFill>
                    <a:ln w="219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8" name="任意多边形: 形状 67"/>
                    <p:cNvSpPr/>
                    <p:nvPr/>
                  </p:nvSpPr>
                  <p:spPr>
                    <a:xfrm>
                      <a:off x="4167448" y="3658353"/>
                      <a:ext cx="132532" cy="201053"/>
                    </a:xfrm>
                    <a:custGeom>
                      <a:avLst/>
                      <a:gdLst>
                        <a:gd name="connsiteX0" fmla="*/ 0 w 132532"/>
                        <a:gd name="connsiteY0" fmla="*/ 201054 h 201053"/>
                        <a:gd name="connsiteX1" fmla="*/ 45085 w 132532"/>
                        <a:gd name="connsiteY1" fmla="*/ 201054 h 201053"/>
                        <a:gd name="connsiteX2" fmla="*/ 132533 w 132532"/>
                        <a:gd name="connsiteY2" fmla="*/ 31028 h 201053"/>
                        <a:gd name="connsiteX3" fmla="*/ 116076 w 132532"/>
                        <a:gd name="connsiteY3" fmla="*/ 0 h 2010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32532" h="201053">
                          <a:moveTo>
                            <a:pt x="0" y="201054"/>
                          </a:moveTo>
                          <a:lnTo>
                            <a:pt x="45085" y="201054"/>
                          </a:lnTo>
                          <a:lnTo>
                            <a:pt x="132533" y="31028"/>
                          </a:lnTo>
                          <a:lnTo>
                            <a:pt x="116076" y="0"/>
                          </a:lnTo>
                          <a:close/>
                        </a:path>
                      </a:pathLst>
                    </a:custGeom>
                    <a:noFill/>
                    <a:ln w="8792" cap="rnd">
                      <a:solidFill>
                        <a:srgbClr val="00000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31" name="组合 30"/>
                <p:cNvGrpSpPr/>
                <p:nvPr/>
              </p:nvGrpSpPr>
              <p:grpSpPr>
                <a:xfrm>
                  <a:off x="6129159" y="3069597"/>
                  <a:ext cx="379841" cy="800209"/>
                  <a:chOff x="6129159" y="3069597"/>
                  <a:chExt cx="379841" cy="800209"/>
                </a:xfrm>
              </p:grpSpPr>
              <p:sp>
                <p:nvSpPr>
                  <p:cNvPr id="50" name="任意多边形: 形状 49"/>
                  <p:cNvSpPr/>
                  <p:nvPr/>
                </p:nvSpPr>
                <p:spPr>
                  <a:xfrm rot="-411468">
                    <a:off x="6185300" y="3234542"/>
                    <a:ext cx="33813" cy="557044"/>
                  </a:xfrm>
                  <a:custGeom>
                    <a:avLst/>
                    <a:gdLst>
                      <a:gd name="connsiteX0" fmla="*/ 0 w 33813"/>
                      <a:gd name="connsiteY0" fmla="*/ 0 h 557044"/>
                      <a:gd name="connsiteX1" fmla="*/ 33814 w 33813"/>
                      <a:gd name="connsiteY1" fmla="*/ 0 h 557044"/>
                      <a:gd name="connsiteX2" fmla="*/ 33814 w 33813"/>
                      <a:gd name="connsiteY2" fmla="*/ 557044 h 557044"/>
                      <a:gd name="connsiteX3" fmla="*/ 0 w 33813"/>
                      <a:gd name="connsiteY3" fmla="*/ 557044 h 557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813" h="557044">
                        <a:moveTo>
                          <a:pt x="0" y="0"/>
                        </a:moveTo>
                        <a:lnTo>
                          <a:pt x="33814" y="0"/>
                        </a:lnTo>
                        <a:lnTo>
                          <a:pt x="33814" y="557044"/>
                        </a:lnTo>
                        <a:lnTo>
                          <a:pt x="0" y="557044"/>
                        </a:lnTo>
                        <a:close/>
                      </a:path>
                    </a:pathLst>
                  </a:custGeom>
                  <a:solidFill>
                    <a:srgbClr val="FCAA23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" name="任意多边形: 形状 50"/>
                  <p:cNvSpPr/>
                  <p:nvPr/>
                </p:nvSpPr>
                <p:spPr>
                  <a:xfrm rot="-127915">
                    <a:off x="6330707" y="3070033"/>
                    <a:ext cx="33814" cy="557063"/>
                  </a:xfrm>
                  <a:custGeom>
                    <a:avLst/>
                    <a:gdLst>
                      <a:gd name="connsiteX0" fmla="*/ 0 w 33814"/>
                      <a:gd name="connsiteY0" fmla="*/ 0 h 557063"/>
                      <a:gd name="connsiteX1" fmla="*/ 33815 w 33814"/>
                      <a:gd name="connsiteY1" fmla="*/ 0 h 557063"/>
                      <a:gd name="connsiteX2" fmla="*/ 33815 w 33814"/>
                      <a:gd name="connsiteY2" fmla="*/ 557063 h 557063"/>
                      <a:gd name="connsiteX3" fmla="*/ 0 w 33814"/>
                      <a:gd name="connsiteY3" fmla="*/ 557063 h 5570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814" h="557063">
                        <a:moveTo>
                          <a:pt x="0" y="0"/>
                        </a:moveTo>
                        <a:lnTo>
                          <a:pt x="33815" y="0"/>
                        </a:lnTo>
                        <a:lnTo>
                          <a:pt x="33815" y="557063"/>
                        </a:lnTo>
                        <a:lnTo>
                          <a:pt x="0" y="557063"/>
                        </a:lnTo>
                        <a:close/>
                      </a:path>
                    </a:pathLst>
                  </a:custGeom>
                  <a:solidFill>
                    <a:srgbClr val="0B065A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52" name="组合 51"/>
                  <p:cNvGrpSpPr/>
                  <p:nvPr/>
                </p:nvGrpSpPr>
                <p:grpSpPr>
                  <a:xfrm>
                    <a:off x="6362030" y="3242299"/>
                    <a:ext cx="146970" cy="580758"/>
                    <a:chOff x="6362030" y="3242299"/>
                    <a:chExt cx="146970" cy="580758"/>
                  </a:xfrm>
                </p:grpSpPr>
                <p:sp>
                  <p:nvSpPr>
                    <p:cNvPr id="61" name="任意多边形: 形状 60"/>
                    <p:cNvSpPr/>
                    <p:nvPr/>
                  </p:nvSpPr>
                  <p:spPr>
                    <a:xfrm rot="-4891095">
                      <a:off x="6151911" y="3506428"/>
                      <a:ext cx="567492" cy="52023"/>
                    </a:xfrm>
                    <a:custGeom>
                      <a:avLst/>
                      <a:gdLst>
                        <a:gd name="connsiteX0" fmla="*/ 0 w 567492"/>
                        <a:gd name="connsiteY0" fmla="*/ 0 h 52023"/>
                        <a:gd name="connsiteX1" fmla="*/ 567492 w 567492"/>
                        <a:gd name="connsiteY1" fmla="*/ 0 h 52023"/>
                        <a:gd name="connsiteX2" fmla="*/ 567492 w 567492"/>
                        <a:gd name="connsiteY2" fmla="*/ 52024 h 52023"/>
                        <a:gd name="connsiteX3" fmla="*/ 0 w 567492"/>
                        <a:gd name="connsiteY3" fmla="*/ 52024 h 520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67492" h="52023">
                          <a:moveTo>
                            <a:pt x="0" y="0"/>
                          </a:moveTo>
                          <a:lnTo>
                            <a:pt x="567492" y="0"/>
                          </a:lnTo>
                          <a:lnTo>
                            <a:pt x="567492" y="52024"/>
                          </a:lnTo>
                          <a:lnTo>
                            <a:pt x="0" y="52024"/>
                          </a:lnTo>
                          <a:close/>
                        </a:path>
                      </a:pathLst>
                    </a:custGeom>
                    <a:solidFill>
                      <a:srgbClr val="4052F2"/>
                    </a:solidFill>
                    <a:ln w="219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2" name="任意多边形: 形状 61"/>
                    <p:cNvSpPr/>
                    <p:nvPr/>
                  </p:nvSpPr>
                  <p:spPr>
                    <a:xfrm>
                      <a:off x="6362030" y="3242299"/>
                      <a:ext cx="146970" cy="580758"/>
                    </a:xfrm>
                    <a:custGeom>
                      <a:avLst/>
                      <a:gdLst>
                        <a:gd name="connsiteX0" fmla="*/ 95520 w 146970"/>
                        <a:gd name="connsiteY0" fmla="*/ 1534 h 580758"/>
                        <a:gd name="connsiteX1" fmla="*/ 85232 w 146970"/>
                        <a:gd name="connsiteY1" fmla="*/ 0 h 580758"/>
                        <a:gd name="connsiteX2" fmla="*/ 83698 w 146970"/>
                        <a:gd name="connsiteY2" fmla="*/ 10287 h 580758"/>
                        <a:gd name="connsiteX3" fmla="*/ 1534 w 146970"/>
                        <a:gd name="connsiteY3" fmla="*/ 561264 h 580758"/>
                        <a:gd name="connsiteX4" fmla="*/ 0 w 146970"/>
                        <a:gd name="connsiteY4" fmla="*/ 571550 h 580758"/>
                        <a:gd name="connsiteX5" fmla="*/ 10287 w 146970"/>
                        <a:gd name="connsiteY5" fmla="*/ 573085 h 580758"/>
                        <a:gd name="connsiteX6" fmla="*/ 51450 w 146970"/>
                        <a:gd name="connsiteY6" fmla="*/ 579224 h 580758"/>
                        <a:gd name="connsiteX7" fmla="*/ 61737 w 146970"/>
                        <a:gd name="connsiteY7" fmla="*/ 580758 h 580758"/>
                        <a:gd name="connsiteX8" fmla="*/ 63271 w 146970"/>
                        <a:gd name="connsiteY8" fmla="*/ 570471 h 580758"/>
                        <a:gd name="connsiteX9" fmla="*/ 145436 w 146970"/>
                        <a:gd name="connsiteY9" fmla="*/ 19497 h 580758"/>
                        <a:gd name="connsiteX10" fmla="*/ 146970 w 146970"/>
                        <a:gd name="connsiteY10" fmla="*/ 9210 h 580758"/>
                        <a:gd name="connsiteX11" fmla="*/ 136683 w 146970"/>
                        <a:gd name="connsiteY11" fmla="*/ 7676 h 580758"/>
                        <a:gd name="connsiteX12" fmla="*/ 95520 w 146970"/>
                        <a:gd name="connsiteY12" fmla="*/ 1534 h 580758"/>
                        <a:gd name="connsiteX13" fmla="*/ 52985 w 146970"/>
                        <a:gd name="connsiteY13" fmla="*/ 568937 h 580758"/>
                        <a:gd name="connsiteX14" fmla="*/ 11821 w 146970"/>
                        <a:gd name="connsiteY14" fmla="*/ 562798 h 580758"/>
                        <a:gd name="connsiteX15" fmla="*/ 93986 w 146970"/>
                        <a:gd name="connsiteY15" fmla="*/ 11821 h 580758"/>
                        <a:gd name="connsiteX16" fmla="*/ 135148 w 146970"/>
                        <a:gd name="connsiteY16" fmla="*/ 17961 h 580758"/>
                        <a:gd name="connsiteX17" fmla="*/ 52985 w 146970"/>
                        <a:gd name="connsiteY17" fmla="*/ 568937 h 5807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146970" h="580758">
                          <a:moveTo>
                            <a:pt x="95520" y="1534"/>
                          </a:moveTo>
                          <a:lnTo>
                            <a:pt x="85232" y="0"/>
                          </a:lnTo>
                          <a:lnTo>
                            <a:pt x="83698" y="10287"/>
                          </a:lnTo>
                          <a:lnTo>
                            <a:pt x="1534" y="561264"/>
                          </a:lnTo>
                          <a:lnTo>
                            <a:pt x="0" y="571550"/>
                          </a:lnTo>
                          <a:lnTo>
                            <a:pt x="10287" y="573085"/>
                          </a:lnTo>
                          <a:lnTo>
                            <a:pt x="51450" y="579224"/>
                          </a:lnTo>
                          <a:lnTo>
                            <a:pt x="61737" y="580758"/>
                          </a:lnTo>
                          <a:lnTo>
                            <a:pt x="63271" y="570471"/>
                          </a:lnTo>
                          <a:lnTo>
                            <a:pt x="145436" y="19497"/>
                          </a:lnTo>
                          <a:lnTo>
                            <a:pt x="146970" y="9210"/>
                          </a:lnTo>
                          <a:lnTo>
                            <a:pt x="136683" y="7676"/>
                          </a:lnTo>
                          <a:lnTo>
                            <a:pt x="95520" y="1534"/>
                          </a:lnTo>
                          <a:close/>
                          <a:moveTo>
                            <a:pt x="52985" y="568937"/>
                          </a:moveTo>
                          <a:lnTo>
                            <a:pt x="11821" y="562798"/>
                          </a:lnTo>
                          <a:lnTo>
                            <a:pt x="93986" y="11821"/>
                          </a:lnTo>
                          <a:lnTo>
                            <a:pt x="135148" y="17961"/>
                          </a:lnTo>
                          <a:lnTo>
                            <a:pt x="52985" y="56893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9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53" name="任意多边形: 形状 52"/>
                  <p:cNvSpPr/>
                  <p:nvPr/>
                </p:nvSpPr>
                <p:spPr>
                  <a:xfrm>
                    <a:off x="6218634" y="3203103"/>
                    <a:ext cx="55541" cy="557069"/>
                  </a:xfrm>
                  <a:custGeom>
                    <a:avLst/>
                    <a:gdLst>
                      <a:gd name="connsiteX0" fmla="*/ 37957 w 55541"/>
                      <a:gd name="connsiteY0" fmla="*/ 0 h 557069"/>
                      <a:gd name="connsiteX1" fmla="*/ 17587 w 55541"/>
                      <a:gd name="connsiteY1" fmla="*/ 0 h 557069"/>
                      <a:gd name="connsiteX2" fmla="*/ 0 w 55541"/>
                      <a:gd name="connsiteY2" fmla="*/ 17587 h 557069"/>
                      <a:gd name="connsiteX3" fmla="*/ 0 w 55541"/>
                      <a:gd name="connsiteY3" fmla="*/ 539483 h 557069"/>
                      <a:gd name="connsiteX4" fmla="*/ 17587 w 55541"/>
                      <a:gd name="connsiteY4" fmla="*/ 557070 h 557069"/>
                      <a:gd name="connsiteX5" fmla="*/ 37957 w 55541"/>
                      <a:gd name="connsiteY5" fmla="*/ 557070 h 557069"/>
                      <a:gd name="connsiteX6" fmla="*/ 55541 w 55541"/>
                      <a:gd name="connsiteY6" fmla="*/ 539483 h 557069"/>
                      <a:gd name="connsiteX7" fmla="*/ 55541 w 55541"/>
                      <a:gd name="connsiteY7" fmla="*/ 17587 h 557069"/>
                      <a:gd name="connsiteX8" fmla="*/ 37957 w 55541"/>
                      <a:gd name="connsiteY8" fmla="*/ 0 h 5570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5541" h="557069">
                        <a:moveTo>
                          <a:pt x="37957" y="0"/>
                        </a:moveTo>
                        <a:lnTo>
                          <a:pt x="17587" y="0"/>
                        </a:lnTo>
                        <a:cubicBezTo>
                          <a:pt x="7874" y="0"/>
                          <a:pt x="0" y="7874"/>
                          <a:pt x="0" y="17587"/>
                        </a:cubicBezTo>
                        <a:lnTo>
                          <a:pt x="0" y="539483"/>
                        </a:lnTo>
                        <a:cubicBezTo>
                          <a:pt x="0" y="549196"/>
                          <a:pt x="7874" y="557070"/>
                          <a:pt x="17587" y="557070"/>
                        </a:cubicBezTo>
                        <a:lnTo>
                          <a:pt x="37957" y="557070"/>
                        </a:lnTo>
                        <a:cubicBezTo>
                          <a:pt x="47668" y="557070"/>
                          <a:pt x="55541" y="549196"/>
                          <a:pt x="55541" y="539483"/>
                        </a:cubicBezTo>
                        <a:lnTo>
                          <a:pt x="55541" y="17587"/>
                        </a:lnTo>
                        <a:cubicBezTo>
                          <a:pt x="55541" y="7874"/>
                          <a:pt x="47668" y="0"/>
                          <a:pt x="37957" y="0"/>
                        </a:cubicBezTo>
                        <a:close/>
                      </a:path>
                    </a:pathLst>
                  </a:custGeom>
                  <a:solidFill>
                    <a:srgbClr val="0B065A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4" name="任意多边形: 形状 53"/>
                  <p:cNvSpPr/>
                  <p:nvPr/>
                </p:nvSpPr>
                <p:spPr>
                  <a:xfrm>
                    <a:off x="6366762" y="3248032"/>
                    <a:ext cx="55541" cy="557069"/>
                  </a:xfrm>
                  <a:custGeom>
                    <a:avLst/>
                    <a:gdLst>
                      <a:gd name="connsiteX0" fmla="*/ 37954 w 55541"/>
                      <a:gd name="connsiteY0" fmla="*/ 0 h 557069"/>
                      <a:gd name="connsiteX1" fmla="*/ 17585 w 55541"/>
                      <a:gd name="connsiteY1" fmla="*/ 0 h 557069"/>
                      <a:gd name="connsiteX2" fmla="*/ 0 w 55541"/>
                      <a:gd name="connsiteY2" fmla="*/ 17587 h 557069"/>
                      <a:gd name="connsiteX3" fmla="*/ 0 w 55541"/>
                      <a:gd name="connsiteY3" fmla="*/ 539483 h 557069"/>
                      <a:gd name="connsiteX4" fmla="*/ 17585 w 55541"/>
                      <a:gd name="connsiteY4" fmla="*/ 557070 h 557069"/>
                      <a:gd name="connsiteX5" fmla="*/ 37954 w 55541"/>
                      <a:gd name="connsiteY5" fmla="*/ 557070 h 557069"/>
                      <a:gd name="connsiteX6" fmla="*/ 55541 w 55541"/>
                      <a:gd name="connsiteY6" fmla="*/ 539483 h 557069"/>
                      <a:gd name="connsiteX7" fmla="*/ 55541 w 55541"/>
                      <a:gd name="connsiteY7" fmla="*/ 17587 h 557069"/>
                      <a:gd name="connsiteX8" fmla="*/ 37954 w 55541"/>
                      <a:gd name="connsiteY8" fmla="*/ 0 h 5570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5541" h="557069">
                        <a:moveTo>
                          <a:pt x="37954" y="0"/>
                        </a:moveTo>
                        <a:lnTo>
                          <a:pt x="17585" y="0"/>
                        </a:lnTo>
                        <a:cubicBezTo>
                          <a:pt x="7871" y="0"/>
                          <a:pt x="0" y="7873"/>
                          <a:pt x="0" y="17587"/>
                        </a:cubicBezTo>
                        <a:lnTo>
                          <a:pt x="0" y="539483"/>
                        </a:lnTo>
                        <a:cubicBezTo>
                          <a:pt x="0" y="549196"/>
                          <a:pt x="7874" y="557070"/>
                          <a:pt x="17585" y="557070"/>
                        </a:cubicBezTo>
                        <a:lnTo>
                          <a:pt x="37954" y="557070"/>
                        </a:lnTo>
                        <a:cubicBezTo>
                          <a:pt x="47668" y="557070"/>
                          <a:pt x="55541" y="549196"/>
                          <a:pt x="55541" y="539483"/>
                        </a:cubicBezTo>
                        <a:lnTo>
                          <a:pt x="55541" y="17587"/>
                        </a:lnTo>
                        <a:cubicBezTo>
                          <a:pt x="55539" y="7876"/>
                          <a:pt x="47665" y="0"/>
                          <a:pt x="37954" y="0"/>
                        </a:cubicBezTo>
                        <a:close/>
                      </a:path>
                    </a:pathLst>
                  </a:custGeom>
                  <a:solidFill>
                    <a:srgbClr val="FCAA23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55" name="组合 54"/>
                  <p:cNvGrpSpPr/>
                  <p:nvPr/>
                </p:nvGrpSpPr>
                <p:grpSpPr>
                  <a:xfrm>
                    <a:off x="6237626" y="3144494"/>
                    <a:ext cx="83614" cy="558600"/>
                    <a:chOff x="6237626" y="3144494"/>
                    <a:chExt cx="83614" cy="558600"/>
                  </a:xfrm>
                </p:grpSpPr>
                <p:sp>
                  <p:nvSpPr>
                    <p:cNvPr id="59" name="任意多边形: 形状 58"/>
                    <p:cNvSpPr/>
                    <p:nvPr/>
                  </p:nvSpPr>
                  <p:spPr>
                    <a:xfrm rot="-5139848">
                      <a:off x="6000909" y="3402984"/>
                      <a:ext cx="557048" cy="41619"/>
                    </a:xfrm>
                    <a:custGeom>
                      <a:avLst/>
                      <a:gdLst>
                        <a:gd name="connsiteX0" fmla="*/ 0 w 557048"/>
                        <a:gd name="connsiteY0" fmla="*/ 0 h 41619"/>
                        <a:gd name="connsiteX1" fmla="*/ 557049 w 557048"/>
                        <a:gd name="connsiteY1" fmla="*/ 0 h 41619"/>
                        <a:gd name="connsiteX2" fmla="*/ 557049 w 557048"/>
                        <a:gd name="connsiteY2" fmla="*/ 41619 h 41619"/>
                        <a:gd name="connsiteX3" fmla="*/ 0 w 557048"/>
                        <a:gd name="connsiteY3" fmla="*/ 41619 h 416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57048" h="41619">
                          <a:moveTo>
                            <a:pt x="0" y="0"/>
                          </a:moveTo>
                          <a:lnTo>
                            <a:pt x="557049" y="0"/>
                          </a:lnTo>
                          <a:lnTo>
                            <a:pt x="557049" y="41619"/>
                          </a:lnTo>
                          <a:lnTo>
                            <a:pt x="0" y="41619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19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0" name="任意多边形: 形状 59"/>
                    <p:cNvSpPr/>
                    <p:nvPr/>
                  </p:nvSpPr>
                  <p:spPr>
                    <a:xfrm rot="-5139848">
                      <a:off x="6000909" y="3402984"/>
                      <a:ext cx="557048" cy="41619"/>
                    </a:xfrm>
                    <a:custGeom>
                      <a:avLst/>
                      <a:gdLst>
                        <a:gd name="connsiteX0" fmla="*/ 0 w 557048"/>
                        <a:gd name="connsiteY0" fmla="*/ 0 h 41619"/>
                        <a:gd name="connsiteX1" fmla="*/ 557049 w 557048"/>
                        <a:gd name="connsiteY1" fmla="*/ 0 h 41619"/>
                        <a:gd name="connsiteX2" fmla="*/ 557049 w 557048"/>
                        <a:gd name="connsiteY2" fmla="*/ 41619 h 41619"/>
                        <a:gd name="connsiteX3" fmla="*/ 0 w 557048"/>
                        <a:gd name="connsiteY3" fmla="*/ 41619 h 416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57048" h="41619">
                          <a:moveTo>
                            <a:pt x="0" y="0"/>
                          </a:moveTo>
                          <a:lnTo>
                            <a:pt x="557049" y="0"/>
                          </a:lnTo>
                          <a:lnTo>
                            <a:pt x="557049" y="41619"/>
                          </a:lnTo>
                          <a:lnTo>
                            <a:pt x="0" y="41619"/>
                          </a:lnTo>
                          <a:close/>
                        </a:path>
                      </a:pathLst>
                    </a:custGeom>
                    <a:noFill/>
                    <a:ln w="8792" cap="rnd">
                      <a:solidFill>
                        <a:srgbClr val="00000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56" name="组合 55"/>
                  <p:cNvGrpSpPr/>
                  <p:nvPr/>
                </p:nvGrpSpPr>
                <p:grpSpPr>
                  <a:xfrm>
                    <a:off x="6129159" y="3439906"/>
                    <a:ext cx="377596" cy="429899"/>
                    <a:chOff x="6129159" y="3439906"/>
                    <a:chExt cx="377596" cy="429899"/>
                  </a:xfrm>
                </p:grpSpPr>
                <p:sp>
                  <p:nvSpPr>
                    <p:cNvPr id="57" name="任意多边形: 形状 56"/>
                    <p:cNvSpPr/>
                    <p:nvPr/>
                  </p:nvSpPr>
                  <p:spPr>
                    <a:xfrm>
                      <a:off x="6134474" y="3446400"/>
                      <a:ext cx="366333" cy="418210"/>
                    </a:xfrm>
                    <a:custGeom>
                      <a:avLst/>
                      <a:gdLst>
                        <a:gd name="connsiteX0" fmla="*/ 181410 w 366333"/>
                        <a:gd name="connsiteY0" fmla="*/ 11094 h 418210"/>
                        <a:gd name="connsiteX1" fmla="*/ 148440 w 366333"/>
                        <a:gd name="connsiteY1" fmla="*/ 11467 h 418210"/>
                        <a:gd name="connsiteX2" fmla="*/ 6454 w 366333"/>
                        <a:gd name="connsiteY2" fmla="*/ 1426 h 418210"/>
                        <a:gd name="connsiteX3" fmla="*/ 0 w 366333"/>
                        <a:gd name="connsiteY3" fmla="*/ 0 h 418210"/>
                        <a:gd name="connsiteX4" fmla="*/ 128 w 366333"/>
                        <a:gd name="connsiteY4" fmla="*/ 6605 h 418210"/>
                        <a:gd name="connsiteX5" fmla="*/ 85787 w 366333"/>
                        <a:gd name="connsiteY5" fmla="*/ 414546 h 418210"/>
                        <a:gd name="connsiteX6" fmla="*/ 86918 w 366333"/>
                        <a:gd name="connsiteY6" fmla="*/ 418210 h 418210"/>
                        <a:gd name="connsiteX7" fmla="*/ 289274 w 366333"/>
                        <a:gd name="connsiteY7" fmla="*/ 418210 h 418210"/>
                        <a:gd name="connsiteX8" fmla="*/ 290522 w 366333"/>
                        <a:gd name="connsiteY8" fmla="*/ 414797 h 418210"/>
                        <a:gd name="connsiteX9" fmla="*/ 365554 w 366333"/>
                        <a:gd name="connsiteY9" fmla="*/ 7120 h 418210"/>
                        <a:gd name="connsiteX10" fmla="*/ 366334 w 366333"/>
                        <a:gd name="connsiteY10" fmla="*/ 547 h 418210"/>
                        <a:gd name="connsiteX11" fmla="*/ 359764 w 366333"/>
                        <a:gd name="connsiteY11" fmla="*/ 1343 h 418210"/>
                        <a:gd name="connsiteX12" fmla="*/ 181410 w 366333"/>
                        <a:gd name="connsiteY12" fmla="*/ 11094 h 4182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66333" h="418210">
                          <a:moveTo>
                            <a:pt x="181410" y="11094"/>
                          </a:moveTo>
                          <a:cubicBezTo>
                            <a:pt x="170250" y="11342"/>
                            <a:pt x="159159" y="11467"/>
                            <a:pt x="148440" y="11467"/>
                          </a:cubicBezTo>
                          <a:cubicBezTo>
                            <a:pt x="52948" y="11467"/>
                            <a:pt x="6907" y="1525"/>
                            <a:pt x="6454" y="1426"/>
                          </a:cubicBezTo>
                          <a:lnTo>
                            <a:pt x="0" y="0"/>
                          </a:lnTo>
                          <a:lnTo>
                            <a:pt x="128" y="6605"/>
                          </a:lnTo>
                          <a:cubicBezTo>
                            <a:pt x="2781" y="144568"/>
                            <a:pt x="84958" y="411863"/>
                            <a:pt x="85787" y="414546"/>
                          </a:cubicBezTo>
                          <a:lnTo>
                            <a:pt x="86918" y="418210"/>
                          </a:lnTo>
                          <a:lnTo>
                            <a:pt x="289274" y="418210"/>
                          </a:lnTo>
                          <a:lnTo>
                            <a:pt x="290522" y="414797"/>
                          </a:lnTo>
                          <a:cubicBezTo>
                            <a:pt x="329435" y="308496"/>
                            <a:pt x="365195" y="10120"/>
                            <a:pt x="365554" y="7120"/>
                          </a:cubicBezTo>
                          <a:lnTo>
                            <a:pt x="366334" y="547"/>
                          </a:lnTo>
                          <a:lnTo>
                            <a:pt x="359764" y="1343"/>
                          </a:lnTo>
                          <a:cubicBezTo>
                            <a:pt x="359181" y="1411"/>
                            <a:pt x="299831" y="8463"/>
                            <a:pt x="181410" y="11094"/>
                          </a:cubicBezTo>
                          <a:close/>
                        </a:path>
                      </a:pathLst>
                    </a:custGeom>
                    <a:solidFill>
                      <a:srgbClr val="4052F2"/>
                    </a:solidFill>
                    <a:ln w="219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8" name="任意多边形: 形状 57"/>
                    <p:cNvSpPr/>
                    <p:nvPr/>
                  </p:nvSpPr>
                  <p:spPr>
                    <a:xfrm>
                      <a:off x="6129159" y="3439906"/>
                      <a:ext cx="377596" cy="429899"/>
                    </a:xfrm>
                    <a:custGeom>
                      <a:avLst/>
                      <a:gdLst>
                        <a:gd name="connsiteX0" fmla="*/ 186610 w 377596"/>
                        <a:gd name="connsiteY0" fmla="*/ 12386 h 429899"/>
                        <a:gd name="connsiteX1" fmla="*/ 153758 w 377596"/>
                        <a:gd name="connsiteY1" fmla="*/ 12758 h 429899"/>
                        <a:gd name="connsiteX2" fmla="*/ 12892 w 377596"/>
                        <a:gd name="connsiteY2" fmla="*/ 2840 h 429899"/>
                        <a:gd name="connsiteX3" fmla="*/ 0 w 377596"/>
                        <a:gd name="connsiteY3" fmla="*/ 0 h 429899"/>
                        <a:gd name="connsiteX4" fmla="*/ 244 w 377596"/>
                        <a:gd name="connsiteY4" fmla="*/ 13195 h 429899"/>
                        <a:gd name="connsiteX5" fmla="*/ 44267 w 377596"/>
                        <a:gd name="connsiteY5" fmla="*/ 270823 h 429899"/>
                        <a:gd name="connsiteX6" fmla="*/ 86136 w 377596"/>
                        <a:gd name="connsiteY6" fmla="*/ 422571 h 429899"/>
                        <a:gd name="connsiteX7" fmla="*/ 88402 w 377596"/>
                        <a:gd name="connsiteY7" fmla="*/ 429900 h 429899"/>
                        <a:gd name="connsiteX8" fmla="*/ 96074 w 377596"/>
                        <a:gd name="connsiteY8" fmla="*/ 429900 h 429899"/>
                        <a:gd name="connsiteX9" fmla="*/ 290958 w 377596"/>
                        <a:gd name="connsiteY9" fmla="*/ 429900 h 429899"/>
                        <a:gd name="connsiteX10" fmla="*/ 298226 w 377596"/>
                        <a:gd name="connsiteY10" fmla="*/ 429900 h 429899"/>
                        <a:gd name="connsiteX11" fmla="*/ 300725 w 377596"/>
                        <a:gd name="connsiteY11" fmla="*/ 423075 h 429899"/>
                        <a:gd name="connsiteX12" fmla="*/ 376036 w 377596"/>
                        <a:gd name="connsiteY12" fmla="*/ 14224 h 429899"/>
                        <a:gd name="connsiteX13" fmla="*/ 377597 w 377596"/>
                        <a:gd name="connsiteY13" fmla="*/ 1081 h 429899"/>
                        <a:gd name="connsiteX14" fmla="*/ 364457 w 377596"/>
                        <a:gd name="connsiteY14" fmla="*/ 2671 h 429899"/>
                        <a:gd name="connsiteX15" fmla="*/ 186610 w 377596"/>
                        <a:gd name="connsiteY15" fmla="*/ 12386 h 429899"/>
                        <a:gd name="connsiteX16" fmla="*/ 365707 w 377596"/>
                        <a:gd name="connsiteY16" fmla="*/ 23399 h 429899"/>
                        <a:gd name="connsiteX17" fmla="*/ 365721 w 377596"/>
                        <a:gd name="connsiteY17" fmla="*/ 23399 h 429899"/>
                        <a:gd name="connsiteX18" fmla="*/ 365707 w 377596"/>
                        <a:gd name="connsiteY18" fmla="*/ 23399 h 429899"/>
                        <a:gd name="connsiteX19" fmla="*/ 365734 w 377596"/>
                        <a:gd name="connsiteY19" fmla="*/ 2596 h 429899"/>
                        <a:gd name="connsiteX20" fmla="*/ 365721 w 377596"/>
                        <a:gd name="connsiteY20" fmla="*/ 2596 h 429899"/>
                        <a:gd name="connsiteX21" fmla="*/ 365734 w 377596"/>
                        <a:gd name="connsiteY21" fmla="*/ 2596 h 429899"/>
                        <a:gd name="connsiteX22" fmla="*/ 365721 w 377596"/>
                        <a:gd name="connsiteY22" fmla="*/ 12997 h 429899"/>
                        <a:gd name="connsiteX23" fmla="*/ 365707 w 377596"/>
                        <a:gd name="connsiteY23" fmla="*/ 12997 h 429899"/>
                        <a:gd name="connsiteX24" fmla="*/ 290958 w 377596"/>
                        <a:gd name="connsiteY24" fmla="*/ 419501 h 429899"/>
                        <a:gd name="connsiteX25" fmla="*/ 96074 w 377596"/>
                        <a:gd name="connsiteY25" fmla="*/ 419501 h 429899"/>
                        <a:gd name="connsiteX26" fmla="*/ 10645 w 377596"/>
                        <a:gd name="connsiteY26" fmla="*/ 12997 h 429899"/>
                        <a:gd name="connsiteX27" fmla="*/ 153758 w 377596"/>
                        <a:gd name="connsiteY27" fmla="*/ 23161 h 429899"/>
                        <a:gd name="connsiteX28" fmla="*/ 186844 w 377596"/>
                        <a:gd name="connsiteY28" fmla="*/ 22785 h 429899"/>
                        <a:gd name="connsiteX29" fmla="*/ 365709 w 377596"/>
                        <a:gd name="connsiteY29" fmla="*/ 12997 h 429899"/>
                        <a:gd name="connsiteX30" fmla="*/ 365721 w 377596"/>
                        <a:gd name="connsiteY30" fmla="*/ 12997 h 4298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</a:cxnLst>
                      <a:rect l="l" t="t" r="r" b="b"/>
                      <a:pathLst>
                        <a:path w="377596" h="429899">
                          <a:moveTo>
                            <a:pt x="186610" y="12386"/>
                          </a:moveTo>
                          <a:cubicBezTo>
                            <a:pt x="175490" y="12634"/>
                            <a:pt x="164436" y="12758"/>
                            <a:pt x="153758" y="12758"/>
                          </a:cubicBezTo>
                          <a:cubicBezTo>
                            <a:pt x="59025" y="12758"/>
                            <a:pt x="13342" y="2939"/>
                            <a:pt x="12892" y="2840"/>
                          </a:cubicBezTo>
                          <a:lnTo>
                            <a:pt x="0" y="0"/>
                          </a:lnTo>
                          <a:lnTo>
                            <a:pt x="244" y="13195"/>
                          </a:lnTo>
                          <a:cubicBezTo>
                            <a:pt x="1367" y="71547"/>
                            <a:pt x="16178" y="158226"/>
                            <a:pt x="44267" y="270823"/>
                          </a:cubicBezTo>
                          <a:cubicBezTo>
                            <a:pt x="65118" y="354409"/>
                            <a:pt x="85927" y="421899"/>
                            <a:pt x="86136" y="422571"/>
                          </a:cubicBezTo>
                          <a:lnTo>
                            <a:pt x="88402" y="429900"/>
                          </a:lnTo>
                          <a:lnTo>
                            <a:pt x="96074" y="429900"/>
                          </a:lnTo>
                          <a:lnTo>
                            <a:pt x="290958" y="429900"/>
                          </a:lnTo>
                          <a:lnTo>
                            <a:pt x="298226" y="429900"/>
                          </a:lnTo>
                          <a:lnTo>
                            <a:pt x="300725" y="423075"/>
                          </a:lnTo>
                          <a:cubicBezTo>
                            <a:pt x="339849" y="316202"/>
                            <a:pt x="374579" y="26504"/>
                            <a:pt x="376036" y="14224"/>
                          </a:cubicBezTo>
                          <a:lnTo>
                            <a:pt x="377597" y="1081"/>
                          </a:lnTo>
                          <a:lnTo>
                            <a:pt x="364457" y="2671"/>
                          </a:lnTo>
                          <a:cubicBezTo>
                            <a:pt x="363874" y="2741"/>
                            <a:pt x="304693" y="9764"/>
                            <a:pt x="186610" y="12386"/>
                          </a:cubicBezTo>
                          <a:close/>
                          <a:moveTo>
                            <a:pt x="365707" y="23399"/>
                          </a:moveTo>
                          <a:lnTo>
                            <a:pt x="365721" y="23399"/>
                          </a:lnTo>
                          <a:lnTo>
                            <a:pt x="365707" y="23399"/>
                          </a:lnTo>
                          <a:close/>
                          <a:moveTo>
                            <a:pt x="365734" y="2596"/>
                          </a:moveTo>
                          <a:lnTo>
                            <a:pt x="365721" y="2596"/>
                          </a:lnTo>
                          <a:lnTo>
                            <a:pt x="365734" y="2596"/>
                          </a:lnTo>
                          <a:close/>
                          <a:moveTo>
                            <a:pt x="365721" y="12997"/>
                          </a:moveTo>
                          <a:lnTo>
                            <a:pt x="365707" y="12997"/>
                          </a:lnTo>
                          <a:cubicBezTo>
                            <a:pt x="365707" y="12997"/>
                            <a:pt x="330112" y="312540"/>
                            <a:pt x="290958" y="419501"/>
                          </a:cubicBezTo>
                          <a:lnTo>
                            <a:pt x="96074" y="419501"/>
                          </a:lnTo>
                          <a:cubicBezTo>
                            <a:pt x="96074" y="419501"/>
                            <a:pt x="13314" y="151819"/>
                            <a:pt x="10645" y="12997"/>
                          </a:cubicBezTo>
                          <a:cubicBezTo>
                            <a:pt x="10645" y="12997"/>
                            <a:pt x="56390" y="23161"/>
                            <a:pt x="153758" y="23161"/>
                          </a:cubicBezTo>
                          <a:cubicBezTo>
                            <a:pt x="164194" y="23161"/>
                            <a:pt x="175213" y="23045"/>
                            <a:pt x="186844" y="22785"/>
                          </a:cubicBezTo>
                          <a:cubicBezTo>
                            <a:pt x="306977" y="20117"/>
                            <a:pt x="365709" y="12997"/>
                            <a:pt x="365709" y="12997"/>
                          </a:cubicBezTo>
                          <a:lnTo>
                            <a:pt x="365721" y="129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9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32" name="组合 31"/>
                <p:cNvGrpSpPr/>
                <p:nvPr/>
              </p:nvGrpSpPr>
              <p:grpSpPr>
                <a:xfrm>
                  <a:off x="6571636" y="3436187"/>
                  <a:ext cx="852695" cy="433621"/>
                  <a:chOff x="6571636" y="3436187"/>
                  <a:chExt cx="852695" cy="433621"/>
                </a:xfrm>
              </p:grpSpPr>
              <p:grpSp>
                <p:nvGrpSpPr>
                  <p:cNvPr id="33" name="组合 32"/>
                  <p:cNvGrpSpPr/>
                  <p:nvPr/>
                </p:nvGrpSpPr>
                <p:grpSpPr>
                  <a:xfrm>
                    <a:off x="6665079" y="3687788"/>
                    <a:ext cx="720188" cy="143470"/>
                    <a:chOff x="6665079" y="3687788"/>
                    <a:chExt cx="720188" cy="143470"/>
                  </a:xfrm>
                </p:grpSpPr>
                <p:sp>
                  <p:nvSpPr>
                    <p:cNvPr id="48" name="任意多边形: 形状 47"/>
                    <p:cNvSpPr/>
                    <p:nvPr/>
                  </p:nvSpPr>
                  <p:spPr>
                    <a:xfrm>
                      <a:off x="6665079" y="3687788"/>
                      <a:ext cx="720188" cy="143470"/>
                    </a:xfrm>
                    <a:custGeom>
                      <a:avLst/>
                      <a:gdLst>
                        <a:gd name="connsiteX0" fmla="*/ 0 w 720188"/>
                        <a:gd name="connsiteY0" fmla="*/ 0 h 143470"/>
                        <a:gd name="connsiteX1" fmla="*/ 720189 w 720188"/>
                        <a:gd name="connsiteY1" fmla="*/ 0 h 143470"/>
                        <a:gd name="connsiteX2" fmla="*/ 720189 w 720188"/>
                        <a:gd name="connsiteY2" fmla="*/ 143471 h 143470"/>
                        <a:gd name="connsiteX3" fmla="*/ 0 w 720188"/>
                        <a:gd name="connsiteY3" fmla="*/ 143471 h 1434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720188" h="143470">
                          <a:moveTo>
                            <a:pt x="0" y="0"/>
                          </a:moveTo>
                          <a:lnTo>
                            <a:pt x="720189" y="0"/>
                          </a:lnTo>
                          <a:lnTo>
                            <a:pt x="720189" y="143471"/>
                          </a:lnTo>
                          <a:lnTo>
                            <a:pt x="0" y="14347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19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9" name="任意多边形: 形状 48"/>
                    <p:cNvSpPr/>
                    <p:nvPr/>
                  </p:nvSpPr>
                  <p:spPr>
                    <a:xfrm>
                      <a:off x="6665079" y="3687788"/>
                      <a:ext cx="720188" cy="143470"/>
                    </a:xfrm>
                    <a:custGeom>
                      <a:avLst/>
                      <a:gdLst>
                        <a:gd name="connsiteX0" fmla="*/ 0 w 720188"/>
                        <a:gd name="connsiteY0" fmla="*/ 0 h 143470"/>
                        <a:gd name="connsiteX1" fmla="*/ 720189 w 720188"/>
                        <a:gd name="connsiteY1" fmla="*/ 0 h 143470"/>
                        <a:gd name="connsiteX2" fmla="*/ 720189 w 720188"/>
                        <a:gd name="connsiteY2" fmla="*/ 143471 h 143470"/>
                        <a:gd name="connsiteX3" fmla="*/ 0 w 720188"/>
                        <a:gd name="connsiteY3" fmla="*/ 143471 h 1434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720188" h="143470">
                          <a:moveTo>
                            <a:pt x="0" y="0"/>
                          </a:moveTo>
                          <a:lnTo>
                            <a:pt x="720189" y="0"/>
                          </a:lnTo>
                          <a:lnTo>
                            <a:pt x="720189" y="143471"/>
                          </a:lnTo>
                          <a:lnTo>
                            <a:pt x="0" y="143471"/>
                          </a:lnTo>
                          <a:close/>
                        </a:path>
                      </a:pathLst>
                    </a:custGeom>
                    <a:noFill/>
                    <a:ln w="8792" cap="rnd">
                      <a:solidFill>
                        <a:srgbClr val="00000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34" name="组合 33"/>
                  <p:cNvGrpSpPr/>
                  <p:nvPr/>
                </p:nvGrpSpPr>
                <p:grpSpPr>
                  <a:xfrm>
                    <a:off x="6629698" y="3645754"/>
                    <a:ext cx="794633" cy="66157"/>
                    <a:chOff x="6629698" y="3645754"/>
                    <a:chExt cx="794633" cy="66157"/>
                  </a:xfrm>
                </p:grpSpPr>
                <p:sp>
                  <p:nvSpPr>
                    <p:cNvPr id="46" name="任意多边形: 形状 45"/>
                    <p:cNvSpPr/>
                    <p:nvPr/>
                  </p:nvSpPr>
                  <p:spPr>
                    <a:xfrm>
                      <a:off x="6634899" y="3650955"/>
                      <a:ext cx="784229" cy="55756"/>
                    </a:xfrm>
                    <a:custGeom>
                      <a:avLst/>
                      <a:gdLst>
                        <a:gd name="connsiteX0" fmla="*/ 0 w 784229"/>
                        <a:gd name="connsiteY0" fmla="*/ 0 h 55756"/>
                        <a:gd name="connsiteX1" fmla="*/ 784230 w 784229"/>
                        <a:gd name="connsiteY1" fmla="*/ 0 h 55756"/>
                        <a:gd name="connsiteX2" fmla="*/ 784230 w 784229"/>
                        <a:gd name="connsiteY2" fmla="*/ 55756 h 55756"/>
                        <a:gd name="connsiteX3" fmla="*/ 0 w 784229"/>
                        <a:gd name="connsiteY3" fmla="*/ 55756 h 557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784229" h="55756">
                          <a:moveTo>
                            <a:pt x="0" y="0"/>
                          </a:moveTo>
                          <a:lnTo>
                            <a:pt x="784230" y="0"/>
                          </a:lnTo>
                          <a:lnTo>
                            <a:pt x="784230" y="55756"/>
                          </a:lnTo>
                          <a:lnTo>
                            <a:pt x="0" y="55756"/>
                          </a:lnTo>
                          <a:close/>
                        </a:path>
                      </a:pathLst>
                    </a:custGeom>
                    <a:solidFill>
                      <a:srgbClr val="4052F2"/>
                    </a:solidFill>
                    <a:ln w="219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7" name="任意多边形: 形状 46"/>
                    <p:cNvSpPr/>
                    <p:nvPr/>
                  </p:nvSpPr>
                  <p:spPr>
                    <a:xfrm>
                      <a:off x="6629698" y="3645754"/>
                      <a:ext cx="794633" cy="66157"/>
                    </a:xfrm>
                    <a:custGeom>
                      <a:avLst/>
                      <a:gdLst>
                        <a:gd name="connsiteX0" fmla="*/ 10401 w 794633"/>
                        <a:gd name="connsiteY0" fmla="*/ 0 h 66157"/>
                        <a:gd name="connsiteX1" fmla="*/ 0 w 794633"/>
                        <a:gd name="connsiteY1" fmla="*/ 0 h 66157"/>
                        <a:gd name="connsiteX2" fmla="*/ 0 w 794633"/>
                        <a:gd name="connsiteY2" fmla="*/ 10401 h 66157"/>
                        <a:gd name="connsiteX3" fmla="*/ 0 w 794633"/>
                        <a:gd name="connsiteY3" fmla="*/ 55757 h 66157"/>
                        <a:gd name="connsiteX4" fmla="*/ 0 w 794633"/>
                        <a:gd name="connsiteY4" fmla="*/ 66158 h 66157"/>
                        <a:gd name="connsiteX5" fmla="*/ 10401 w 794633"/>
                        <a:gd name="connsiteY5" fmla="*/ 66158 h 66157"/>
                        <a:gd name="connsiteX6" fmla="*/ 784232 w 794633"/>
                        <a:gd name="connsiteY6" fmla="*/ 66158 h 66157"/>
                        <a:gd name="connsiteX7" fmla="*/ 794633 w 794633"/>
                        <a:gd name="connsiteY7" fmla="*/ 66158 h 66157"/>
                        <a:gd name="connsiteX8" fmla="*/ 794633 w 794633"/>
                        <a:gd name="connsiteY8" fmla="*/ 55757 h 66157"/>
                        <a:gd name="connsiteX9" fmla="*/ 794633 w 794633"/>
                        <a:gd name="connsiteY9" fmla="*/ 10401 h 66157"/>
                        <a:gd name="connsiteX10" fmla="*/ 794633 w 794633"/>
                        <a:gd name="connsiteY10" fmla="*/ 0 h 66157"/>
                        <a:gd name="connsiteX11" fmla="*/ 784232 w 794633"/>
                        <a:gd name="connsiteY11" fmla="*/ 0 h 66157"/>
                        <a:gd name="connsiteX12" fmla="*/ 10401 w 794633"/>
                        <a:gd name="connsiteY12" fmla="*/ 0 h 66157"/>
                        <a:gd name="connsiteX13" fmla="*/ 784232 w 794633"/>
                        <a:gd name="connsiteY13" fmla="*/ 55757 h 66157"/>
                        <a:gd name="connsiteX14" fmla="*/ 10401 w 794633"/>
                        <a:gd name="connsiteY14" fmla="*/ 55757 h 66157"/>
                        <a:gd name="connsiteX15" fmla="*/ 10401 w 794633"/>
                        <a:gd name="connsiteY15" fmla="*/ 10401 h 66157"/>
                        <a:gd name="connsiteX16" fmla="*/ 784232 w 794633"/>
                        <a:gd name="connsiteY16" fmla="*/ 10401 h 66157"/>
                        <a:gd name="connsiteX17" fmla="*/ 784232 w 794633"/>
                        <a:gd name="connsiteY17" fmla="*/ 55757 h 661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794633" h="66157">
                          <a:moveTo>
                            <a:pt x="10401" y="0"/>
                          </a:moveTo>
                          <a:lnTo>
                            <a:pt x="0" y="0"/>
                          </a:lnTo>
                          <a:lnTo>
                            <a:pt x="0" y="10401"/>
                          </a:lnTo>
                          <a:lnTo>
                            <a:pt x="0" y="55757"/>
                          </a:lnTo>
                          <a:lnTo>
                            <a:pt x="0" y="66158"/>
                          </a:lnTo>
                          <a:lnTo>
                            <a:pt x="10401" y="66158"/>
                          </a:lnTo>
                          <a:lnTo>
                            <a:pt x="784232" y="66158"/>
                          </a:lnTo>
                          <a:lnTo>
                            <a:pt x="794633" y="66158"/>
                          </a:lnTo>
                          <a:lnTo>
                            <a:pt x="794633" y="55757"/>
                          </a:lnTo>
                          <a:lnTo>
                            <a:pt x="794633" y="10401"/>
                          </a:lnTo>
                          <a:lnTo>
                            <a:pt x="794633" y="0"/>
                          </a:lnTo>
                          <a:lnTo>
                            <a:pt x="784232" y="0"/>
                          </a:lnTo>
                          <a:lnTo>
                            <a:pt x="10401" y="0"/>
                          </a:lnTo>
                          <a:close/>
                          <a:moveTo>
                            <a:pt x="784232" y="55757"/>
                          </a:moveTo>
                          <a:lnTo>
                            <a:pt x="10401" y="55757"/>
                          </a:lnTo>
                          <a:lnTo>
                            <a:pt x="10401" y="10401"/>
                          </a:lnTo>
                          <a:lnTo>
                            <a:pt x="784232" y="10401"/>
                          </a:lnTo>
                          <a:lnTo>
                            <a:pt x="784232" y="5575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9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35" name="组合 34"/>
                  <p:cNvGrpSpPr/>
                  <p:nvPr/>
                </p:nvGrpSpPr>
                <p:grpSpPr>
                  <a:xfrm>
                    <a:off x="6629698" y="3803651"/>
                    <a:ext cx="794633" cy="66157"/>
                    <a:chOff x="6629698" y="3803651"/>
                    <a:chExt cx="794633" cy="66157"/>
                  </a:xfrm>
                </p:grpSpPr>
                <p:sp>
                  <p:nvSpPr>
                    <p:cNvPr id="44" name="任意多边形: 形状 43"/>
                    <p:cNvSpPr/>
                    <p:nvPr/>
                  </p:nvSpPr>
                  <p:spPr>
                    <a:xfrm>
                      <a:off x="6634899" y="3808851"/>
                      <a:ext cx="784229" cy="55756"/>
                    </a:xfrm>
                    <a:custGeom>
                      <a:avLst/>
                      <a:gdLst>
                        <a:gd name="connsiteX0" fmla="*/ 0 w 784229"/>
                        <a:gd name="connsiteY0" fmla="*/ 0 h 55756"/>
                        <a:gd name="connsiteX1" fmla="*/ 784230 w 784229"/>
                        <a:gd name="connsiteY1" fmla="*/ 0 h 55756"/>
                        <a:gd name="connsiteX2" fmla="*/ 784230 w 784229"/>
                        <a:gd name="connsiteY2" fmla="*/ 55756 h 55756"/>
                        <a:gd name="connsiteX3" fmla="*/ 0 w 784229"/>
                        <a:gd name="connsiteY3" fmla="*/ 55756 h 557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784229" h="55756">
                          <a:moveTo>
                            <a:pt x="0" y="0"/>
                          </a:moveTo>
                          <a:lnTo>
                            <a:pt x="784230" y="0"/>
                          </a:lnTo>
                          <a:lnTo>
                            <a:pt x="784230" y="55756"/>
                          </a:lnTo>
                          <a:lnTo>
                            <a:pt x="0" y="55756"/>
                          </a:lnTo>
                          <a:close/>
                        </a:path>
                      </a:pathLst>
                    </a:custGeom>
                    <a:solidFill>
                      <a:srgbClr val="4052F2"/>
                    </a:solidFill>
                    <a:ln w="219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5" name="任意多边形: 形状 44"/>
                    <p:cNvSpPr/>
                    <p:nvPr/>
                  </p:nvSpPr>
                  <p:spPr>
                    <a:xfrm>
                      <a:off x="6629698" y="3803651"/>
                      <a:ext cx="794633" cy="66157"/>
                    </a:xfrm>
                    <a:custGeom>
                      <a:avLst/>
                      <a:gdLst>
                        <a:gd name="connsiteX0" fmla="*/ 10401 w 794633"/>
                        <a:gd name="connsiteY0" fmla="*/ 0 h 66157"/>
                        <a:gd name="connsiteX1" fmla="*/ 0 w 794633"/>
                        <a:gd name="connsiteY1" fmla="*/ 0 h 66157"/>
                        <a:gd name="connsiteX2" fmla="*/ 0 w 794633"/>
                        <a:gd name="connsiteY2" fmla="*/ 10401 h 66157"/>
                        <a:gd name="connsiteX3" fmla="*/ 0 w 794633"/>
                        <a:gd name="connsiteY3" fmla="*/ 55757 h 66157"/>
                        <a:gd name="connsiteX4" fmla="*/ 0 w 794633"/>
                        <a:gd name="connsiteY4" fmla="*/ 66158 h 66157"/>
                        <a:gd name="connsiteX5" fmla="*/ 10401 w 794633"/>
                        <a:gd name="connsiteY5" fmla="*/ 66158 h 66157"/>
                        <a:gd name="connsiteX6" fmla="*/ 784232 w 794633"/>
                        <a:gd name="connsiteY6" fmla="*/ 66158 h 66157"/>
                        <a:gd name="connsiteX7" fmla="*/ 794633 w 794633"/>
                        <a:gd name="connsiteY7" fmla="*/ 66158 h 66157"/>
                        <a:gd name="connsiteX8" fmla="*/ 794633 w 794633"/>
                        <a:gd name="connsiteY8" fmla="*/ 55757 h 66157"/>
                        <a:gd name="connsiteX9" fmla="*/ 794633 w 794633"/>
                        <a:gd name="connsiteY9" fmla="*/ 10401 h 66157"/>
                        <a:gd name="connsiteX10" fmla="*/ 794633 w 794633"/>
                        <a:gd name="connsiteY10" fmla="*/ 0 h 66157"/>
                        <a:gd name="connsiteX11" fmla="*/ 784232 w 794633"/>
                        <a:gd name="connsiteY11" fmla="*/ 0 h 66157"/>
                        <a:gd name="connsiteX12" fmla="*/ 10401 w 794633"/>
                        <a:gd name="connsiteY12" fmla="*/ 0 h 66157"/>
                        <a:gd name="connsiteX13" fmla="*/ 784232 w 794633"/>
                        <a:gd name="connsiteY13" fmla="*/ 55757 h 66157"/>
                        <a:gd name="connsiteX14" fmla="*/ 10401 w 794633"/>
                        <a:gd name="connsiteY14" fmla="*/ 55757 h 66157"/>
                        <a:gd name="connsiteX15" fmla="*/ 10401 w 794633"/>
                        <a:gd name="connsiteY15" fmla="*/ 10401 h 66157"/>
                        <a:gd name="connsiteX16" fmla="*/ 784232 w 794633"/>
                        <a:gd name="connsiteY16" fmla="*/ 10401 h 66157"/>
                        <a:gd name="connsiteX17" fmla="*/ 784232 w 794633"/>
                        <a:gd name="connsiteY17" fmla="*/ 55757 h 661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794633" h="66157">
                          <a:moveTo>
                            <a:pt x="10401" y="0"/>
                          </a:moveTo>
                          <a:lnTo>
                            <a:pt x="0" y="0"/>
                          </a:lnTo>
                          <a:lnTo>
                            <a:pt x="0" y="10401"/>
                          </a:lnTo>
                          <a:lnTo>
                            <a:pt x="0" y="55757"/>
                          </a:lnTo>
                          <a:lnTo>
                            <a:pt x="0" y="66158"/>
                          </a:lnTo>
                          <a:lnTo>
                            <a:pt x="10401" y="66158"/>
                          </a:lnTo>
                          <a:lnTo>
                            <a:pt x="784232" y="66158"/>
                          </a:lnTo>
                          <a:lnTo>
                            <a:pt x="794633" y="66158"/>
                          </a:lnTo>
                          <a:lnTo>
                            <a:pt x="794633" y="55757"/>
                          </a:lnTo>
                          <a:lnTo>
                            <a:pt x="794633" y="10401"/>
                          </a:lnTo>
                          <a:lnTo>
                            <a:pt x="794633" y="0"/>
                          </a:lnTo>
                          <a:lnTo>
                            <a:pt x="784232" y="0"/>
                          </a:lnTo>
                          <a:lnTo>
                            <a:pt x="10401" y="0"/>
                          </a:lnTo>
                          <a:close/>
                          <a:moveTo>
                            <a:pt x="784232" y="55757"/>
                          </a:moveTo>
                          <a:lnTo>
                            <a:pt x="10401" y="55757"/>
                          </a:lnTo>
                          <a:lnTo>
                            <a:pt x="10401" y="10401"/>
                          </a:lnTo>
                          <a:lnTo>
                            <a:pt x="784232" y="10401"/>
                          </a:lnTo>
                          <a:lnTo>
                            <a:pt x="784232" y="5575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9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36" name="任意多边形: 形状 35"/>
                  <p:cNvSpPr/>
                  <p:nvPr/>
                </p:nvSpPr>
                <p:spPr>
                  <a:xfrm>
                    <a:off x="6571636" y="3532678"/>
                    <a:ext cx="732458" cy="123474"/>
                  </a:xfrm>
                  <a:custGeom>
                    <a:avLst/>
                    <a:gdLst>
                      <a:gd name="connsiteX0" fmla="*/ 713522 w 732458"/>
                      <a:gd name="connsiteY0" fmla="*/ 0 h 123474"/>
                      <a:gd name="connsiteX1" fmla="*/ 18936 w 732458"/>
                      <a:gd name="connsiteY1" fmla="*/ 0 h 123474"/>
                      <a:gd name="connsiteX2" fmla="*/ 0 w 732458"/>
                      <a:gd name="connsiteY2" fmla="*/ 18936 h 123474"/>
                      <a:gd name="connsiteX3" fmla="*/ 0 w 732458"/>
                      <a:gd name="connsiteY3" fmla="*/ 104539 h 123474"/>
                      <a:gd name="connsiteX4" fmla="*/ 18936 w 732458"/>
                      <a:gd name="connsiteY4" fmla="*/ 123475 h 123474"/>
                      <a:gd name="connsiteX5" fmla="*/ 713522 w 732458"/>
                      <a:gd name="connsiteY5" fmla="*/ 123475 h 123474"/>
                      <a:gd name="connsiteX6" fmla="*/ 732459 w 732458"/>
                      <a:gd name="connsiteY6" fmla="*/ 104539 h 123474"/>
                      <a:gd name="connsiteX7" fmla="*/ 732459 w 732458"/>
                      <a:gd name="connsiteY7" fmla="*/ 18936 h 123474"/>
                      <a:gd name="connsiteX8" fmla="*/ 713522 w 732458"/>
                      <a:gd name="connsiteY8" fmla="*/ 0 h 1234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32458" h="123474">
                        <a:moveTo>
                          <a:pt x="713522" y="0"/>
                        </a:moveTo>
                        <a:lnTo>
                          <a:pt x="18936" y="0"/>
                        </a:lnTo>
                        <a:cubicBezTo>
                          <a:pt x="8478" y="0"/>
                          <a:pt x="0" y="8478"/>
                          <a:pt x="0" y="18936"/>
                        </a:cubicBezTo>
                        <a:lnTo>
                          <a:pt x="0" y="104539"/>
                        </a:lnTo>
                        <a:cubicBezTo>
                          <a:pt x="0" y="114997"/>
                          <a:pt x="8478" y="123475"/>
                          <a:pt x="18936" y="123475"/>
                        </a:cubicBezTo>
                        <a:lnTo>
                          <a:pt x="713522" y="123475"/>
                        </a:lnTo>
                        <a:cubicBezTo>
                          <a:pt x="723981" y="123475"/>
                          <a:pt x="732459" y="114997"/>
                          <a:pt x="732459" y="104539"/>
                        </a:cubicBezTo>
                        <a:lnTo>
                          <a:pt x="732459" y="18936"/>
                        </a:lnTo>
                        <a:cubicBezTo>
                          <a:pt x="732459" y="8478"/>
                          <a:pt x="723979" y="0"/>
                          <a:pt x="713522" y="0"/>
                        </a:cubicBezTo>
                        <a:close/>
                      </a:path>
                    </a:pathLst>
                  </a:custGeom>
                  <a:solidFill>
                    <a:srgbClr val="0B065A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37" name="组合 36"/>
                  <p:cNvGrpSpPr/>
                  <p:nvPr/>
                </p:nvGrpSpPr>
                <p:grpSpPr>
                  <a:xfrm>
                    <a:off x="6765133" y="3436187"/>
                    <a:ext cx="656948" cy="96491"/>
                    <a:chOff x="6765133" y="3436187"/>
                    <a:chExt cx="656948" cy="96491"/>
                  </a:xfrm>
                </p:grpSpPr>
                <p:sp>
                  <p:nvSpPr>
                    <p:cNvPr id="42" name="任意多边形: 形状 41"/>
                    <p:cNvSpPr/>
                    <p:nvPr/>
                  </p:nvSpPr>
                  <p:spPr>
                    <a:xfrm>
                      <a:off x="6765133" y="3436187"/>
                      <a:ext cx="656948" cy="96491"/>
                    </a:xfrm>
                    <a:custGeom>
                      <a:avLst/>
                      <a:gdLst>
                        <a:gd name="connsiteX0" fmla="*/ 638012 w 656948"/>
                        <a:gd name="connsiteY0" fmla="*/ 0 h 96491"/>
                        <a:gd name="connsiteX1" fmla="*/ 18936 w 656948"/>
                        <a:gd name="connsiteY1" fmla="*/ 0 h 96491"/>
                        <a:gd name="connsiteX2" fmla="*/ 0 w 656948"/>
                        <a:gd name="connsiteY2" fmla="*/ 18936 h 96491"/>
                        <a:gd name="connsiteX3" fmla="*/ 0 w 656948"/>
                        <a:gd name="connsiteY3" fmla="*/ 77555 h 96491"/>
                        <a:gd name="connsiteX4" fmla="*/ 18936 w 656948"/>
                        <a:gd name="connsiteY4" fmla="*/ 96491 h 96491"/>
                        <a:gd name="connsiteX5" fmla="*/ 638012 w 656948"/>
                        <a:gd name="connsiteY5" fmla="*/ 96491 h 96491"/>
                        <a:gd name="connsiteX6" fmla="*/ 656948 w 656948"/>
                        <a:gd name="connsiteY6" fmla="*/ 77555 h 96491"/>
                        <a:gd name="connsiteX7" fmla="*/ 656948 w 656948"/>
                        <a:gd name="connsiteY7" fmla="*/ 18936 h 96491"/>
                        <a:gd name="connsiteX8" fmla="*/ 638012 w 656948"/>
                        <a:gd name="connsiteY8" fmla="*/ 0 h 964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6948" h="96491">
                          <a:moveTo>
                            <a:pt x="638012" y="0"/>
                          </a:moveTo>
                          <a:lnTo>
                            <a:pt x="18936" y="0"/>
                          </a:lnTo>
                          <a:cubicBezTo>
                            <a:pt x="8478" y="0"/>
                            <a:pt x="0" y="8478"/>
                            <a:pt x="0" y="18936"/>
                          </a:cubicBezTo>
                          <a:lnTo>
                            <a:pt x="0" y="77555"/>
                          </a:lnTo>
                          <a:cubicBezTo>
                            <a:pt x="0" y="88013"/>
                            <a:pt x="8478" y="96491"/>
                            <a:pt x="18936" y="96491"/>
                          </a:cubicBezTo>
                          <a:lnTo>
                            <a:pt x="638012" y="96491"/>
                          </a:lnTo>
                          <a:cubicBezTo>
                            <a:pt x="648470" y="96491"/>
                            <a:pt x="656948" y="88013"/>
                            <a:pt x="656948" y="77555"/>
                          </a:cubicBezTo>
                          <a:lnTo>
                            <a:pt x="656948" y="18936"/>
                          </a:lnTo>
                          <a:cubicBezTo>
                            <a:pt x="656948" y="8478"/>
                            <a:pt x="648468" y="0"/>
                            <a:pt x="638012" y="0"/>
                          </a:cubicBezTo>
                          <a:close/>
                        </a:path>
                      </a:pathLst>
                    </a:custGeom>
                    <a:solidFill>
                      <a:srgbClr val="FCAA23"/>
                    </a:solidFill>
                    <a:ln w="219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3" name="任意多边形: 形状 42"/>
                    <p:cNvSpPr/>
                    <p:nvPr/>
                  </p:nvSpPr>
                  <p:spPr>
                    <a:xfrm>
                      <a:off x="6765133" y="3436187"/>
                      <a:ext cx="656948" cy="96491"/>
                    </a:xfrm>
                    <a:custGeom>
                      <a:avLst/>
                      <a:gdLst>
                        <a:gd name="connsiteX0" fmla="*/ 638012 w 656948"/>
                        <a:gd name="connsiteY0" fmla="*/ 0 h 96491"/>
                        <a:gd name="connsiteX1" fmla="*/ 18936 w 656948"/>
                        <a:gd name="connsiteY1" fmla="*/ 0 h 96491"/>
                        <a:gd name="connsiteX2" fmla="*/ 0 w 656948"/>
                        <a:gd name="connsiteY2" fmla="*/ 18936 h 96491"/>
                        <a:gd name="connsiteX3" fmla="*/ 0 w 656948"/>
                        <a:gd name="connsiteY3" fmla="*/ 77555 h 96491"/>
                        <a:gd name="connsiteX4" fmla="*/ 18936 w 656948"/>
                        <a:gd name="connsiteY4" fmla="*/ 96491 h 96491"/>
                        <a:gd name="connsiteX5" fmla="*/ 638012 w 656948"/>
                        <a:gd name="connsiteY5" fmla="*/ 96491 h 96491"/>
                        <a:gd name="connsiteX6" fmla="*/ 656948 w 656948"/>
                        <a:gd name="connsiteY6" fmla="*/ 77555 h 96491"/>
                        <a:gd name="connsiteX7" fmla="*/ 656948 w 656948"/>
                        <a:gd name="connsiteY7" fmla="*/ 18936 h 96491"/>
                        <a:gd name="connsiteX8" fmla="*/ 638012 w 656948"/>
                        <a:gd name="connsiteY8" fmla="*/ 0 h 964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6948" h="96491">
                          <a:moveTo>
                            <a:pt x="638012" y="0"/>
                          </a:moveTo>
                          <a:lnTo>
                            <a:pt x="18936" y="0"/>
                          </a:lnTo>
                          <a:cubicBezTo>
                            <a:pt x="8478" y="0"/>
                            <a:pt x="0" y="8478"/>
                            <a:pt x="0" y="18936"/>
                          </a:cubicBezTo>
                          <a:lnTo>
                            <a:pt x="0" y="77555"/>
                          </a:lnTo>
                          <a:cubicBezTo>
                            <a:pt x="0" y="88013"/>
                            <a:pt x="8478" y="96491"/>
                            <a:pt x="18936" y="96491"/>
                          </a:cubicBezTo>
                          <a:lnTo>
                            <a:pt x="638012" y="96491"/>
                          </a:lnTo>
                          <a:cubicBezTo>
                            <a:pt x="648470" y="96491"/>
                            <a:pt x="656948" y="88013"/>
                            <a:pt x="656948" y="77555"/>
                          </a:cubicBezTo>
                          <a:lnTo>
                            <a:pt x="656948" y="18936"/>
                          </a:lnTo>
                          <a:cubicBezTo>
                            <a:pt x="656948" y="8478"/>
                            <a:pt x="648468" y="0"/>
                            <a:pt x="638012" y="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8792" cap="rnd">
                      <a:solidFill>
                        <a:srgbClr val="00000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38" name="任意多边形: 形状 37"/>
                  <p:cNvSpPr/>
                  <p:nvPr/>
                </p:nvSpPr>
                <p:spPr>
                  <a:xfrm>
                    <a:off x="6711317" y="3732849"/>
                    <a:ext cx="329670" cy="3959"/>
                  </a:xfrm>
                  <a:custGeom>
                    <a:avLst/>
                    <a:gdLst>
                      <a:gd name="connsiteX0" fmla="*/ 328758 w 329670"/>
                      <a:gd name="connsiteY0" fmla="*/ 1034 h 3959"/>
                      <a:gd name="connsiteX1" fmla="*/ 164834 w 329670"/>
                      <a:gd name="connsiteY1" fmla="*/ 821 h 3959"/>
                      <a:gd name="connsiteX2" fmla="*/ 913 w 329670"/>
                      <a:gd name="connsiteY2" fmla="*/ 1034 h 3959"/>
                      <a:gd name="connsiteX3" fmla="*/ 913 w 329670"/>
                      <a:gd name="connsiteY3" fmla="*/ 2925 h 3959"/>
                      <a:gd name="connsiteX4" fmla="*/ 164834 w 329670"/>
                      <a:gd name="connsiteY4" fmla="*/ 3138 h 3959"/>
                      <a:gd name="connsiteX5" fmla="*/ 328758 w 329670"/>
                      <a:gd name="connsiteY5" fmla="*/ 2925 h 3959"/>
                      <a:gd name="connsiteX6" fmla="*/ 328758 w 329670"/>
                      <a:gd name="connsiteY6" fmla="*/ 1034 h 3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29670" h="3959">
                        <a:moveTo>
                          <a:pt x="328758" y="1034"/>
                        </a:moveTo>
                        <a:cubicBezTo>
                          <a:pt x="274138" y="19"/>
                          <a:pt x="219461" y="821"/>
                          <a:pt x="164834" y="821"/>
                        </a:cubicBezTo>
                        <a:cubicBezTo>
                          <a:pt x="110271" y="821"/>
                          <a:pt x="55434" y="-1161"/>
                          <a:pt x="913" y="1034"/>
                        </a:cubicBezTo>
                        <a:cubicBezTo>
                          <a:pt x="-303" y="1083"/>
                          <a:pt x="-305" y="2874"/>
                          <a:pt x="913" y="2925"/>
                        </a:cubicBezTo>
                        <a:cubicBezTo>
                          <a:pt x="55434" y="5121"/>
                          <a:pt x="110274" y="3138"/>
                          <a:pt x="164834" y="3138"/>
                        </a:cubicBezTo>
                        <a:cubicBezTo>
                          <a:pt x="219461" y="3138"/>
                          <a:pt x="274138" y="3940"/>
                          <a:pt x="328758" y="2925"/>
                        </a:cubicBezTo>
                        <a:cubicBezTo>
                          <a:pt x="329973" y="2900"/>
                          <a:pt x="329976" y="1056"/>
                          <a:pt x="328758" y="103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" name="任意多边形: 形状 38"/>
                  <p:cNvSpPr/>
                  <p:nvPr/>
                </p:nvSpPr>
                <p:spPr>
                  <a:xfrm>
                    <a:off x="6877980" y="3771851"/>
                    <a:ext cx="450704" cy="5180"/>
                  </a:xfrm>
                  <a:custGeom>
                    <a:avLst/>
                    <a:gdLst>
                      <a:gd name="connsiteX0" fmla="*/ 449322 w 450704"/>
                      <a:gd name="connsiteY0" fmla="*/ 1157 h 5180"/>
                      <a:gd name="connsiteX1" fmla="*/ 335848 w 450704"/>
                      <a:gd name="connsiteY1" fmla="*/ 515 h 5180"/>
                      <a:gd name="connsiteX2" fmla="*/ 224955 w 450704"/>
                      <a:gd name="connsiteY2" fmla="*/ 812 h 5180"/>
                      <a:gd name="connsiteX3" fmla="*/ 588 w 450704"/>
                      <a:gd name="connsiteY3" fmla="*/ 1981 h 5180"/>
                      <a:gd name="connsiteX4" fmla="*/ 588 w 450704"/>
                      <a:gd name="connsiteY4" fmla="*/ 3201 h 5180"/>
                      <a:gd name="connsiteX5" fmla="*/ 224955 w 450704"/>
                      <a:gd name="connsiteY5" fmla="*/ 4370 h 5180"/>
                      <a:gd name="connsiteX6" fmla="*/ 335848 w 450704"/>
                      <a:gd name="connsiteY6" fmla="*/ 4667 h 5180"/>
                      <a:gd name="connsiteX7" fmla="*/ 449322 w 450704"/>
                      <a:gd name="connsiteY7" fmla="*/ 4023 h 5180"/>
                      <a:gd name="connsiteX8" fmla="*/ 449322 w 450704"/>
                      <a:gd name="connsiteY8" fmla="*/ 1157 h 5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50704" h="5180">
                        <a:moveTo>
                          <a:pt x="449322" y="1157"/>
                        </a:moveTo>
                        <a:cubicBezTo>
                          <a:pt x="411669" y="-921"/>
                          <a:pt x="373552" y="414"/>
                          <a:pt x="335848" y="515"/>
                        </a:cubicBezTo>
                        <a:cubicBezTo>
                          <a:pt x="298883" y="614"/>
                          <a:pt x="261918" y="675"/>
                          <a:pt x="224955" y="812"/>
                        </a:cubicBezTo>
                        <a:cubicBezTo>
                          <a:pt x="150170" y="1086"/>
                          <a:pt x="75369" y="1249"/>
                          <a:pt x="588" y="1981"/>
                        </a:cubicBezTo>
                        <a:cubicBezTo>
                          <a:pt x="-196" y="1990"/>
                          <a:pt x="-196" y="3192"/>
                          <a:pt x="588" y="3201"/>
                        </a:cubicBezTo>
                        <a:cubicBezTo>
                          <a:pt x="75369" y="3935"/>
                          <a:pt x="150170" y="4095"/>
                          <a:pt x="224955" y="4370"/>
                        </a:cubicBezTo>
                        <a:cubicBezTo>
                          <a:pt x="261918" y="4506"/>
                          <a:pt x="298885" y="4568"/>
                          <a:pt x="335848" y="4667"/>
                        </a:cubicBezTo>
                        <a:cubicBezTo>
                          <a:pt x="373545" y="4768"/>
                          <a:pt x="411673" y="6100"/>
                          <a:pt x="449322" y="4023"/>
                        </a:cubicBezTo>
                        <a:cubicBezTo>
                          <a:pt x="451164" y="3919"/>
                          <a:pt x="451168" y="1260"/>
                          <a:pt x="449322" y="115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" name="任意多边形: 形状 39"/>
                  <p:cNvSpPr/>
                  <p:nvPr/>
                </p:nvSpPr>
                <p:spPr>
                  <a:xfrm>
                    <a:off x="7096163" y="3732843"/>
                    <a:ext cx="183696" cy="3970"/>
                  </a:xfrm>
                  <a:custGeom>
                    <a:avLst/>
                    <a:gdLst>
                      <a:gd name="connsiteX0" fmla="*/ 182786 w 183696"/>
                      <a:gd name="connsiteY0" fmla="*/ 1041 h 3970"/>
                      <a:gd name="connsiteX1" fmla="*/ 91878 w 183696"/>
                      <a:gd name="connsiteY1" fmla="*/ 683 h 3970"/>
                      <a:gd name="connsiteX2" fmla="*/ 972 w 183696"/>
                      <a:gd name="connsiteY2" fmla="*/ 980 h 3970"/>
                      <a:gd name="connsiteX3" fmla="*/ 972 w 183696"/>
                      <a:gd name="connsiteY3" fmla="*/ 2991 h 3970"/>
                      <a:gd name="connsiteX4" fmla="*/ 91878 w 183696"/>
                      <a:gd name="connsiteY4" fmla="*/ 3288 h 3970"/>
                      <a:gd name="connsiteX5" fmla="*/ 182786 w 183696"/>
                      <a:gd name="connsiteY5" fmla="*/ 2929 h 3970"/>
                      <a:gd name="connsiteX6" fmla="*/ 182786 w 183696"/>
                      <a:gd name="connsiteY6" fmla="*/ 1041 h 3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3696" h="3970">
                        <a:moveTo>
                          <a:pt x="182786" y="1041"/>
                        </a:moveTo>
                        <a:cubicBezTo>
                          <a:pt x="152731" y="-1062"/>
                          <a:pt x="122011" y="670"/>
                          <a:pt x="91878" y="683"/>
                        </a:cubicBezTo>
                        <a:cubicBezTo>
                          <a:pt x="61575" y="698"/>
                          <a:pt x="31275" y="788"/>
                          <a:pt x="972" y="980"/>
                        </a:cubicBezTo>
                        <a:cubicBezTo>
                          <a:pt x="-323" y="989"/>
                          <a:pt x="-325" y="2982"/>
                          <a:pt x="972" y="2991"/>
                        </a:cubicBezTo>
                        <a:cubicBezTo>
                          <a:pt x="31275" y="3182"/>
                          <a:pt x="61575" y="3272"/>
                          <a:pt x="91878" y="3288"/>
                        </a:cubicBezTo>
                        <a:cubicBezTo>
                          <a:pt x="122007" y="3301"/>
                          <a:pt x="152734" y="5033"/>
                          <a:pt x="182786" y="2929"/>
                        </a:cubicBezTo>
                        <a:cubicBezTo>
                          <a:pt x="183999" y="2846"/>
                          <a:pt x="184001" y="1125"/>
                          <a:pt x="182786" y="104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" name="任意多边形: 形状 40"/>
                  <p:cNvSpPr/>
                  <p:nvPr/>
                </p:nvSpPr>
                <p:spPr>
                  <a:xfrm>
                    <a:off x="6740388" y="3771486"/>
                    <a:ext cx="76906" cy="2114"/>
                  </a:xfrm>
                  <a:custGeom>
                    <a:avLst/>
                    <a:gdLst>
                      <a:gd name="connsiteX0" fmla="*/ 76287 w 76906"/>
                      <a:gd name="connsiteY0" fmla="*/ 417 h 2114"/>
                      <a:gd name="connsiteX1" fmla="*/ 854 w 76906"/>
                      <a:gd name="connsiteY1" fmla="*/ 174 h 2114"/>
                      <a:gd name="connsiteX2" fmla="*/ 854 w 76906"/>
                      <a:gd name="connsiteY2" fmla="*/ 1941 h 2114"/>
                      <a:gd name="connsiteX3" fmla="*/ 76287 w 76906"/>
                      <a:gd name="connsiteY3" fmla="*/ 1697 h 2114"/>
                      <a:gd name="connsiteX4" fmla="*/ 76287 w 76906"/>
                      <a:gd name="connsiteY4" fmla="*/ 417 h 21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906" h="2114">
                        <a:moveTo>
                          <a:pt x="76287" y="417"/>
                        </a:moveTo>
                        <a:cubicBezTo>
                          <a:pt x="51152" y="-271"/>
                          <a:pt x="25996" y="77"/>
                          <a:pt x="854" y="174"/>
                        </a:cubicBezTo>
                        <a:cubicBezTo>
                          <a:pt x="-285" y="178"/>
                          <a:pt x="-285" y="1936"/>
                          <a:pt x="854" y="1941"/>
                        </a:cubicBezTo>
                        <a:cubicBezTo>
                          <a:pt x="25996" y="2038"/>
                          <a:pt x="51152" y="2385"/>
                          <a:pt x="76287" y="1697"/>
                        </a:cubicBezTo>
                        <a:cubicBezTo>
                          <a:pt x="77112" y="1675"/>
                          <a:pt x="77114" y="442"/>
                          <a:pt x="76287" y="41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7" name="组合 16"/>
              <p:cNvGrpSpPr/>
              <p:nvPr/>
            </p:nvGrpSpPr>
            <p:grpSpPr>
              <a:xfrm>
                <a:off x="4460968" y="3729759"/>
                <a:ext cx="966590" cy="133739"/>
                <a:chOff x="4460968" y="3729759"/>
                <a:chExt cx="966590" cy="133739"/>
              </a:xfrm>
            </p:grpSpPr>
            <p:grpSp>
              <p:nvGrpSpPr>
                <p:cNvPr id="18" name="组合 17"/>
                <p:cNvGrpSpPr/>
                <p:nvPr/>
              </p:nvGrpSpPr>
              <p:grpSpPr>
                <a:xfrm>
                  <a:off x="4485450" y="3729759"/>
                  <a:ext cx="917628" cy="123335"/>
                  <a:chOff x="4485450" y="3729759"/>
                  <a:chExt cx="917628" cy="123335"/>
                </a:xfrm>
              </p:grpSpPr>
              <p:sp>
                <p:nvSpPr>
                  <p:cNvPr id="27" name="任意多边形: 形状 26"/>
                  <p:cNvSpPr/>
                  <p:nvPr/>
                </p:nvSpPr>
                <p:spPr>
                  <a:xfrm>
                    <a:off x="4485450" y="3729759"/>
                    <a:ext cx="917628" cy="123335"/>
                  </a:xfrm>
                  <a:custGeom>
                    <a:avLst/>
                    <a:gdLst>
                      <a:gd name="connsiteX0" fmla="*/ 430698 w 917628"/>
                      <a:gd name="connsiteY0" fmla="*/ 90905 h 123335"/>
                      <a:gd name="connsiteX1" fmla="*/ 237135 w 917628"/>
                      <a:gd name="connsiteY1" fmla="*/ 11262 h 123335"/>
                      <a:gd name="connsiteX2" fmla="*/ 0 w 917628"/>
                      <a:gd name="connsiteY2" fmla="*/ 63684 h 123335"/>
                      <a:gd name="connsiteX3" fmla="*/ 0 w 917628"/>
                      <a:gd name="connsiteY3" fmla="*/ 123336 h 123335"/>
                      <a:gd name="connsiteX4" fmla="*/ 917629 w 917628"/>
                      <a:gd name="connsiteY4" fmla="*/ 123336 h 123335"/>
                      <a:gd name="connsiteX5" fmla="*/ 917629 w 917628"/>
                      <a:gd name="connsiteY5" fmla="*/ 61667 h 123335"/>
                      <a:gd name="connsiteX6" fmla="*/ 656521 w 917628"/>
                      <a:gd name="connsiteY6" fmla="*/ 33439 h 123335"/>
                      <a:gd name="connsiteX7" fmla="*/ 430698 w 917628"/>
                      <a:gd name="connsiteY7" fmla="*/ 90905 h 123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17628" h="123335">
                        <a:moveTo>
                          <a:pt x="430698" y="90905"/>
                        </a:moveTo>
                        <a:cubicBezTo>
                          <a:pt x="430698" y="90905"/>
                          <a:pt x="386340" y="54613"/>
                          <a:pt x="237135" y="11262"/>
                        </a:cubicBezTo>
                        <a:cubicBezTo>
                          <a:pt x="87930" y="-32088"/>
                          <a:pt x="0" y="63684"/>
                          <a:pt x="0" y="63684"/>
                        </a:cubicBezTo>
                        <a:lnTo>
                          <a:pt x="0" y="123336"/>
                        </a:lnTo>
                        <a:lnTo>
                          <a:pt x="917629" y="123336"/>
                        </a:lnTo>
                        <a:lnTo>
                          <a:pt x="917629" y="61667"/>
                        </a:lnTo>
                        <a:cubicBezTo>
                          <a:pt x="917629" y="61667"/>
                          <a:pt x="846051" y="37472"/>
                          <a:pt x="656521" y="33439"/>
                        </a:cubicBezTo>
                        <a:cubicBezTo>
                          <a:pt x="466990" y="29410"/>
                          <a:pt x="430698" y="90905"/>
                          <a:pt x="430698" y="9090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" name="任意多边形: 形状 27"/>
                  <p:cNvSpPr/>
                  <p:nvPr/>
                </p:nvSpPr>
                <p:spPr>
                  <a:xfrm>
                    <a:off x="4485450" y="3729759"/>
                    <a:ext cx="917628" cy="123335"/>
                  </a:xfrm>
                  <a:custGeom>
                    <a:avLst/>
                    <a:gdLst>
                      <a:gd name="connsiteX0" fmla="*/ 430698 w 917628"/>
                      <a:gd name="connsiteY0" fmla="*/ 90905 h 123335"/>
                      <a:gd name="connsiteX1" fmla="*/ 237135 w 917628"/>
                      <a:gd name="connsiteY1" fmla="*/ 11262 h 123335"/>
                      <a:gd name="connsiteX2" fmla="*/ 0 w 917628"/>
                      <a:gd name="connsiteY2" fmla="*/ 63684 h 123335"/>
                      <a:gd name="connsiteX3" fmla="*/ 0 w 917628"/>
                      <a:gd name="connsiteY3" fmla="*/ 123336 h 123335"/>
                      <a:gd name="connsiteX4" fmla="*/ 917629 w 917628"/>
                      <a:gd name="connsiteY4" fmla="*/ 123336 h 123335"/>
                      <a:gd name="connsiteX5" fmla="*/ 917629 w 917628"/>
                      <a:gd name="connsiteY5" fmla="*/ 61667 h 123335"/>
                      <a:gd name="connsiteX6" fmla="*/ 656521 w 917628"/>
                      <a:gd name="connsiteY6" fmla="*/ 33439 h 123335"/>
                      <a:gd name="connsiteX7" fmla="*/ 430698 w 917628"/>
                      <a:gd name="connsiteY7" fmla="*/ 90905 h 123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17628" h="123335">
                        <a:moveTo>
                          <a:pt x="430698" y="90905"/>
                        </a:moveTo>
                        <a:cubicBezTo>
                          <a:pt x="430698" y="90905"/>
                          <a:pt x="386340" y="54613"/>
                          <a:pt x="237135" y="11262"/>
                        </a:cubicBezTo>
                        <a:cubicBezTo>
                          <a:pt x="87930" y="-32088"/>
                          <a:pt x="0" y="63684"/>
                          <a:pt x="0" y="63684"/>
                        </a:cubicBezTo>
                        <a:lnTo>
                          <a:pt x="0" y="123336"/>
                        </a:lnTo>
                        <a:lnTo>
                          <a:pt x="917629" y="123336"/>
                        </a:lnTo>
                        <a:lnTo>
                          <a:pt x="917629" y="61667"/>
                        </a:lnTo>
                        <a:cubicBezTo>
                          <a:pt x="917629" y="61667"/>
                          <a:pt x="846051" y="37472"/>
                          <a:pt x="656521" y="33439"/>
                        </a:cubicBezTo>
                        <a:cubicBezTo>
                          <a:pt x="466990" y="29410"/>
                          <a:pt x="430698" y="90905"/>
                          <a:pt x="430698" y="90905"/>
                        </a:cubicBezTo>
                        <a:close/>
                      </a:path>
                    </a:pathLst>
                  </a:custGeom>
                  <a:noFill/>
                  <a:ln w="8792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9" name="组合 18"/>
                <p:cNvGrpSpPr/>
                <p:nvPr/>
              </p:nvGrpSpPr>
              <p:grpSpPr>
                <a:xfrm>
                  <a:off x="4460968" y="3826394"/>
                  <a:ext cx="966590" cy="37103"/>
                  <a:chOff x="4460968" y="3826394"/>
                  <a:chExt cx="966590" cy="37103"/>
                </a:xfrm>
              </p:grpSpPr>
              <p:sp>
                <p:nvSpPr>
                  <p:cNvPr id="25" name="任意多边形: 形状 24"/>
                  <p:cNvSpPr/>
                  <p:nvPr/>
                </p:nvSpPr>
                <p:spPr>
                  <a:xfrm>
                    <a:off x="4466169" y="3831595"/>
                    <a:ext cx="956189" cy="26702"/>
                  </a:xfrm>
                  <a:custGeom>
                    <a:avLst/>
                    <a:gdLst>
                      <a:gd name="connsiteX0" fmla="*/ 0 w 956189"/>
                      <a:gd name="connsiteY0" fmla="*/ 0 h 26702"/>
                      <a:gd name="connsiteX1" fmla="*/ 956190 w 956189"/>
                      <a:gd name="connsiteY1" fmla="*/ 0 h 26702"/>
                      <a:gd name="connsiteX2" fmla="*/ 956190 w 956189"/>
                      <a:gd name="connsiteY2" fmla="*/ 26702 h 26702"/>
                      <a:gd name="connsiteX3" fmla="*/ 0 w 956189"/>
                      <a:gd name="connsiteY3" fmla="*/ 26702 h 267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6189" h="26702">
                        <a:moveTo>
                          <a:pt x="0" y="0"/>
                        </a:moveTo>
                        <a:lnTo>
                          <a:pt x="956190" y="0"/>
                        </a:lnTo>
                        <a:lnTo>
                          <a:pt x="956190" y="26702"/>
                        </a:lnTo>
                        <a:lnTo>
                          <a:pt x="0" y="26702"/>
                        </a:lnTo>
                        <a:close/>
                      </a:path>
                    </a:pathLst>
                  </a:custGeom>
                  <a:solidFill>
                    <a:srgbClr val="4052F2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" name="任意多边形: 形状 25"/>
                  <p:cNvSpPr/>
                  <p:nvPr/>
                </p:nvSpPr>
                <p:spPr>
                  <a:xfrm>
                    <a:off x="4460968" y="3826394"/>
                    <a:ext cx="966590" cy="37103"/>
                  </a:xfrm>
                  <a:custGeom>
                    <a:avLst/>
                    <a:gdLst>
                      <a:gd name="connsiteX0" fmla="*/ 10401 w 966590"/>
                      <a:gd name="connsiteY0" fmla="*/ 0 h 37103"/>
                      <a:gd name="connsiteX1" fmla="*/ 0 w 966590"/>
                      <a:gd name="connsiteY1" fmla="*/ 0 h 37103"/>
                      <a:gd name="connsiteX2" fmla="*/ 0 w 966590"/>
                      <a:gd name="connsiteY2" fmla="*/ 10401 h 37103"/>
                      <a:gd name="connsiteX3" fmla="*/ 0 w 966590"/>
                      <a:gd name="connsiteY3" fmla="*/ 26702 h 37103"/>
                      <a:gd name="connsiteX4" fmla="*/ 0 w 966590"/>
                      <a:gd name="connsiteY4" fmla="*/ 37104 h 37103"/>
                      <a:gd name="connsiteX5" fmla="*/ 10401 w 966590"/>
                      <a:gd name="connsiteY5" fmla="*/ 37104 h 37103"/>
                      <a:gd name="connsiteX6" fmla="*/ 956190 w 966590"/>
                      <a:gd name="connsiteY6" fmla="*/ 37104 h 37103"/>
                      <a:gd name="connsiteX7" fmla="*/ 966591 w 966590"/>
                      <a:gd name="connsiteY7" fmla="*/ 37104 h 37103"/>
                      <a:gd name="connsiteX8" fmla="*/ 966591 w 966590"/>
                      <a:gd name="connsiteY8" fmla="*/ 26702 h 37103"/>
                      <a:gd name="connsiteX9" fmla="*/ 966591 w 966590"/>
                      <a:gd name="connsiteY9" fmla="*/ 10401 h 37103"/>
                      <a:gd name="connsiteX10" fmla="*/ 966591 w 966590"/>
                      <a:gd name="connsiteY10" fmla="*/ 0 h 37103"/>
                      <a:gd name="connsiteX11" fmla="*/ 956190 w 966590"/>
                      <a:gd name="connsiteY11" fmla="*/ 0 h 37103"/>
                      <a:gd name="connsiteX12" fmla="*/ 10401 w 966590"/>
                      <a:gd name="connsiteY12" fmla="*/ 0 h 37103"/>
                      <a:gd name="connsiteX13" fmla="*/ 956192 w 966590"/>
                      <a:gd name="connsiteY13" fmla="*/ 26702 h 37103"/>
                      <a:gd name="connsiteX14" fmla="*/ 10403 w 966590"/>
                      <a:gd name="connsiteY14" fmla="*/ 26702 h 37103"/>
                      <a:gd name="connsiteX15" fmla="*/ 10403 w 966590"/>
                      <a:gd name="connsiteY15" fmla="*/ 10401 h 37103"/>
                      <a:gd name="connsiteX16" fmla="*/ 956192 w 966590"/>
                      <a:gd name="connsiteY16" fmla="*/ 10401 h 37103"/>
                      <a:gd name="connsiteX17" fmla="*/ 956192 w 966590"/>
                      <a:gd name="connsiteY17" fmla="*/ 26702 h 37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966590" h="37103">
                        <a:moveTo>
                          <a:pt x="10401" y="0"/>
                        </a:moveTo>
                        <a:lnTo>
                          <a:pt x="0" y="0"/>
                        </a:lnTo>
                        <a:lnTo>
                          <a:pt x="0" y="10401"/>
                        </a:lnTo>
                        <a:lnTo>
                          <a:pt x="0" y="26702"/>
                        </a:lnTo>
                        <a:lnTo>
                          <a:pt x="0" y="37104"/>
                        </a:lnTo>
                        <a:lnTo>
                          <a:pt x="10401" y="37104"/>
                        </a:lnTo>
                        <a:lnTo>
                          <a:pt x="956190" y="37104"/>
                        </a:lnTo>
                        <a:lnTo>
                          <a:pt x="966591" y="37104"/>
                        </a:lnTo>
                        <a:lnTo>
                          <a:pt x="966591" y="26702"/>
                        </a:lnTo>
                        <a:lnTo>
                          <a:pt x="966591" y="10401"/>
                        </a:lnTo>
                        <a:lnTo>
                          <a:pt x="966591" y="0"/>
                        </a:lnTo>
                        <a:lnTo>
                          <a:pt x="956190" y="0"/>
                        </a:lnTo>
                        <a:lnTo>
                          <a:pt x="10401" y="0"/>
                        </a:lnTo>
                        <a:close/>
                        <a:moveTo>
                          <a:pt x="956192" y="26702"/>
                        </a:moveTo>
                        <a:lnTo>
                          <a:pt x="10403" y="26702"/>
                        </a:lnTo>
                        <a:lnTo>
                          <a:pt x="10403" y="10401"/>
                        </a:lnTo>
                        <a:lnTo>
                          <a:pt x="956192" y="10401"/>
                        </a:lnTo>
                        <a:lnTo>
                          <a:pt x="956192" y="2670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20" name="任意多边形: 形状 19"/>
                <p:cNvSpPr/>
                <p:nvPr/>
              </p:nvSpPr>
              <p:spPr>
                <a:xfrm>
                  <a:off x="4536983" y="3762435"/>
                  <a:ext cx="243029" cy="25730"/>
                </a:xfrm>
                <a:custGeom>
                  <a:avLst/>
                  <a:gdLst>
                    <a:gd name="connsiteX0" fmla="*/ 240888 w 243029"/>
                    <a:gd name="connsiteY0" fmla="*/ 19571 h 25730"/>
                    <a:gd name="connsiteX1" fmla="*/ 176823 w 243029"/>
                    <a:gd name="connsiteY1" fmla="*/ 5581 h 25730"/>
                    <a:gd name="connsiteX2" fmla="*/ 113600 w 243029"/>
                    <a:gd name="connsiteY2" fmla="*/ 24 h 25730"/>
                    <a:gd name="connsiteX3" fmla="*/ 948 w 243029"/>
                    <a:gd name="connsiteY3" fmla="*/ 21648 h 25730"/>
                    <a:gd name="connsiteX4" fmla="*/ 2428 w 243029"/>
                    <a:gd name="connsiteY4" fmla="*/ 25157 h 25730"/>
                    <a:gd name="connsiteX5" fmla="*/ 118260 w 243029"/>
                    <a:gd name="connsiteY5" fmla="*/ 7904 h 25730"/>
                    <a:gd name="connsiteX6" fmla="*/ 182180 w 243029"/>
                    <a:gd name="connsiteY6" fmla="*/ 14472 h 25730"/>
                    <a:gd name="connsiteX7" fmla="*/ 240057 w 243029"/>
                    <a:gd name="connsiteY7" fmla="*/ 25717 h 25730"/>
                    <a:gd name="connsiteX8" fmla="*/ 240888 w 243029"/>
                    <a:gd name="connsiteY8" fmla="*/ 19571 h 25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43029" h="25730">
                      <a:moveTo>
                        <a:pt x="240888" y="19571"/>
                      </a:moveTo>
                      <a:cubicBezTo>
                        <a:pt x="221281" y="11403"/>
                        <a:pt x="197740" y="8790"/>
                        <a:pt x="176823" y="5581"/>
                      </a:cubicBezTo>
                      <a:cubicBezTo>
                        <a:pt x="155895" y="2369"/>
                        <a:pt x="134780" y="270"/>
                        <a:pt x="113600" y="24"/>
                      </a:cubicBezTo>
                      <a:cubicBezTo>
                        <a:pt x="74957" y="-425"/>
                        <a:pt x="36247" y="5460"/>
                        <a:pt x="948" y="21648"/>
                      </a:cubicBezTo>
                      <a:cubicBezTo>
                        <a:pt x="-1021" y="22552"/>
                        <a:pt x="375" y="25856"/>
                        <a:pt x="2428" y="25157"/>
                      </a:cubicBezTo>
                      <a:cubicBezTo>
                        <a:pt x="39812" y="12454"/>
                        <a:pt x="78800" y="6840"/>
                        <a:pt x="118260" y="7904"/>
                      </a:cubicBezTo>
                      <a:cubicBezTo>
                        <a:pt x="139698" y="8482"/>
                        <a:pt x="161045" y="10884"/>
                        <a:pt x="182180" y="14472"/>
                      </a:cubicBezTo>
                      <a:cubicBezTo>
                        <a:pt x="201380" y="17731"/>
                        <a:pt x="220688" y="24154"/>
                        <a:pt x="240057" y="25717"/>
                      </a:cubicBezTo>
                      <a:cubicBezTo>
                        <a:pt x="243893" y="26027"/>
                        <a:pt x="243847" y="20804"/>
                        <a:pt x="240888" y="1957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任意多边形: 形状 20"/>
                <p:cNvSpPr/>
                <p:nvPr/>
              </p:nvSpPr>
              <p:spPr>
                <a:xfrm>
                  <a:off x="4635438" y="3796498"/>
                  <a:ext cx="145490" cy="15158"/>
                </a:xfrm>
                <a:custGeom>
                  <a:avLst/>
                  <a:gdLst>
                    <a:gd name="connsiteX0" fmla="*/ 143730 w 145490"/>
                    <a:gd name="connsiteY0" fmla="*/ 10267 h 15158"/>
                    <a:gd name="connsiteX1" fmla="*/ 72557 w 145490"/>
                    <a:gd name="connsiteY1" fmla="*/ 677 h 15158"/>
                    <a:gd name="connsiteX2" fmla="*/ 1601 w 145490"/>
                    <a:gd name="connsiteY2" fmla="*/ 4699 h 15158"/>
                    <a:gd name="connsiteX3" fmla="*/ 2772 w 145490"/>
                    <a:gd name="connsiteY3" fmla="*/ 8950 h 15158"/>
                    <a:gd name="connsiteX4" fmla="*/ 75080 w 145490"/>
                    <a:gd name="connsiteY4" fmla="*/ 7587 h 15158"/>
                    <a:gd name="connsiteX5" fmla="*/ 143069 w 145490"/>
                    <a:gd name="connsiteY5" fmla="*/ 15158 h 15158"/>
                    <a:gd name="connsiteX6" fmla="*/ 143730 w 145490"/>
                    <a:gd name="connsiteY6" fmla="*/ 10267 h 151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5490" h="15158">
                      <a:moveTo>
                        <a:pt x="143730" y="10267"/>
                      </a:moveTo>
                      <a:cubicBezTo>
                        <a:pt x="121552" y="3400"/>
                        <a:pt x="95652" y="2167"/>
                        <a:pt x="72557" y="677"/>
                      </a:cubicBezTo>
                      <a:cubicBezTo>
                        <a:pt x="48668" y="-866"/>
                        <a:pt x="25129" y="129"/>
                        <a:pt x="1601" y="4699"/>
                      </a:cubicBezTo>
                      <a:cubicBezTo>
                        <a:pt x="-1237" y="5251"/>
                        <a:pt x="40" y="9322"/>
                        <a:pt x="2772" y="8950"/>
                      </a:cubicBezTo>
                      <a:cubicBezTo>
                        <a:pt x="26709" y="5704"/>
                        <a:pt x="51024" y="5743"/>
                        <a:pt x="75080" y="7587"/>
                      </a:cubicBezTo>
                      <a:cubicBezTo>
                        <a:pt x="97681" y="9320"/>
                        <a:pt x="120450" y="15204"/>
                        <a:pt x="143069" y="15158"/>
                      </a:cubicBezTo>
                      <a:cubicBezTo>
                        <a:pt x="145913" y="15149"/>
                        <a:pt x="146401" y="11093"/>
                        <a:pt x="143730" y="1026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2" name="任意多边形: 形状 21"/>
                <p:cNvSpPr/>
                <p:nvPr/>
              </p:nvSpPr>
              <p:spPr>
                <a:xfrm>
                  <a:off x="4996605" y="3779845"/>
                  <a:ext cx="253893" cy="20591"/>
                </a:xfrm>
                <a:custGeom>
                  <a:avLst/>
                  <a:gdLst>
                    <a:gd name="connsiteX0" fmla="*/ 251738 w 253893"/>
                    <a:gd name="connsiteY0" fmla="*/ 3566 h 20591"/>
                    <a:gd name="connsiteX1" fmla="*/ 190194 w 253893"/>
                    <a:gd name="connsiteY1" fmla="*/ 22 h 20591"/>
                    <a:gd name="connsiteX2" fmla="*/ 124346 w 253893"/>
                    <a:gd name="connsiteY2" fmla="*/ 1163 h 20591"/>
                    <a:gd name="connsiteX3" fmla="*/ 1287 w 253893"/>
                    <a:gd name="connsiteY3" fmla="*/ 16767 h 20591"/>
                    <a:gd name="connsiteX4" fmla="*/ 2307 w 253893"/>
                    <a:gd name="connsiteY4" fmla="*/ 20469 h 20591"/>
                    <a:gd name="connsiteX5" fmla="*/ 63640 w 253893"/>
                    <a:gd name="connsiteY5" fmla="*/ 11310 h 20591"/>
                    <a:gd name="connsiteX6" fmla="*/ 126878 w 253893"/>
                    <a:gd name="connsiteY6" fmla="*/ 8610 h 20591"/>
                    <a:gd name="connsiteX7" fmla="*/ 187662 w 253893"/>
                    <a:gd name="connsiteY7" fmla="*/ 8637 h 20591"/>
                    <a:gd name="connsiteX8" fmla="*/ 250944 w 253893"/>
                    <a:gd name="connsiteY8" fmla="*/ 9430 h 20591"/>
                    <a:gd name="connsiteX9" fmla="*/ 251738 w 253893"/>
                    <a:gd name="connsiteY9" fmla="*/ 3566 h 20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53893" h="20591">
                      <a:moveTo>
                        <a:pt x="251738" y="3566"/>
                      </a:moveTo>
                      <a:cubicBezTo>
                        <a:pt x="231815" y="-507"/>
                        <a:pt x="210462" y="141"/>
                        <a:pt x="190194" y="22"/>
                      </a:cubicBezTo>
                      <a:cubicBezTo>
                        <a:pt x="168242" y="-105"/>
                        <a:pt x="146281" y="315"/>
                        <a:pt x="124346" y="1163"/>
                      </a:cubicBezTo>
                      <a:cubicBezTo>
                        <a:pt x="84392" y="2706"/>
                        <a:pt x="38835" y="1311"/>
                        <a:pt x="1287" y="16767"/>
                      </a:cubicBezTo>
                      <a:cubicBezTo>
                        <a:pt x="-933" y="17682"/>
                        <a:pt x="-78" y="21298"/>
                        <a:pt x="2307" y="20469"/>
                      </a:cubicBezTo>
                      <a:cubicBezTo>
                        <a:pt x="22135" y="13589"/>
                        <a:pt x="42870" y="12644"/>
                        <a:pt x="63640" y="11310"/>
                      </a:cubicBezTo>
                      <a:cubicBezTo>
                        <a:pt x="84697" y="9958"/>
                        <a:pt x="105784" y="9059"/>
                        <a:pt x="126878" y="8610"/>
                      </a:cubicBezTo>
                      <a:cubicBezTo>
                        <a:pt x="147136" y="8180"/>
                        <a:pt x="167404" y="8208"/>
                        <a:pt x="187662" y="8637"/>
                      </a:cubicBezTo>
                      <a:cubicBezTo>
                        <a:pt x="208530" y="9079"/>
                        <a:pt x="230157" y="11409"/>
                        <a:pt x="250944" y="9430"/>
                      </a:cubicBezTo>
                      <a:cubicBezTo>
                        <a:pt x="254046" y="9136"/>
                        <a:pt x="255290" y="4291"/>
                        <a:pt x="251738" y="356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任意多边形: 形状 22"/>
                <p:cNvSpPr/>
                <p:nvPr/>
              </p:nvSpPr>
              <p:spPr>
                <a:xfrm>
                  <a:off x="5073386" y="3802193"/>
                  <a:ext cx="163192" cy="11855"/>
                </a:xfrm>
                <a:custGeom>
                  <a:avLst/>
                  <a:gdLst>
                    <a:gd name="connsiteX0" fmla="*/ 161521 w 163192"/>
                    <a:gd name="connsiteY0" fmla="*/ 4913 h 11855"/>
                    <a:gd name="connsiteX1" fmla="*/ 123694 w 163192"/>
                    <a:gd name="connsiteY1" fmla="*/ 620 h 11855"/>
                    <a:gd name="connsiteX2" fmla="*/ 81417 w 163192"/>
                    <a:gd name="connsiteY2" fmla="*/ 187 h 11855"/>
                    <a:gd name="connsiteX3" fmla="*/ 1518 w 163192"/>
                    <a:gd name="connsiteY3" fmla="*/ 7654 h 11855"/>
                    <a:gd name="connsiteX4" fmla="*/ 2086 w 163192"/>
                    <a:gd name="connsiteY4" fmla="*/ 11844 h 11855"/>
                    <a:gd name="connsiteX5" fmla="*/ 83902 w 163192"/>
                    <a:gd name="connsiteY5" fmla="*/ 7216 h 11855"/>
                    <a:gd name="connsiteX6" fmla="*/ 123694 w 163192"/>
                    <a:gd name="connsiteY6" fmla="*/ 8131 h 11855"/>
                    <a:gd name="connsiteX7" fmla="*/ 161521 w 163192"/>
                    <a:gd name="connsiteY7" fmla="*/ 9439 h 11855"/>
                    <a:gd name="connsiteX8" fmla="*/ 161521 w 163192"/>
                    <a:gd name="connsiteY8" fmla="*/ 4913 h 11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3192" h="11855">
                      <a:moveTo>
                        <a:pt x="161521" y="4913"/>
                      </a:moveTo>
                      <a:cubicBezTo>
                        <a:pt x="150012" y="407"/>
                        <a:pt x="135931" y="1218"/>
                        <a:pt x="123694" y="620"/>
                      </a:cubicBezTo>
                      <a:cubicBezTo>
                        <a:pt x="109615" y="-70"/>
                        <a:pt x="95506" y="-136"/>
                        <a:pt x="81417" y="187"/>
                      </a:cubicBezTo>
                      <a:cubicBezTo>
                        <a:pt x="54607" y="805"/>
                        <a:pt x="28005" y="3511"/>
                        <a:pt x="1518" y="7654"/>
                      </a:cubicBezTo>
                      <a:cubicBezTo>
                        <a:pt x="-831" y="8021"/>
                        <a:pt x="-308" y="12103"/>
                        <a:pt x="2086" y="11844"/>
                      </a:cubicBezTo>
                      <a:cubicBezTo>
                        <a:pt x="29243" y="8905"/>
                        <a:pt x="56585" y="7357"/>
                        <a:pt x="83902" y="7216"/>
                      </a:cubicBezTo>
                      <a:cubicBezTo>
                        <a:pt x="97174" y="7148"/>
                        <a:pt x="110438" y="7524"/>
                        <a:pt x="123694" y="8131"/>
                      </a:cubicBezTo>
                      <a:cubicBezTo>
                        <a:pt x="136023" y="8694"/>
                        <a:pt x="149365" y="11580"/>
                        <a:pt x="161521" y="9439"/>
                      </a:cubicBezTo>
                      <a:cubicBezTo>
                        <a:pt x="164051" y="8993"/>
                        <a:pt x="163426" y="5658"/>
                        <a:pt x="161521" y="491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222" name="组合 221"/>
            <p:cNvGrpSpPr/>
            <p:nvPr/>
          </p:nvGrpSpPr>
          <p:grpSpPr>
            <a:xfrm>
              <a:off x="11039728" y="747849"/>
              <a:ext cx="385232" cy="154214"/>
              <a:chOff x="8510051" y="420914"/>
              <a:chExt cx="385232" cy="154214"/>
            </a:xfrm>
          </p:grpSpPr>
          <p:cxnSp>
            <p:nvCxnSpPr>
              <p:cNvPr id="220" name="直接连接符 219"/>
              <p:cNvCxnSpPr/>
              <p:nvPr/>
            </p:nvCxnSpPr>
            <p:spPr>
              <a:xfrm>
                <a:off x="8510051" y="420914"/>
                <a:ext cx="385232" cy="0"/>
              </a:xfrm>
              <a:prstGeom prst="line">
                <a:avLst/>
              </a:prstGeom>
              <a:ln w="508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直接连接符 220"/>
              <p:cNvCxnSpPr/>
              <p:nvPr/>
            </p:nvCxnSpPr>
            <p:spPr>
              <a:xfrm>
                <a:off x="8510051" y="575128"/>
                <a:ext cx="385232" cy="0"/>
              </a:xfrm>
              <a:prstGeom prst="line">
                <a:avLst/>
              </a:prstGeom>
              <a:ln w="508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3" name="椭圆 222"/>
            <p:cNvSpPr/>
            <p:nvPr/>
          </p:nvSpPr>
          <p:spPr>
            <a:xfrm>
              <a:off x="3482896" y="902063"/>
              <a:ext cx="160190" cy="1601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4" name="椭圆 223"/>
            <p:cNvSpPr/>
            <p:nvPr/>
          </p:nvSpPr>
          <p:spPr>
            <a:xfrm>
              <a:off x="5096467" y="5740032"/>
              <a:ext cx="160190" cy="16019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5" name="等腰三角形 224"/>
            <p:cNvSpPr/>
            <p:nvPr/>
          </p:nvSpPr>
          <p:spPr>
            <a:xfrm rot="1658885">
              <a:off x="622047" y="5028449"/>
              <a:ext cx="203200" cy="175172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6" name="等腰三角形 225"/>
            <p:cNvSpPr/>
            <p:nvPr/>
          </p:nvSpPr>
          <p:spPr>
            <a:xfrm rot="19216111">
              <a:off x="485862" y="701972"/>
              <a:ext cx="203200" cy="175172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7" name="椭圆 226"/>
            <p:cNvSpPr/>
            <p:nvPr/>
          </p:nvSpPr>
          <p:spPr>
            <a:xfrm>
              <a:off x="10582892" y="1832044"/>
              <a:ext cx="193070" cy="19307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8" name="椭圆 227"/>
            <p:cNvSpPr/>
            <p:nvPr/>
          </p:nvSpPr>
          <p:spPr>
            <a:xfrm>
              <a:off x="11291684" y="3428511"/>
              <a:ext cx="160190" cy="1601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标题 4"/>
          <p:cNvSpPr>
            <a:spLocks noGrp="1"/>
          </p:cNvSpPr>
          <p:nvPr>
            <p:ph type="ctrTitle" hasCustomPrompt="1"/>
          </p:nvPr>
        </p:nvSpPr>
        <p:spPr>
          <a:xfrm>
            <a:off x="660400" y="1130300"/>
            <a:ext cx="5226341" cy="235582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6000"/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4" name="副标题 23"/>
          <p:cNvSpPr>
            <a:spLocks noGrp="1"/>
          </p:cNvSpPr>
          <p:nvPr>
            <p:ph type="subTitle" sz="quarter" idx="1" hasCustomPrompt="1"/>
          </p:nvPr>
        </p:nvSpPr>
        <p:spPr>
          <a:xfrm>
            <a:off x="660401" y="3721867"/>
            <a:ext cx="2875583" cy="608006"/>
          </a:xfrm>
          <a:prstGeom prst="roundRect">
            <a:avLst/>
          </a:prstGeom>
          <a:solidFill>
            <a:schemeClr val="accent3"/>
          </a:solidFill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660399" y="5533280"/>
            <a:ext cx="2822497" cy="276999"/>
          </a:xfrm>
          <a:prstGeom prst="rect">
            <a:avLst/>
          </a:prstGeom>
        </p:spPr>
        <p:txBody>
          <a:bodyPr wrap="square" lIns="90000">
            <a:normAutofit/>
          </a:bodyPr>
          <a:lstStyle>
            <a:lvl1pPr marL="0" indent="0" algn="l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660399" y="5857101"/>
            <a:ext cx="2822497" cy="276999"/>
          </a:xfrm>
          <a:prstGeom prst="rect">
            <a:avLst/>
          </a:prstGeom>
        </p:spPr>
        <p:txBody>
          <a:bodyPr wrap="none">
            <a:normAutofit/>
          </a:bodyPr>
          <a:lstStyle>
            <a:lvl1pPr marL="0" indent="0" algn="l">
              <a:lnSpc>
                <a:spcPct val="100000"/>
              </a:lnSpc>
              <a:buNone/>
              <a:defRPr sz="1200"/>
            </a:lvl1pPr>
          </a:lstStyle>
          <a:p>
            <a:pPr lvl="0"/>
            <a:endParaRPr lang="en-US" dirty="0"/>
          </a:p>
        </p:txBody>
      </p:sp>
      <p:pic>
        <p:nvPicPr>
          <p:cNvPr id="7" name="图形 6">
            <a:extLst>
              <a:ext uri="{FF2B5EF4-FFF2-40B4-BE49-F238E27FC236}">
                <a16:creationId xmlns:a16="http://schemas.microsoft.com/office/drawing/2014/main" id="{B1D612C1-5037-9F35-C8C3-732C09B9F2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20101" y="639994"/>
            <a:ext cx="3766863" cy="45448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3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 hasCustomPrompt="1"/>
          </p:nvPr>
        </p:nvSpPr>
        <p:spPr>
          <a:xfrm>
            <a:off x="660400" y="0"/>
            <a:ext cx="10858500" cy="10287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660400" y="1092200"/>
            <a:ext cx="10858500" cy="504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978B1-822A-48DD-9412-1B7D6807ED91}" type="datetime1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形 5">
            <a:extLst>
              <a:ext uri="{FF2B5EF4-FFF2-40B4-BE49-F238E27FC236}">
                <a16:creationId xmlns:a16="http://schemas.microsoft.com/office/drawing/2014/main" id="{E4072B60-23C3-FA28-CB03-403F3E9072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3537" y="696395"/>
            <a:ext cx="2140915" cy="28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 preserve="1">
  <p:cSld name="Agenda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660400" y="1500188"/>
            <a:ext cx="2836800" cy="914400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r">
              <a:lnSpc>
                <a:spcPct val="100000"/>
              </a:lnSpc>
              <a:defRPr sz="2800"/>
            </a:lvl1pPr>
          </a:lstStyle>
          <a:p>
            <a:pPr lvl="0"/>
            <a:r>
              <a:rPr lang="en-US"/>
              <a:t>Agenda</a:t>
            </a:r>
          </a:p>
        </p:txBody>
      </p:sp>
      <p:sp>
        <p:nvSpPr>
          <p:cNvPr id="11" name="内容占位符 10"/>
          <p:cNvSpPr>
            <a:spLocks noGrp="1"/>
          </p:cNvSpPr>
          <p:nvPr>
            <p:ph sz="quarter" idx="1" hasCustomPrompt="1"/>
          </p:nvPr>
        </p:nvSpPr>
        <p:spPr>
          <a:xfrm>
            <a:off x="3746500" y="1500187"/>
            <a:ext cx="7772400" cy="4633200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457200" indent="-457200">
              <a:lnSpc>
                <a:spcPct val="130000"/>
              </a:lnSpc>
              <a:buFont typeface="+mj-lt"/>
              <a:buAutoNum type="arabicPeriod"/>
              <a:defRPr sz="2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A813-B2FD-42E1-9222-83B574E99074}" type="datetime1">
              <a:rPr lang="zh-CN" altLang="en-US" smtClean="0"/>
              <a:t>2023/10/24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en-US" altLang="zh-CN" smtClean="0"/>
              <a:pPr/>
              <a:t>‹#›</a:t>
            </a:fld>
            <a:endParaRPr lang="en-US" altLang="zh-CN"/>
          </a:p>
        </p:txBody>
      </p:sp>
      <p:grpSp>
        <p:nvGrpSpPr>
          <p:cNvPr id="10" name="组合 9"/>
          <p:cNvGrpSpPr/>
          <p:nvPr/>
        </p:nvGrpSpPr>
        <p:grpSpPr>
          <a:xfrm>
            <a:off x="2626456" y="1500188"/>
            <a:ext cx="994563" cy="4634686"/>
            <a:chOff x="2626456" y="1500188"/>
            <a:chExt cx="994563" cy="4634686"/>
          </a:xfrm>
        </p:grpSpPr>
        <p:cxnSp>
          <p:nvCxnSpPr>
            <p:cNvPr id="12" name="直接连接符 11"/>
            <p:cNvCxnSpPr>
              <a:cxnSpLocks/>
            </p:cNvCxnSpPr>
            <p:nvPr/>
          </p:nvCxnSpPr>
          <p:spPr>
            <a:xfrm>
              <a:off x="3621019" y="1500188"/>
              <a:ext cx="0" cy="4633913"/>
            </a:xfrm>
            <a:prstGeom prst="line">
              <a:avLst/>
            </a:prstGeom>
            <a:solidFill>
              <a:srgbClr val="FFCC00"/>
            </a:solidFill>
            <a:ln w="3175" cap="flat" cmpd="sng" algn="ctr">
              <a:solidFill>
                <a:schemeClr val="tx1"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任意多边形: 形状 12"/>
            <p:cNvSpPr>
              <a:spLocks noChangeAspect="1"/>
            </p:cNvSpPr>
            <p:nvPr/>
          </p:nvSpPr>
          <p:spPr bwMode="auto">
            <a:xfrm>
              <a:off x="2626456" y="5219207"/>
              <a:ext cx="870506" cy="915667"/>
            </a:xfrm>
            <a:custGeom>
              <a:avLst/>
              <a:gdLst>
                <a:gd name="T0" fmla="*/ 3353 w 5127"/>
                <a:gd name="T1" fmla="*/ 1728 h 5401"/>
                <a:gd name="T2" fmla="*/ 2183 w 5127"/>
                <a:gd name="T3" fmla="*/ 1608 h 5401"/>
                <a:gd name="T4" fmla="*/ 3353 w 5127"/>
                <a:gd name="T5" fmla="*/ 1488 h 5401"/>
                <a:gd name="T6" fmla="*/ 3103 w 5127"/>
                <a:gd name="T7" fmla="*/ 2231 h 5401"/>
                <a:gd name="T8" fmla="*/ 3103 w 5127"/>
                <a:gd name="T9" fmla="*/ 1991 h 5401"/>
                <a:gd name="T10" fmla="*/ 2432 w 5127"/>
                <a:gd name="T11" fmla="*/ 2111 h 5401"/>
                <a:gd name="T12" fmla="*/ 3103 w 5127"/>
                <a:gd name="T13" fmla="*/ 2231 h 5401"/>
                <a:gd name="T14" fmla="*/ 3353 w 5127"/>
                <a:gd name="T15" fmla="*/ 2648 h 5401"/>
                <a:gd name="T16" fmla="*/ 2183 w 5127"/>
                <a:gd name="T17" fmla="*/ 2768 h 5401"/>
                <a:gd name="T18" fmla="*/ 3353 w 5127"/>
                <a:gd name="T19" fmla="*/ 2888 h 5401"/>
                <a:gd name="T20" fmla="*/ 2552 w 5127"/>
                <a:gd name="T21" fmla="*/ 3151 h 5401"/>
                <a:gd name="T22" fmla="*/ 2552 w 5127"/>
                <a:gd name="T23" fmla="*/ 3391 h 5401"/>
                <a:gd name="T24" fmla="*/ 3223 w 5127"/>
                <a:gd name="T25" fmla="*/ 3271 h 5401"/>
                <a:gd name="T26" fmla="*/ 2552 w 5127"/>
                <a:gd name="T27" fmla="*/ 3151 h 5401"/>
                <a:gd name="T28" fmla="*/ 4448 w 5127"/>
                <a:gd name="T29" fmla="*/ 1442 h 5401"/>
                <a:gd name="T30" fmla="*/ 4688 w 5127"/>
                <a:gd name="T31" fmla="*/ 1442 h 5401"/>
                <a:gd name="T32" fmla="*/ 3988 w 5127"/>
                <a:gd name="T33" fmla="*/ 0 h 5401"/>
                <a:gd name="T34" fmla="*/ 0 w 5127"/>
                <a:gd name="T35" fmla="*/ 604 h 5401"/>
                <a:gd name="T36" fmla="*/ 120 w 5127"/>
                <a:gd name="T37" fmla="*/ 1792 h 5401"/>
                <a:gd name="T38" fmla="*/ 686 w 5127"/>
                <a:gd name="T39" fmla="*/ 1672 h 5401"/>
                <a:gd name="T40" fmla="*/ 240 w 5127"/>
                <a:gd name="T41" fmla="*/ 1552 h 5401"/>
                <a:gd name="T42" fmla="*/ 604 w 5127"/>
                <a:gd name="T43" fmla="*/ 240 h 5401"/>
                <a:gd name="T44" fmla="*/ 968 w 5127"/>
                <a:gd name="T45" fmla="*/ 4179 h 5401"/>
                <a:gd name="T46" fmla="*/ 3904 w 5127"/>
                <a:gd name="T47" fmla="*/ 4879 h 5401"/>
                <a:gd name="T48" fmla="*/ 3904 w 5127"/>
                <a:gd name="T49" fmla="*/ 4639 h 5401"/>
                <a:gd name="T50" fmla="*/ 1208 w 5127"/>
                <a:gd name="T51" fmla="*/ 4179 h 5401"/>
                <a:gd name="T52" fmla="*/ 1086 w 5127"/>
                <a:gd name="T53" fmla="*/ 240 h 5401"/>
                <a:gd name="T54" fmla="*/ 4448 w 5127"/>
                <a:gd name="T55" fmla="*/ 700 h 5401"/>
                <a:gd name="T56" fmla="*/ 4568 w 5127"/>
                <a:gd name="T57" fmla="*/ 2000 h 5401"/>
                <a:gd name="T58" fmla="*/ 4568 w 5127"/>
                <a:gd name="T59" fmla="*/ 2240 h 5401"/>
                <a:gd name="T60" fmla="*/ 4887 w 5127"/>
                <a:gd name="T61" fmla="*/ 2340 h 5401"/>
                <a:gd name="T62" fmla="*/ 5007 w 5127"/>
                <a:gd name="T63" fmla="*/ 3838 h 5401"/>
                <a:gd name="T64" fmla="*/ 5127 w 5127"/>
                <a:gd name="T65" fmla="*/ 2340 h 5401"/>
                <a:gd name="T66" fmla="*/ 4568 w 5127"/>
                <a:gd name="T67" fmla="*/ 5139 h 5401"/>
                <a:gd name="T68" fmla="*/ 4448 w 5127"/>
                <a:gd name="T69" fmla="*/ 5281 h 5401"/>
                <a:gd name="T70" fmla="*/ 4688 w 5127"/>
                <a:gd name="T71" fmla="*/ 5281 h 5401"/>
                <a:gd name="T72" fmla="*/ 4568 w 5127"/>
                <a:gd name="T73" fmla="*/ 5139 h 5401"/>
                <a:gd name="T74" fmla="*/ 4448 w 5127"/>
                <a:gd name="T75" fmla="*/ 2559 h 5401"/>
                <a:gd name="T76" fmla="*/ 4568 w 5127"/>
                <a:gd name="T77" fmla="*/ 4974 h 5401"/>
                <a:gd name="T78" fmla="*/ 4688 w 5127"/>
                <a:gd name="T79" fmla="*/ 2559 h 5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27" h="5401">
                  <a:moveTo>
                    <a:pt x="3473" y="1608"/>
                  </a:moveTo>
                  <a:cubicBezTo>
                    <a:pt x="3473" y="1674"/>
                    <a:pt x="3419" y="1728"/>
                    <a:pt x="3353" y="1728"/>
                  </a:cubicBezTo>
                  <a:lnTo>
                    <a:pt x="2303" y="1728"/>
                  </a:lnTo>
                  <a:cubicBezTo>
                    <a:pt x="2236" y="1728"/>
                    <a:pt x="2183" y="1674"/>
                    <a:pt x="2183" y="1608"/>
                  </a:cubicBezTo>
                  <a:cubicBezTo>
                    <a:pt x="2183" y="1542"/>
                    <a:pt x="2236" y="1488"/>
                    <a:pt x="2303" y="1488"/>
                  </a:cubicBezTo>
                  <a:lnTo>
                    <a:pt x="3353" y="1488"/>
                  </a:lnTo>
                  <a:cubicBezTo>
                    <a:pt x="3419" y="1488"/>
                    <a:pt x="3473" y="1542"/>
                    <a:pt x="3473" y="1608"/>
                  </a:cubicBezTo>
                  <a:close/>
                  <a:moveTo>
                    <a:pt x="3103" y="2231"/>
                  </a:moveTo>
                  <a:cubicBezTo>
                    <a:pt x="3170" y="2231"/>
                    <a:pt x="3223" y="2178"/>
                    <a:pt x="3223" y="2111"/>
                  </a:cubicBezTo>
                  <a:cubicBezTo>
                    <a:pt x="3223" y="2045"/>
                    <a:pt x="3170" y="1991"/>
                    <a:pt x="3103" y="1991"/>
                  </a:cubicBezTo>
                  <a:lnTo>
                    <a:pt x="2552" y="1991"/>
                  </a:lnTo>
                  <a:cubicBezTo>
                    <a:pt x="2486" y="1991"/>
                    <a:pt x="2432" y="2045"/>
                    <a:pt x="2432" y="2111"/>
                  </a:cubicBezTo>
                  <a:cubicBezTo>
                    <a:pt x="2432" y="2178"/>
                    <a:pt x="2486" y="2231"/>
                    <a:pt x="2552" y="2231"/>
                  </a:cubicBezTo>
                  <a:lnTo>
                    <a:pt x="3103" y="2231"/>
                  </a:lnTo>
                  <a:close/>
                  <a:moveTo>
                    <a:pt x="3473" y="2768"/>
                  </a:moveTo>
                  <a:cubicBezTo>
                    <a:pt x="3473" y="2701"/>
                    <a:pt x="3419" y="2648"/>
                    <a:pt x="3353" y="2648"/>
                  </a:cubicBezTo>
                  <a:lnTo>
                    <a:pt x="2303" y="2648"/>
                  </a:lnTo>
                  <a:cubicBezTo>
                    <a:pt x="2236" y="2648"/>
                    <a:pt x="2183" y="2701"/>
                    <a:pt x="2183" y="2768"/>
                  </a:cubicBezTo>
                  <a:cubicBezTo>
                    <a:pt x="2183" y="2834"/>
                    <a:pt x="2236" y="2888"/>
                    <a:pt x="2303" y="2888"/>
                  </a:cubicBezTo>
                  <a:lnTo>
                    <a:pt x="3353" y="2888"/>
                  </a:lnTo>
                  <a:cubicBezTo>
                    <a:pt x="3419" y="2888"/>
                    <a:pt x="3473" y="2834"/>
                    <a:pt x="3473" y="2768"/>
                  </a:cubicBezTo>
                  <a:close/>
                  <a:moveTo>
                    <a:pt x="2552" y="3151"/>
                  </a:moveTo>
                  <a:cubicBezTo>
                    <a:pt x="2486" y="3151"/>
                    <a:pt x="2432" y="3205"/>
                    <a:pt x="2432" y="3271"/>
                  </a:cubicBezTo>
                  <a:cubicBezTo>
                    <a:pt x="2432" y="3338"/>
                    <a:pt x="2486" y="3391"/>
                    <a:pt x="2552" y="3391"/>
                  </a:cubicBezTo>
                  <a:lnTo>
                    <a:pt x="3103" y="3391"/>
                  </a:lnTo>
                  <a:cubicBezTo>
                    <a:pt x="3170" y="3391"/>
                    <a:pt x="3223" y="3338"/>
                    <a:pt x="3223" y="3271"/>
                  </a:cubicBezTo>
                  <a:cubicBezTo>
                    <a:pt x="3223" y="3205"/>
                    <a:pt x="3170" y="3151"/>
                    <a:pt x="3103" y="3151"/>
                  </a:cubicBezTo>
                  <a:lnTo>
                    <a:pt x="2552" y="3151"/>
                  </a:lnTo>
                  <a:close/>
                  <a:moveTo>
                    <a:pt x="4448" y="700"/>
                  </a:moveTo>
                  <a:lnTo>
                    <a:pt x="4448" y="1442"/>
                  </a:lnTo>
                  <a:cubicBezTo>
                    <a:pt x="4448" y="1509"/>
                    <a:pt x="4501" y="1562"/>
                    <a:pt x="4568" y="1562"/>
                  </a:cubicBezTo>
                  <a:cubicBezTo>
                    <a:pt x="4634" y="1562"/>
                    <a:pt x="4688" y="1509"/>
                    <a:pt x="4688" y="1442"/>
                  </a:cubicBezTo>
                  <a:lnTo>
                    <a:pt x="4688" y="700"/>
                  </a:lnTo>
                  <a:cubicBezTo>
                    <a:pt x="4688" y="314"/>
                    <a:pt x="4374" y="0"/>
                    <a:pt x="3988" y="0"/>
                  </a:cubicBezTo>
                  <a:lnTo>
                    <a:pt x="604" y="0"/>
                  </a:lnTo>
                  <a:cubicBezTo>
                    <a:pt x="271" y="0"/>
                    <a:pt x="0" y="271"/>
                    <a:pt x="0" y="604"/>
                  </a:cubicBezTo>
                  <a:lnTo>
                    <a:pt x="0" y="1672"/>
                  </a:lnTo>
                  <a:cubicBezTo>
                    <a:pt x="0" y="1738"/>
                    <a:pt x="53" y="1792"/>
                    <a:pt x="120" y="1792"/>
                  </a:cubicBezTo>
                  <a:lnTo>
                    <a:pt x="566" y="1792"/>
                  </a:lnTo>
                  <a:cubicBezTo>
                    <a:pt x="632" y="1792"/>
                    <a:pt x="686" y="1738"/>
                    <a:pt x="686" y="1672"/>
                  </a:cubicBezTo>
                  <a:cubicBezTo>
                    <a:pt x="686" y="1606"/>
                    <a:pt x="632" y="1552"/>
                    <a:pt x="566" y="1552"/>
                  </a:cubicBezTo>
                  <a:lnTo>
                    <a:pt x="240" y="1552"/>
                  </a:lnTo>
                  <a:lnTo>
                    <a:pt x="240" y="604"/>
                  </a:lnTo>
                  <a:cubicBezTo>
                    <a:pt x="240" y="403"/>
                    <a:pt x="403" y="240"/>
                    <a:pt x="604" y="240"/>
                  </a:cubicBezTo>
                  <a:cubicBezTo>
                    <a:pt x="805" y="240"/>
                    <a:pt x="968" y="403"/>
                    <a:pt x="968" y="604"/>
                  </a:cubicBezTo>
                  <a:lnTo>
                    <a:pt x="968" y="4179"/>
                  </a:lnTo>
                  <a:cubicBezTo>
                    <a:pt x="968" y="4565"/>
                    <a:pt x="1282" y="4879"/>
                    <a:pt x="1668" y="4879"/>
                  </a:cubicBezTo>
                  <a:lnTo>
                    <a:pt x="3904" y="4879"/>
                  </a:lnTo>
                  <a:cubicBezTo>
                    <a:pt x="3970" y="4879"/>
                    <a:pt x="4024" y="4825"/>
                    <a:pt x="4024" y="4759"/>
                  </a:cubicBezTo>
                  <a:cubicBezTo>
                    <a:pt x="4024" y="4693"/>
                    <a:pt x="3970" y="4639"/>
                    <a:pt x="3904" y="4639"/>
                  </a:cubicBezTo>
                  <a:lnTo>
                    <a:pt x="1668" y="4639"/>
                  </a:lnTo>
                  <a:cubicBezTo>
                    <a:pt x="1415" y="4639"/>
                    <a:pt x="1208" y="4433"/>
                    <a:pt x="1208" y="4179"/>
                  </a:cubicBezTo>
                  <a:lnTo>
                    <a:pt x="1208" y="604"/>
                  </a:lnTo>
                  <a:cubicBezTo>
                    <a:pt x="1208" y="468"/>
                    <a:pt x="1163" y="341"/>
                    <a:pt x="1086" y="240"/>
                  </a:cubicBezTo>
                  <a:lnTo>
                    <a:pt x="3988" y="240"/>
                  </a:lnTo>
                  <a:cubicBezTo>
                    <a:pt x="4241" y="240"/>
                    <a:pt x="4448" y="446"/>
                    <a:pt x="4448" y="700"/>
                  </a:cubicBezTo>
                  <a:close/>
                  <a:moveTo>
                    <a:pt x="4787" y="2000"/>
                  </a:moveTo>
                  <a:lnTo>
                    <a:pt x="4568" y="2000"/>
                  </a:lnTo>
                  <a:cubicBezTo>
                    <a:pt x="4501" y="2000"/>
                    <a:pt x="4448" y="2054"/>
                    <a:pt x="4448" y="2120"/>
                  </a:cubicBezTo>
                  <a:cubicBezTo>
                    <a:pt x="4448" y="2187"/>
                    <a:pt x="4501" y="2240"/>
                    <a:pt x="4568" y="2240"/>
                  </a:cubicBezTo>
                  <a:lnTo>
                    <a:pt x="4787" y="2240"/>
                  </a:lnTo>
                  <a:cubicBezTo>
                    <a:pt x="4842" y="2240"/>
                    <a:pt x="4887" y="2285"/>
                    <a:pt x="4887" y="2340"/>
                  </a:cubicBezTo>
                  <a:lnTo>
                    <a:pt x="4887" y="3718"/>
                  </a:lnTo>
                  <a:cubicBezTo>
                    <a:pt x="4887" y="3785"/>
                    <a:pt x="4941" y="3838"/>
                    <a:pt x="5007" y="3838"/>
                  </a:cubicBezTo>
                  <a:cubicBezTo>
                    <a:pt x="5073" y="3838"/>
                    <a:pt x="5127" y="3785"/>
                    <a:pt x="5127" y="3718"/>
                  </a:cubicBezTo>
                  <a:lnTo>
                    <a:pt x="5127" y="2340"/>
                  </a:lnTo>
                  <a:cubicBezTo>
                    <a:pt x="5127" y="2153"/>
                    <a:pt x="4975" y="2000"/>
                    <a:pt x="4787" y="2000"/>
                  </a:cubicBezTo>
                  <a:close/>
                  <a:moveTo>
                    <a:pt x="4568" y="5139"/>
                  </a:moveTo>
                  <a:cubicBezTo>
                    <a:pt x="4501" y="5139"/>
                    <a:pt x="4448" y="5193"/>
                    <a:pt x="4448" y="5259"/>
                  </a:cubicBezTo>
                  <a:lnTo>
                    <a:pt x="4448" y="5281"/>
                  </a:lnTo>
                  <a:cubicBezTo>
                    <a:pt x="4448" y="5347"/>
                    <a:pt x="4501" y="5401"/>
                    <a:pt x="4568" y="5401"/>
                  </a:cubicBezTo>
                  <a:cubicBezTo>
                    <a:pt x="4634" y="5401"/>
                    <a:pt x="4688" y="5347"/>
                    <a:pt x="4688" y="5281"/>
                  </a:cubicBezTo>
                  <a:lnTo>
                    <a:pt x="4688" y="5259"/>
                  </a:lnTo>
                  <a:cubicBezTo>
                    <a:pt x="4688" y="5193"/>
                    <a:pt x="4634" y="5139"/>
                    <a:pt x="4568" y="5139"/>
                  </a:cubicBezTo>
                  <a:close/>
                  <a:moveTo>
                    <a:pt x="4568" y="2439"/>
                  </a:moveTo>
                  <a:cubicBezTo>
                    <a:pt x="4501" y="2439"/>
                    <a:pt x="4448" y="2492"/>
                    <a:pt x="4448" y="2559"/>
                  </a:cubicBezTo>
                  <a:lnTo>
                    <a:pt x="4448" y="4854"/>
                  </a:lnTo>
                  <a:cubicBezTo>
                    <a:pt x="4448" y="4920"/>
                    <a:pt x="4501" y="4974"/>
                    <a:pt x="4568" y="4974"/>
                  </a:cubicBezTo>
                  <a:cubicBezTo>
                    <a:pt x="4634" y="4974"/>
                    <a:pt x="4688" y="4920"/>
                    <a:pt x="4688" y="4854"/>
                  </a:cubicBezTo>
                  <a:lnTo>
                    <a:pt x="4688" y="2559"/>
                  </a:lnTo>
                  <a:cubicBezTo>
                    <a:pt x="4688" y="2492"/>
                    <a:pt x="4634" y="2439"/>
                    <a:pt x="4568" y="2439"/>
                  </a:cubicBez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" name="图形 1">
            <a:extLst>
              <a:ext uri="{FF2B5EF4-FFF2-40B4-BE49-F238E27FC236}">
                <a16:creationId xmlns:a16="http://schemas.microsoft.com/office/drawing/2014/main" id="{34234B57-8BD8-8E11-F4F1-8484EB0C23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3537" y="696395"/>
            <a:ext cx="2140915" cy="28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3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 flipH="1">
            <a:off x="247101" y="701972"/>
            <a:ext cx="11271798" cy="5477472"/>
            <a:chOff x="485862" y="701972"/>
            <a:chExt cx="11271798" cy="5477472"/>
          </a:xfrm>
        </p:grpSpPr>
        <p:grpSp>
          <p:nvGrpSpPr>
            <p:cNvPr id="9" name="组合 8"/>
            <p:cNvGrpSpPr>
              <a:grpSpLocks noChangeAspect="1"/>
            </p:cNvGrpSpPr>
            <p:nvPr/>
          </p:nvGrpSpPr>
          <p:grpSpPr>
            <a:xfrm>
              <a:off x="5256657" y="1358457"/>
              <a:ext cx="6501003" cy="4820987"/>
              <a:chOff x="1717993" y="791306"/>
              <a:chExt cx="6867866" cy="5093046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1953370" y="1142683"/>
                <a:ext cx="6380255" cy="4587008"/>
                <a:chOff x="1953370" y="1142683"/>
                <a:chExt cx="6380255" cy="4587008"/>
              </a:xfrm>
              <a:solidFill>
                <a:srgbClr val="FEEED3"/>
              </a:solidFill>
            </p:grpSpPr>
            <p:sp>
              <p:nvSpPr>
                <p:cNvPr id="223" name="任意多边形: 形状 222"/>
                <p:cNvSpPr/>
                <p:nvPr/>
              </p:nvSpPr>
              <p:spPr>
                <a:xfrm>
                  <a:off x="1953370" y="1142683"/>
                  <a:ext cx="6380255" cy="4587008"/>
                </a:xfrm>
                <a:custGeom>
                  <a:avLst/>
                  <a:gdLst>
                    <a:gd name="connsiteX0" fmla="*/ 5935578 w 6380255"/>
                    <a:gd name="connsiteY0" fmla="*/ 1623563 h 4587008"/>
                    <a:gd name="connsiteX1" fmla="*/ 4933517 w 6380255"/>
                    <a:gd name="connsiteY1" fmla="*/ 1078853 h 4587008"/>
                    <a:gd name="connsiteX2" fmla="*/ 3290056 w 6380255"/>
                    <a:gd name="connsiteY2" fmla="*/ 4849 h 4587008"/>
                    <a:gd name="connsiteX3" fmla="*/ 380558 w 6380255"/>
                    <a:gd name="connsiteY3" fmla="*/ 986356 h 4587008"/>
                    <a:gd name="connsiteX4" fmla="*/ 406252 w 6380255"/>
                    <a:gd name="connsiteY4" fmla="*/ 3596854 h 4587008"/>
                    <a:gd name="connsiteX5" fmla="*/ 298337 w 6380255"/>
                    <a:gd name="connsiteY5" fmla="*/ 4587009 h 4587008"/>
                    <a:gd name="connsiteX6" fmla="*/ 5406284 w 6380255"/>
                    <a:gd name="connsiteY6" fmla="*/ 4587009 h 4587008"/>
                    <a:gd name="connsiteX7" fmla="*/ 6285013 w 6380255"/>
                    <a:gd name="connsiteY7" fmla="*/ 3319692 h 4587008"/>
                    <a:gd name="connsiteX8" fmla="*/ 5935578 w 6380255"/>
                    <a:gd name="connsiteY8" fmla="*/ 1623563 h 4587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380255" h="4587008">
                      <a:moveTo>
                        <a:pt x="5935578" y="1623563"/>
                      </a:moveTo>
                      <a:cubicBezTo>
                        <a:pt x="5560448" y="1397458"/>
                        <a:pt x="5133929" y="1412873"/>
                        <a:pt x="4933517" y="1078853"/>
                      </a:cubicBezTo>
                      <a:cubicBezTo>
                        <a:pt x="4733105" y="744834"/>
                        <a:pt x="4370147" y="35681"/>
                        <a:pt x="3290056" y="4849"/>
                      </a:cubicBezTo>
                      <a:cubicBezTo>
                        <a:pt x="2209965" y="-25984"/>
                        <a:pt x="1002353" y="66514"/>
                        <a:pt x="380558" y="986356"/>
                      </a:cubicBezTo>
                      <a:cubicBezTo>
                        <a:pt x="-241234" y="1906196"/>
                        <a:pt x="-4850" y="3067561"/>
                        <a:pt x="406252" y="3596854"/>
                      </a:cubicBezTo>
                      <a:cubicBezTo>
                        <a:pt x="817354" y="4126147"/>
                        <a:pt x="298337" y="4587009"/>
                        <a:pt x="298337" y="4587009"/>
                      </a:cubicBezTo>
                      <a:lnTo>
                        <a:pt x="5406284" y="4587009"/>
                      </a:lnTo>
                      <a:cubicBezTo>
                        <a:pt x="5406284" y="4587009"/>
                        <a:pt x="6058908" y="3998341"/>
                        <a:pt x="6285013" y="3319692"/>
                      </a:cubicBezTo>
                      <a:cubicBezTo>
                        <a:pt x="6511118" y="2641042"/>
                        <a:pt x="6310709" y="1849668"/>
                        <a:pt x="5935578" y="162356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24" name="任意多边形: 形状 223"/>
                <p:cNvSpPr/>
                <p:nvPr/>
              </p:nvSpPr>
              <p:spPr>
                <a:xfrm>
                  <a:off x="6923260" y="1407411"/>
                  <a:ext cx="997637" cy="950627"/>
                </a:xfrm>
                <a:custGeom>
                  <a:avLst/>
                  <a:gdLst>
                    <a:gd name="connsiteX0" fmla="*/ 693632 w 997637"/>
                    <a:gd name="connsiteY0" fmla="*/ 61803 h 950627"/>
                    <a:gd name="connsiteX1" fmla="*/ 264950 w 997637"/>
                    <a:gd name="connsiteY1" fmla="*/ 27269 h 950627"/>
                    <a:gd name="connsiteX2" fmla="*/ 78043 w 997637"/>
                    <a:gd name="connsiteY2" fmla="*/ 148220 h 950627"/>
                    <a:gd name="connsiteX3" fmla="*/ 90060 w 997637"/>
                    <a:gd name="connsiteY3" fmla="*/ 730552 h 950627"/>
                    <a:gd name="connsiteX4" fmla="*/ 571227 w 997637"/>
                    <a:gd name="connsiteY4" fmla="*/ 949661 h 950627"/>
                    <a:gd name="connsiteX5" fmla="*/ 993245 w 997637"/>
                    <a:gd name="connsiteY5" fmla="*/ 612940 h 950627"/>
                    <a:gd name="connsiteX6" fmla="*/ 944285 w 997637"/>
                    <a:gd name="connsiteY6" fmla="*/ 336809 h 950627"/>
                    <a:gd name="connsiteX7" fmla="*/ 693632 w 997637"/>
                    <a:gd name="connsiteY7" fmla="*/ 61803 h 9506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97637" h="950627">
                      <a:moveTo>
                        <a:pt x="693632" y="61803"/>
                      </a:moveTo>
                      <a:cubicBezTo>
                        <a:pt x="562488" y="-11549"/>
                        <a:pt x="407209" y="-14987"/>
                        <a:pt x="264950" y="27269"/>
                      </a:cubicBezTo>
                      <a:cubicBezTo>
                        <a:pt x="192604" y="48759"/>
                        <a:pt x="123659" y="88096"/>
                        <a:pt x="78043" y="148220"/>
                      </a:cubicBezTo>
                      <a:cubicBezTo>
                        <a:pt x="-41104" y="305249"/>
                        <a:pt x="-13151" y="573913"/>
                        <a:pt x="90060" y="730552"/>
                      </a:cubicBezTo>
                      <a:cubicBezTo>
                        <a:pt x="189472" y="881426"/>
                        <a:pt x="395124" y="960390"/>
                        <a:pt x="571227" y="949661"/>
                      </a:cubicBezTo>
                      <a:cubicBezTo>
                        <a:pt x="763807" y="937928"/>
                        <a:pt x="961913" y="815029"/>
                        <a:pt x="993245" y="612940"/>
                      </a:cubicBezTo>
                      <a:cubicBezTo>
                        <a:pt x="1007783" y="519172"/>
                        <a:pt x="984897" y="422564"/>
                        <a:pt x="944285" y="336809"/>
                      </a:cubicBezTo>
                      <a:cubicBezTo>
                        <a:pt x="890340" y="222904"/>
                        <a:pt x="803628" y="123327"/>
                        <a:pt x="693632" y="61803"/>
                      </a:cubicBezTo>
                      <a:close/>
                    </a:path>
                  </a:pathLst>
                </a:custGeom>
                <a:solidFill>
                  <a:srgbClr val="FEEED3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1" name="组合 20"/>
              <p:cNvGrpSpPr/>
              <p:nvPr/>
            </p:nvGrpSpPr>
            <p:grpSpPr>
              <a:xfrm>
                <a:off x="2213281" y="4615917"/>
                <a:ext cx="1641042" cy="1113772"/>
                <a:chOff x="2213281" y="4615917"/>
                <a:chExt cx="1641042" cy="1113772"/>
              </a:xfrm>
            </p:grpSpPr>
            <p:grpSp>
              <p:nvGrpSpPr>
                <p:cNvPr id="216" name="组合 215"/>
                <p:cNvGrpSpPr/>
                <p:nvPr/>
              </p:nvGrpSpPr>
              <p:grpSpPr>
                <a:xfrm>
                  <a:off x="2213281" y="4615917"/>
                  <a:ext cx="1641042" cy="1113772"/>
                  <a:chOff x="2213281" y="4615917"/>
                  <a:chExt cx="1641042" cy="1113772"/>
                </a:xfrm>
              </p:grpSpPr>
              <p:sp>
                <p:nvSpPr>
                  <p:cNvPr id="221" name="任意多边形: 形状 220"/>
                  <p:cNvSpPr/>
                  <p:nvPr/>
                </p:nvSpPr>
                <p:spPr>
                  <a:xfrm>
                    <a:off x="2213281" y="4615917"/>
                    <a:ext cx="1641042" cy="1113772"/>
                  </a:xfrm>
                  <a:custGeom>
                    <a:avLst/>
                    <a:gdLst>
                      <a:gd name="connsiteX0" fmla="*/ 0 w 1641042"/>
                      <a:gd name="connsiteY0" fmla="*/ 0 h 1113772"/>
                      <a:gd name="connsiteX1" fmla="*/ 1641043 w 1641042"/>
                      <a:gd name="connsiteY1" fmla="*/ 0 h 1113772"/>
                      <a:gd name="connsiteX2" fmla="*/ 1641043 w 1641042"/>
                      <a:gd name="connsiteY2" fmla="*/ 1113772 h 1113772"/>
                      <a:gd name="connsiteX3" fmla="*/ 0 w 1641042"/>
                      <a:gd name="connsiteY3" fmla="*/ 1113772 h 1113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41042" h="1113772">
                        <a:moveTo>
                          <a:pt x="0" y="0"/>
                        </a:moveTo>
                        <a:lnTo>
                          <a:pt x="1641043" y="0"/>
                        </a:lnTo>
                        <a:lnTo>
                          <a:pt x="1641043" y="1113772"/>
                        </a:lnTo>
                        <a:lnTo>
                          <a:pt x="0" y="11137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2" name="任意多边形: 形状 221"/>
                  <p:cNvSpPr/>
                  <p:nvPr/>
                </p:nvSpPr>
                <p:spPr>
                  <a:xfrm>
                    <a:off x="2213281" y="4615917"/>
                    <a:ext cx="1641042" cy="1113772"/>
                  </a:xfrm>
                  <a:custGeom>
                    <a:avLst/>
                    <a:gdLst>
                      <a:gd name="connsiteX0" fmla="*/ 0 w 1641042"/>
                      <a:gd name="connsiteY0" fmla="*/ 0 h 1113772"/>
                      <a:gd name="connsiteX1" fmla="*/ 1641043 w 1641042"/>
                      <a:gd name="connsiteY1" fmla="*/ 0 h 1113772"/>
                      <a:gd name="connsiteX2" fmla="*/ 1641043 w 1641042"/>
                      <a:gd name="connsiteY2" fmla="*/ 1113772 h 1113772"/>
                      <a:gd name="connsiteX3" fmla="*/ 0 w 1641042"/>
                      <a:gd name="connsiteY3" fmla="*/ 1113772 h 1113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41042" h="1113772">
                        <a:moveTo>
                          <a:pt x="0" y="0"/>
                        </a:moveTo>
                        <a:lnTo>
                          <a:pt x="1641043" y="0"/>
                        </a:lnTo>
                        <a:lnTo>
                          <a:pt x="1641043" y="1113772"/>
                        </a:lnTo>
                        <a:lnTo>
                          <a:pt x="0" y="1113772"/>
                        </a:lnTo>
                        <a:close/>
                      </a:path>
                    </a:pathLst>
                  </a:custGeom>
                  <a:noFill/>
                  <a:ln w="8792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217" name="任意多边形: 形状 216"/>
                <p:cNvSpPr/>
                <p:nvPr/>
              </p:nvSpPr>
              <p:spPr>
                <a:xfrm>
                  <a:off x="2305604" y="4717717"/>
                  <a:ext cx="1433317" cy="422246"/>
                </a:xfrm>
                <a:custGeom>
                  <a:avLst/>
                  <a:gdLst>
                    <a:gd name="connsiteX0" fmla="*/ 0 w 1433317"/>
                    <a:gd name="connsiteY0" fmla="*/ 0 h 422246"/>
                    <a:gd name="connsiteX1" fmla="*/ 1433318 w 1433317"/>
                    <a:gd name="connsiteY1" fmla="*/ 0 h 422246"/>
                    <a:gd name="connsiteX2" fmla="*/ 1433318 w 1433317"/>
                    <a:gd name="connsiteY2" fmla="*/ 422246 h 422246"/>
                    <a:gd name="connsiteX3" fmla="*/ 0 w 1433317"/>
                    <a:gd name="connsiteY3" fmla="*/ 422246 h 422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33317" h="422246">
                      <a:moveTo>
                        <a:pt x="0" y="0"/>
                      </a:moveTo>
                      <a:lnTo>
                        <a:pt x="1433318" y="0"/>
                      </a:lnTo>
                      <a:lnTo>
                        <a:pt x="1433318" y="422246"/>
                      </a:lnTo>
                      <a:lnTo>
                        <a:pt x="0" y="422246"/>
                      </a:lnTo>
                      <a:close/>
                    </a:path>
                  </a:pathLst>
                </a:custGeom>
                <a:solidFill>
                  <a:srgbClr val="FEEED3"/>
                </a:solidFill>
                <a:ln w="8792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18" name="任意多边形: 形状 217"/>
                <p:cNvSpPr/>
                <p:nvPr/>
              </p:nvSpPr>
              <p:spPr>
                <a:xfrm>
                  <a:off x="2305604" y="5226160"/>
                  <a:ext cx="1433317" cy="422246"/>
                </a:xfrm>
                <a:custGeom>
                  <a:avLst/>
                  <a:gdLst>
                    <a:gd name="connsiteX0" fmla="*/ 0 w 1433317"/>
                    <a:gd name="connsiteY0" fmla="*/ 0 h 422246"/>
                    <a:gd name="connsiteX1" fmla="*/ 1433318 w 1433317"/>
                    <a:gd name="connsiteY1" fmla="*/ 0 h 422246"/>
                    <a:gd name="connsiteX2" fmla="*/ 1433318 w 1433317"/>
                    <a:gd name="connsiteY2" fmla="*/ 422246 h 422246"/>
                    <a:gd name="connsiteX3" fmla="*/ 0 w 1433317"/>
                    <a:gd name="connsiteY3" fmla="*/ 422246 h 422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33317" h="422246">
                      <a:moveTo>
                        <a:pt x="0" y="0"/>
                      </a:moveTo>
                      <a:lnTo>
                        <a:pt x="1433318" y="0"/>
                      </a:lnTo>
                      <a:lnTo>
                        <a:pt x="1433318" y="422246"/>
                      </a:lnTo>
                      <a:lnTo>
                        <a:pt x="0" y="422246"/>
                      </a:lnTo>
                      <a:close/>
                    </a:path>
                  </a:pathLst>
                </a:custGeom>
                <a:solidFill>
                  <a:srgbClr val="FEEED3"/>
                </a:solidFill>
                <a:ln w="8792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19" name="任意多边形: 形状 218"/>
                <p:cNvSpPr/>
                <p:nvPr/>
              </p:nvSpPr>
              <p:spPr>
                <a:xfrm>
                  <a:off x="2864487" y="4794036"/>
                  <a:ext cx="317169" cy="54415"/>
                </a:xfrm>
                <a:custGeom>
                  <a:avLst/>
                  <a:gdLst>
                    <a:gd name="connsiteX0" fmla="*/ 290755 w 317169"/>
                    <a:gd name="connsiteY0" fmla="*/ 0 h 54415"/>
                    <a:gd name="connsiteX1" fmla="*/ 26414 w 317169"/>
                    <a:gd name="connsiteY1" fmla="*/ 0 h 54415"/>
                    <a:gd name="connsiteX2" fmla="*/ 0 w 317169"/>
                    <a:gd name="connsiteY2" fmla="*/ 26414 h 54415"/>
                    <a:gd name="connsiteX3" fmla="*/ 0 w 317169"/>
                    <a:gd name="connsiteY3" fmla="*/ 28001 h 54415"/>
                    <a:gd name="connsiteX4" fmla="*/ 26414 w 317169"/>
                    <a:gd name="connsiteY4" fmla="*/ 54416 h 54415"/>
                    <a:gd name="connsiteX5" fmla="*/ 290755 w 317169"/>
                    <a:gd name="connsiteY5" fmla="*/ 54416 h 54415"/>
                    <a:gd name="connsiteX6" fmla="*/ 317169 w 317169"/>
                    <a:gd name="connsiteY6" fmla="*/ 28001 h 54415"/>
                    <a:gd name="connsiteX7" fmla="*/ 317169 w 317169"/>
                    <a:gd name="connsiteY7" fmla="*/ 26414 h 54415"/>
                    <a:gd name="connsiteX8" fmla="*/ 290755 w 317169"/>
                    <a:gd name="connsiteY8" fmla="*/ 0 h 54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7169" h="54415">
                      <a:moveTo>
                        <a:pt x="290755" y="0"/>
                      </a:moveTo>
                      <a:lnTo>
                        <a:pt x="26414" y="0"/>
                      </a:lnTo>
                      <a:cubicBezTo>
                        <a:pt x="11887" y="0"/>
                        <a:pt x="0" y="11888"/>
                        <a:pt x="0" y="26414"/>
                      </a:cubicBezTo>
                      <a:lnTo>
                        <a:pt x="0" y="28001"/>
                      </a:lnTo>
                      <a:cubicBezTo>
                        <a:pt x="0" y="42529"/>
                        <a:pt x="11887" y="54416"/>
                        <a:pt x="26414" y="54416"/>
                      </a:cubicBezTo>
                      <a:lnTo>
                        <a:pt x="290755" y="54416"/>
                      </a:lnTo>
                      <a:cubicBezTo>
                        <a:pt x="305282" y="54416"/>
                        <a:pt x="317169" y="42529"/>
                        <a:pt x="317169" y="28001"/>
                      </a:cubicBezTo>
                      <a:lnTo>
                        <a:pt x="317169" y="26414"/>
                      </a:lnTo>
                      <a:cubicBezTo>
                        <a:pt x="317169" y="11885"/>
                        <a:pt x="305285" y="0"/>
                        <a:pt x="290755" y="0"/>
                      </a:cubicBezTo>
                      <a:close/>
                    </a:path>
                  </a:pathLst>
                </a:custGeom>
                <a:solidFill>
                  <a:srgbClr val="0502AB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20" name="任意多边形: 形状 219"/>
                <p:cNvSpPr/>
                <p:nvPr/>
              </p:nvSpPr>
              <p:spPr>
                <a:xfrm>
                  <a:off x="2864487" y="5308989"/>
                  <a:ext cx="317169" cy="54415"/>
                </a:xfrm>
                <a:custGeom>
                  <a:avLst/>
                  <a:gdLst>
                    <a:gd name="connsiteX0" fmla="*/ 290755 w 317169"/>
                    <a:gd name="connsiteY0" fmla="*/ 0 h 54415"/>
                    <a:gd name="connsiteX1" fmla="*/ 26414 w 317169"/>
                    <a:gd name="connsiteY1" fmla="*/ 0 h 54415"/>
                    <a:gd name="connsiteX2" fmla="*/ 0 w 317169"/>
                    <a:gd name="connsiteY2" fmla="*/ 26414 h 54415"/>
                    <a:gd name="connsiteX3" fmla="*/ 0 w 317169"/>
                    <a:gd name="connsiteY3" fmla="*/ 28001 h 54415"/>
                    <a:gd name="connsiteX4" fmla="*/ 26414 w 317169"/>
                    <a:gd name="connsiteY4" fmla="*/ 54415 h 54415"/>
                    <a:gd name="connsiteX5" fmla="*/ 290755 w 317169"/>
                    <a:gd name="connsiteY5" fmla="*/ 54415 h 54415"/>
                    <a:gd name="connsiteX6" fmla="*/ 317169 w 317169"/>
                    <a:gd name="connsiteY6" fmla="*/ 28001 h 54415"/>
                    <a:gd name="connsiteX7" fmla="*/ 317169 w 317169"/>
                    <a:gd name="connsiteY7" fmla="*/ 26414 h 54415"/>
                    <a:gd name="connsiteX8" fmla="*/ 290755 w 317169"/>
                    <a:gd name="connsiteY8" fmla="*/ 0 h 54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7169" h="54415">
                      <a:moveTo>
                        <a:pt x="290755" y="0"/>
                      </a:moveTo>
                      <a:lnTo>
                        <a:pt x="26414" y="0"/>
                      </a:lnTo>
                      <a:cubicBezTo>
                        <a:pt x="11887" y="0"/>
                        <a:pt x="0" y="11887"/>
                        <a:pt x="0" y="26414"/>
                      </a:cubicBezTo>
                      <a:lnTo>
                        <a:pt x="0" y="28001"/>
                      </a:lnTo>
                      <a:cubicBezTo>
                        <a:pt x="0" y="42528"/>
                        <a:pt x="11887" y="54415"/>
                        <a:pt x="26414" y="54415"/>
                      </a:cubicBezTo>
                      <a:lnTo>
                        <a:pt x="290755" y="54415"/>
                      </a:lnTo>
                      <a:cubicBezTo>
                        <a:pt x="305282" y="54415"/>
                        <a:pt x="317169" y="42528"/>
                        <a:pt x="317169" y="28001"/>
                      </a:cubicBezTo>
                      <a:lnTo>
                        <a:pt x="317169" y="26414"/>
                      </a:lnTo>
                      <a:cubicBezTo>
                        <a:pt x="317169" y="11887"/>
                        <a:pt x="305285" y="0"/>
                        <a:pt x="290755" y="0"/>
                      </a:cubicBezTo>
                      <a:close/>
                    </a:path>
                  </a:pathLst>
                </a:custGeom>
                <a:solidFill>
                  <a:srgbClr val="0502AB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>
                <a:off x="2223566" y="2344499"/>
                <a:ext cx="929987" cy="2271417"/>
                <a:chOff x="2223566" y="2344499"/>
                <a:chExt cx="929987" cy="2271417"/>
              </a:xfrm>
            </p:grpSpPr>
            <p:sp>
              <p:nvSpPr>
                <p:cNvPr id="205" name="任意多边形: 形状 204"/>
                <p:cNvSpPr/>
                <p:nvPr/>
              </p:nvSpPr>
              <p:spPr>
                <a:xfrm>
                  <a:off x="2223566" y="2449824"/>
                  <a:ext cx="507849" cy="1626520"/>
                </a:xfrm>
                <a:custGeom>
                  <a:avLst/>
                  <a:gdLst>
                    <a:gd name="connsiteX0" fmla="*/ 222808 w 507849"/>
                    <a:gd name="connsiteY0" fmla="*/ 602183 h 1626520"/>
                    <a:gd name="connsiteX1" fmla="*/ 127848 w 507849"/>
                    <a:gd name="connsiteY1" fmla="*/ 164443 h 1626520"/>
                    <a:gd name="connsiteX2" fmla="*/ 102370 w 507849"/>
                    <a:gd name="connsiteY2" fmla="*/ 0 h 1626520"/>
                    <a:gd name="connsiteX3" fmla="*/ 7411 w 507849"/>
                    <a:gd name="connsiteY3" fmla="*/ 523437 h 1626520"/>
                    <a:gd name="connsiteX4" fmla="*/ 109318 w 507849"/>
                    <a:gd name="connsiteY4" fmla="*/ 1028344 h 1626520"/>
                    <a:gd name="connsiteX5" fmla="*/ 310818 w 507849"/>
                    <a:gd name="connsiteY5" fmla="*/ 1567994 h 1626520"/>
                    <a:gd name="connsiteX6" fmla="*/ 310818 w 507849"/>
                    <a:gd name="connsiteY6" fmla="*/ 1579573 h 1626520"/>
                    <a:gd name="connsiteX7" fmla="*/ 459048 w 507849"/>
                    <a:gd name="connsiteY7" fmla="*/ 1625895 h 1626520"/>
                    <a:gd name="connsiteX8" fmla="*/ 456731 w 507849"/>
                    <a:gd name="connsiteY8" fmla="*/ 1151098 h 1626520"/>
                    <a:gd name="connsiteX9" fmla="*/ 222808 w 507849"/>
                    <a:gd name="connsiteY9" fmla="*/ 602183 h 1626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07849" h="1626520">
                      <a:moveTo>
                        <a:pt x="222808" y="602183"/>
                      </a:moveTo>
                      <a:cubicBezTo>
                        <a:pt x="157958" y="495642"/>
                        <a:pt x="127848" y="280246"/>
                        <a:pt x="127848" y="164443"/>
                      </a:cubicBezTo>
                      <a:cubicBezTo>
                        <a:pt x="127848" y="48639"/>
                        <a:pt x="102370" y="0"/>
                        <a:pt x="102370" y="0"/>
                      </a:cubicBezTo>
                      <a:cubicBezTo>
                        <a:pt x="100054" y="85694"/>
                        <a:pt x="37521" y="328885"/>
                        <a:pt x="7411" y="523437"/>
                      </a:cubicBezTo>
                      <a:cubicBezTo>
                        <a:pt x="-22698" y="717989"/>
                        <a:pt x="44469" y="808317"/>
                        <a:pt x="109318" y="1028344"/>
                      </a:cubicBezTo>
                      <a:cubicBezTo>
                        <a:pt x="174168" y="1248374"/>
                        <a:pt x="310818" y="1567994"/>
                        <a:pt x="310818" y="1567994"/>
                      </a:cubicBezTo>
                      <a:lnTo>
                        <a:pt x="310818" y="1579573"/>
                      </a:lnTo>
                      <a:cubicBezTo>
                        <a:pt x="310818" y="1579573"/>
                        <a:pt x="382616" y="1632844"/>
                        <a:pt x="459048" y="1625895"/>
                      </a:cubicBezTo>
                      <a:cubicBezTo>
                        <a:pt x="535477" y="1618948"/>
                        <a:pt x="512318" y="1445240"/>
                        <a:pt x="456731" y="1151098"/>
                      </a:cubicBezTo>
                      <a:cubicBezTo>
                        <a:pt x="401146" y="856953"/>
                        <a:pt x="287657" y="708722"/>
                        <a:pt x="222808" y="602183"/>
                      </a:cubicBezTo>
                      <a:close/>
                    </a:path>
                  </a:pathLst>
                </a:custGeom>
                <a:solidFill>
                  <a:srgbClr val="679E2A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206" name="组合 205"/>
                <p:cNvGrpSpPr/>
                <p:nvPr/>
              </p:nvGrpSpPr>
              <p:grpSpPr>
                <a:xfrm>
                  <a:off x="2588396" y="2516527"/>
                  <a:ext cx="262208" cy="1559858"/>
                  <a:chOff x="2588396" y="2516527"/>
                  <a:chExt cx="262208" cy="1559858"/>
                </a:xfrm>
              </p:grpSpPr>
              <p:sp>
                <p:nvSpPr>
                  <p:cNvPr id="214" name="任意多边形: 形状 213"/>
                  <p:cNvSpPr/>
                  <p:nvPr/>
                </p:nvSpPr>
                <p:spPr>
                  <a:xfrm>
                    <a:off x="2593533" y="2517916"/>
                    <a:ext cx="251881" cy="1553264"/>
                  </a:xfrm>
                  <a:custGeom>
                    <a:avLst/>
                    <a:gdLst>
                      <a:gd name="connsiteX0" fmla="*/ 172746 w 251881"/>
                      <a:gd name="connsiteY0" fmla="*/ 469863 h 1553264"/>
                      <a:gd name="connsiteX1" fmla="*/ 131297 w 251881"/>
                      <a:gd name="connsiteY1" fmla="*/ 2046 h 1553264"/>
                      <a:gd name="connsiteX2" fmla="*/ 121126 w 251881"/>
                      <a:gd name="connsiteY2" fmla="*/ 0 h 1553264"/>
                      <a:gd name="connsiteX3" fmla="*/ 14464 w 251881"/>
                      <a:gd name="connsiteY3" fmla="*/ 461458 h 1553264"/>
                      <a:gd name="connsiteX4" fmla="*/ 44618 w 251881"/>
                      <a:gd name="connsiteY4" fmla="*/ 1007647 h 1553264"/>
                      <a:gd name="connsiteX5" fmla="*/ 69988 w 251881"/>
                      <a:gd name="connsiteY5" fmla="*/ 1495026 h 1553264"/>
                      <a:gd name="connsiteX6" fmla="*/ 69918 w 251881"/>
                      <a:gd name="connsiteY6" fmla="*/ 1496550 h 1553264"/>
                      <a:gd name="connsiteX7" fmla="*/ 70683 w 251881"/>
                      <a:gd name="connsiteY7" fmla="*/ 1497871 h 1553264"/>
                      <a:gd name="connsiteX8" fmla="*/ 144041 w 251881"/>
                      <a:gd name="connsiteY8" fmla="*/ 1553264 h 1553264"/>
                      <a:gd name="connsiteX9" fmla="*/ 218965 w 251881"/>
                      <a:gd name="connsiteY9" fmla="*/ 1475771 h 1553264"/>
                      <a:gd name="connsiteX10" fmla="*/ 247425 w 251881"/>
                      <a:gd name="connsiteY10" fmla="*/ 995645 h 1553264"/>
                      <a:gd name="connsiteX11" fmla="*/ 172746 w 251881"/>
                      <a:gd name="connsiteY11" fmla="*/ 469863 h 1553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51881" h="1553264">
                        <a:moveTo>
                          <a:pt x="172746" y="469863"/>
                        </a:moveTo>
                        <a:cubicBezTo>
                          <a:pt x="99893" y="258133"/>
                          <a:pt x="130976" y="4581"/>
                          <a:pt x="131297" y="2046"/>
                        </a:cubicBezTo>
                        <a:lnTo>
                          <a:pt x="121126" y="0"/>
                        </a:lnTo>
                        <a:cubicBezTo>
                          <a:pt x="120361" y="2759"/>
                          <a:pt x="44275" y="278011"/>
                          <a:pt x="14464" y="461458"/>
                        </a:cubicBezTo>
                        <a:cubicBezTo>
                          <a:pt x="-18096" y="661819"/>
                          <a:pt x="9714" y="842375"/>
                          <a:pt x="44618" y="1007647"/>
                        </a:cubicBezTo>
                        <a:cubicBezTo>
                          <a:pt x="83464" y="1191593"/>
                          <a:pt x="70126" y="1492015"/>
                          <a:pt x="69988" y="1495026"/>
                        </a:cubicBezTo>
                        <a:lnTo>
                          <a:pt x="69918" y="1496550"/>
                        </a:lnTo>
                        <a:lnTo>
                          <a:pt x="70683" y="1497871"/>
                        </a:lnTo>
                        <a:cubicBezTo>
                          <a:pt x="71992" y="1500133"/>
                          <a:pt x="103218" y="1553264"/>
                          <a:pt x="144041" y="1553264"/>
                        </a:cubicBezTo>
                        <a:cubicBezTo>
                          <a:pt x="172805" y="1553264"/>
                          <a:pt x="198013" y="1527193"/>
                          <a:pt x="218965" y="1475771"/>
                        </a:cubicBezTo>
                        <a:cubicBezTo>
                          <a:pt x="248138" y="1404175"/>
                          <a:pt x="258776" y="1224689"/>
                          <a:pt x="247425" y="995645"/>
                        </a:cubicBezTo>
                        <a:cubicBezTo>
                          <a:pt x="236400" y="773163"/>
                          <a:pt x="207783" y="571693"/>
                          <a:pt x="172746" y="469863"/>
                        </a:cubicBezTo>
                        <a:close/>
                      </a:path>
                    </a:pathLst>
                  </a:custGeom>
                  <a:solidFill>
                    <a:srgbClr val="92D050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5" name="任意多边形: 形状 214"/>
                  <p:cNvSpPr/>
                  <p:nvPr/>
                </p:nvSpPr>
                <p:spPr>
                  <a:xfrm>
                    <a:off x="2588396" y="2516527"/>
                    <a:ext cx="262208" cy="1559858"/>
                  </a:xfrm>
                  <a:custGeom>
                    <a:avLst/>
                    <a:gdLst>
                      <a:gd name="connsiteX0" fmla="*/ 182801 w 262208"/>
                      <a:gd name="connsiteY0" fmla="*/ 469562 h 1559858"/>
                      <a:gd name="connsiteX1" fmla="*/ 134733 w 262208"/>
                      <a:gd name="connsiteY1" fmla="*/ 157314 h 1559858"/>
                      <a:gd name="connsiteX2" fmla="*/ 141595 w 262208"/>
                      <a:gd name="connsiteY2" fmla="*/ 4091 h 1559858"/>
                      <a:gd name="connsiteX3" fmla="*/ 121254 w 262208"/>
                      <a:gd name="connsiteY3" fmla="*/ 0 h 1559858"/>
                      <a:gd name="connsiteX4" fmla="*/ 14470 w 262208"/>
                      <a:gd name="connsiteY4" fmla="*/ 462014 h 1559858"/>
                      <a:gd name="connsiteX5" fmla="*/ 3336 w 262208"/>
                      <a:gd name="connsiteY5" fmla="*/ 736013 h 1559858"/>
                      <a:gd name="connsiteX6" fmla="*/ 44669 w 262208"/>
                      <a:gd name="connsiteY6" fmla="*/ 1010113 h 1559858"/>
                      <a:gd name="connsiteX7" fmla="*/ 69934 w 262208"/>
                      <a:gd name="connsiteY7" fmla="*/ 1496178 h 1559858"/>
                      <a:gd name="connsiteX8" fmla="*/ 69793 w 262208"/>
                      <a:gd name="connsiteY8" fmla="*/ 1499227 h 1559858"/>
                      <a:gd name="connsiteX9" fmla="*/ 71323 w 262208"/>
                      <a:gd name="connsiteY9" fmla="*/ 1501869 h 1559858"/>
                      <a:gd name="connsiteX10" fmla="*/ 149181 w 262208"/>
                      <a:gd name="connsiteY10" fmla="*/ 1559859 h 1559858"/>
                      <a:gd name="connsiteX11" fmla="*/ 228920 w 262208"/>
                      <a:gd name="connsiteY11" fmla="*/ 1479128 h 1559858"/>
                      <a:gd name="connsiteX12" fmla="*/ 257759 w 262208"/>
                      <a:gd name="connsiteY12" fmla="*/ 996782 h 1559858"/>
                      <a:gd name="connsiteX13" fmla="*/ 182801 w 262208"/>
                      <a:gd name="connsiteY13" fmla="*/ 469562 h 1559858"/>
                      <a:gd name="connsiteX14" fmla="*/ 219286 w 262208"/>
                      <a:gd name="connsiteY14" fmla="*/ 1475202 h 1559858"/>
                      <a:gd name="connsiteX15" fmla="*/ 149179 w 262208"/>
                      <a:gd name="connsiteY15" fmla="*/ 1549455 h 1559858"/>
                      <a:gd name="connsiteX16" fmla="*/ 80322 w 262208"/>
                      <a:gd name="connsiteY16" fmla="*/ 1496655 h 1559858"/>
                      <a:gd name="connsiteX17" fmla="*/ 54846 w 262208"/>
                      <a:gd name="connsiteY17" fmla="*/ 1007961 h 1559858"/>
                      <a:gd name="connsiteX18" fmla="*/ 24737 w 262208"/>
                      <a:gd name="connsiteY18" fmla="*/ 463680 h 1559858"/>
                      <a:gd name="connsiteX19" fmla="*/ 131278 w 262208"/>
                      <a:gd name="connsiteY19" fmla="*/ 2778 h 1559858"/>
                      <a:gd name="connsiteX20" fmla="*/ 172966 w 262208"/>
                      <a:gd name="connsiteY20" fmla="*/ 472945 h 1559858"/>
                      <a:gd name="connsiteX21" fmla="*/ 219286 w 262208"/>
                      <a:gd name="connsiteY21" fmla="*/ 1475202 h 1559858"/>
                      <a:gd name="connsiteX22" fmla="*/ 131289 w 262208"/>
                      <a:gd name="connsiteY22" fmla="*/ 13180 h 1559858"/>
                      <a:gd name="connsiteX23" fmla="*/ 131275 w 262208"/>
                      <a:gd name="connsiteY23" fmla="*/ 13180 h 1559858"/>
                      <a:gd name="connsiteX24" fmla="*/ 131289 w 262208"/>
                      <a:gd name="connsiteY24" fmla="*/ 13180 h 15598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262208" h="1559858">
                        <a:moveTo>
                          <a:pt x="182801" y="469562"/>
                        </a:moveTo>
                        <a:cubicBezTo>
                          <a:pt x="145007" y="359718"/>
                          <a:pt x="135799" y="239131"/>
                          <a:pt x="134733" y="157314"/>
                        </a:cubicBezTo>
                        <a:cubicBezTo>
                          <a:pt x="133572" y="68380"/>
                          <a:pt x="141514" y="4724"/>
                          <a:pt x="141595" y="4091"/>
                        </a:cubicBezTo>
                        <a:lnTo>
                          <a:pt x="121254" y="0"/>
                        </a:lnTo>
                        <a:cubicBezTo>
                          <a:pt x="120489" y="2761"/>
                          <a:pt x="44326" y="278288"/>
                          <a:pt x="14470" y="462014"/>
                        </a:cubicBezTo>
                        <a:cubicBezTo>
                          <a:pt x="145" y="550170"/>
                          <a:pt x="-3497" y="639797"/>
                          <a:pt x="3336" y="736013"/>
                        </a:cubicBezTo>
                        <a:cubicBezTo>
                          <a:pt x="9058" y="816583"/>
                          <a:pt x="22191" y="903680"/>
                          <a:pt x="44669" y="1010113"/>
                        </a:cubicBezTo>
                        <a:cubicBezTo>
                          <a:pt x="83384" y="1193437"/>
                          <a:pt x="70072" y="1493174"/>
                          <a:pt x="69934" y="1496178"/>
                        </a:cubicBezTo>
                        <a:lnTo>
                          <a:pt x="69793" y="1499227"/>
                        </a:lnTo>
                        <a:lnTo>
                          <a:pt x="71323" y="1501869"/>
                        </a:lnTo>
                        <a:cubicBezTo>
                          <a:pt x="72692" y="1504237"/>
                          <a:pt x="105395" y="1559859"/>
                          <a:pt x="149181" y="1559859"/>
                        </a:cubicBezTo>
                        <a:cubicBezTo>
                          <a:pt x="180266" y="1559859"/>
                          <a:pt x="207093" y="1532697"/>
                          <a:pt x="228920" y="1479128"/>
                        </a:cubicBezTo>
                        <a:cubicBezTo>
                          <a:pt x="258366" y="1406864"/>
                          <a:pt x="269148" y="1226547"/>
                          <a:pt x="257759" y="996782"/>
                        </a:cubicBezTo>
                        <a:cubicBezTo>
                          <a:pt x="246710" y="773842"/>
                          <a:pt x="217987" y="571821"/>
                          <a:pt x="182801" y="469562"/>
                        </a:cubicBezTo>
                        <a:close/>
                        <a:moveTo>
                          <a:pt x="219286" y="1475202"/>
                        </a:moveTo>
                        <a:cubicBezTo>
                          <a:pt x="196301" y="1531611"/>
                          <a:pt x="171432" y="1549455"/>
                          <a:pt x="149179" y="1549455"/>
                        </a:cubicBezTo>
                        <a:cubicBezTo>
                          <a:pt x="110886" y="1549455"/>
                          <a:pt x="80322" y="1496655"/>
                          <a:pt x="80322" y="1496655"/>
                        </a:cubicBezTo>
                        <a:cubicBezTo>
                          <a:pt x="80322" y="1496655"/>
                          <a:pt x="94284" y="1194706"/>
                          <a:pt x="54846" y="1007961"/>
                        </a:cubicBezTo>
                        <a:cubicBezTo>
                          <a:pt x="15408" y="821215"/>
                          <a:pt x="-5372" y="648967"/>
                          <a:pt x="24737" y="463680"/>
                        </a:cubicBezTo>
                        <a:cubicBezTo>
                          <a:pt x="54846" y="278393"/>
                          <a:pt x="131278" y="2778"/>
                          <a:pt x="131278" y="2778"/>
                        </a:cubicBezTo>
                        <a:cubicBezTo>
                          <a:pt x="131278" y="2778"/>
                          <a:pt x="98852" y="257549"/>
                          <a:pt x="172966" y="472945"/>
                        </a:cubicBezTo>
                        <a:cubicBezTo>
                          <a:pt x="247081" y="688341"/>
                          <a:pt x="281822" y="1321730"/>
                          <a:pt x="219286" y="1475202"/>
                        </a:cubicBezTo>
                        <a:close/>
                        <a:moveTo>
                          <a:pt x="131289" y="13180"/>
                        </a:moveTo>
                        <a:lnTo>
                          <a:pt x="131275" y="13180"/>
                        </a:lnTo>
                        <a:lnTo>
                          <a:pt x="131289" y="1318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207" name="任意多边形: 形状 206"/>
                <p:cNvSpPr/>
                <p:nvPr/>
              </p:nvSpPr>
              <p:spPr>
                <a:xfrm>
                  <a:off x="2897165" y="2653637"/>
                  <a:ext cx="256388" cy="1198759"/>
                </a:xfrm>
                <a:custGeom>
                  <a:avLst/>
                  <a:gdLst>
                    <a:gd name="connsiteX0" fmla="*/ 174553 w 256388"/>
                    <a:gd name="connsiteY0" fmla="*/ 289513 h 1198759"/>
                    <a:gd name="connsiteX1" fmla="*/ 79484 w 256388"/>
                    <a:gd name="connsiteY1" fmla="*/ 539650 h 1198759"/>
                    <a:gd name="connsiteX2" fmla="*/ 10150 w 256388"/>
                    <a:gd name="connsiteY2" fmla="*/ 1194626 h 1198759"/>
                    <a:gd name="connsiteX3" fmla="*/ 244036 w 256388"/>
                    <a:gd name="connsiteY3" fmla="*/ 521120 h 1198759"/>
                    <a:gd name="connsiteX4" fmla="*/ 244036 w 256388"/>
                    <a:gd name="connsiteY4" fmla="*/ 0 h 1198759"/>
                    <a:gd name="connsiteX5" fmla="*/ 174553 w 256388"/>
                    <a:gd name="connsiteY5" fmla="*/ 289513 h 1198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6388" h="1198759">
                      <a:moveTo>
                        <a:pt x="174553" y="289513"/>
                      </a:moveTo>
                      <a:cubicBezTo>
                        <a:pt x="125916" y="375207"/>
                        <a:pt x="79484" y="539650"/>
                        <a:pt x="79484" y="539650"/>
                      </a:cubicBezTo>
                      <a:cubicBezTo>
                        <a:pt x="79484" y="539650"/>
                        <a:pt x="-33856" y="1259478"/>
                        <a:pt x="10150" y="1194626"/>
                      </a:cubicBezTo>
                      <a:cubicBezTo>
                        <a:pt x="54155" y="1129776"/>
                        <a:pt x="216243" y="669350"/>
                        <a:pt x="244036" y="521120"/>
                      </a:cubicBezTo>
                      <a:cubicBezTo>
                        <a:pt x="271829" y="372890"/>
                        <a:pt x="244036" y="0"/>
                        <a:pt x="244036" y="0"/>
                      </a:cubicBezTo>
                      <a:cubicBezTo>
                        <a:pt x="244036" y="0"/>
                        <a:pt x="223189" y="203819"/>
                        <a:pt x="174553" y="289513"/>
                      </a:cubicBezTo>
                      <a:close/>
                    </a:path>
                  </a:pathLst>
                </a:custGeom>
                <a:solidFill>
                  <a:srgbClr val="679E2A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208" name="组合 207"/>
                <p:cNvGrpSpPr/>
                <p:nvPr/>
              </p:nvGrpSpPr>
              <p:grpSpPr>
                <a:xfrm>
                  <a:off x="2739612" y="2344499"/>
                  <a:ext cx="302864" cy="1761464"/>
                  <a:chOff x="2739612" y="2344499"/>
                  <a:chExt cx="302864" cy="1761464"/>
                </a:xfrm>
              </p:grpSpPr>
              <p:sp>
                <p:nvSpPr>
                  <p:cNvPr id="212" name="任意多边形: 形状 211"/>
                  <p:cNvSpPr/>
                  <p:nvPr/>
                </p:nvSpPr>
                <p:spPr>
                  <a:xfrm>
                    <a:off x="2744764" y="2375149"/>
                    <a:ext cx="285770" cy="1725613"/>
                  </a:xfrm>
                  <a:custGeom>
                    <a:avLst/>
                    <a:gdLst>
                      <a:gd name="connsiteX0" fmla="*/ 108885 w 285770"/>
                      <a:gd name="connsiteY0" fmla="*/ 411352 h 1725613"/>
                      <a:gd name="connsiteX1" fmla="*/ 52823 w 285770"/>
                      <a:gd name="connsiteY1" fmla="*/ 759710 h 1725613"/>
                      <a:gd name="connsiteX2" fmla="*/ 45984 w 285770"/>
                      <a:gd name="connsiteY2" fmla="*/ 893668 h 1725613"/>
                      <a:gd name="connsiteX3" fmla="*/ 46044 w 285770"/>
                      <a:gd name="connsiteY3" fmla="*/ 948644 h 1725613"/>
                      <a:gd name="connsiteX4" fmla="*/ 2229 w 285770"/>
                      <a:gd name="connsiteY4" fmla="*/ 1532482 h 1725613"/>
                      <a:gd name="connsiteX5" fmla="*/ 6815 w 285770"/>
                      <a:gd name="connsiteY5" fmla="*/ 1604500 h 1725613"/>
                      <a:gd name="connsiteX6" fmla="*/ 39660 w 285770"/>
                      <a:gd name="connsiteY6" fmla="*/ 1725614 h 1725613"/>
                      <a:gd name="connsiteX7" fmla="*/ 99525 w 285770"/>
                      <a:gd name="connsiteY7" fmla="*/ 1674449 h 1725613"/>
                      <a:gd name="connsiteX8" fmla="*/ 238773 w 285770"/>
                      <a:gd name="connsiteY8" fmla="*/ 1155279 h 1725613"/>
                      <a:gd name="connsiteX9" fmla="*/ 262583 w 285770"/>
                      <a:gd name="connsiteY9" fmla="*/ 562394 h 1725613"/>
                      <a:gd name="connsiteX10" fmla="*/ 278897 w 285770"/>
                      <a:gd name="connsiteY10" fmla="*/ 31767 h 1725613"/>
                      <a:gd name="connsiteX11" fmla="*/ 285770 w 285770"/>
                      <a:gd name="connsiteY11" fmla="*/ 0 h 1725613"/>
                      <a:gd name="connsiteX12" fmla="*/ 269329 w 285770"/>
                      <a:gd name="connsiteY12" fmla="*/ 28034 h 1725613"/>
                      <a:gd name="connsiteX13" fmla="*/ 108885 w 285770"/>
                      <a:gd name="connsiteY13" fmla="*/ 411352 h 1725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85770" h="1725613">
                        <a:moveTo>
                          <a:pt x="108885" y="411352"/>
                        </a:moveTo>
                        <a:cubicBezTo>
                          <a:pt x="75753" y="523760"/>
                          <a:pt x="60109" y="662835"/>
                          <a:pt x="52823" y="759710"/>
                        </a:cubicBezTo>
                        <a:cubicBezTo>
                          <a:pt x="48497" y="817194"/>
                          <a:pt x="46716" y="864286"/>
                          <a:pt x="45984" y="893668"/>
                        </a:cubicBezTo>
                        <a:cubicBezTo>
                          <a:pt x="45041" y="931475"/>
                          <a:pt x="45386" y="944030"/>
                          <a:pt x="46044" y="948644"/>
                        </a:cubicBezTo>
                        <a:cubicBezTo>
                          <a:pt x="42287" y="981934"/>
                          <a:pt x="-11469" y="1461717"/>
                          <a:pt x="2229" y="1532482"/>
                        </a:cubicBezTo>
                        <a:cubicBezTo>
                          <a:pt x="5641" y="1550104"/>
                          <a:pt x="6210" y="1576527"/>
                          <a:pt x="6815" y="1604500"/>
                        </a:cubicBezTo>
                        <a:cubicBezTo>
                          <a:pt x="8160" y="1666784"/>
                          <a:pt x="9430" y="1725614"/>
                          <a:pt x="39660" y="1725614"/>
                        </a:cubicBezTo>
                        <a:cubicBezTo>
                          <a:pt x="54757" y="1725614"/>
                          <a:pt x="73779" y="1709357"/>
                          <a:pt x="99525" y="1674449"/>
                        </a:cubicBezTo>
                        <a:cubicBezTo>
                          <a:pt x="158403" y="1594624"/>
                          <a:pt x="210062" y="1353923"/>
                          <a:pt x="238773" y="1155279"/>
                        </a:cubicBezTo>
                        <a:cubicBezTo>
                          <a:pt x="275162" y="903518"/>
                          <a:pt x="284287" y="676337"/>
                          <a:pt x="262583" y="562394"/>
                        </a:cubicBezTo>
                        <a:cubicBezTo>
                          <a:pt x="216997" y="323069"/>
                          <a:pt x="278273" y="34651"/>
                          <a:pt x="278897" y="31767"/>
                        </a:cubicBezTo>
                        <a:lnTo>
                          <a:pt x="285770" y="0"/>
                        </a:lnTo>
                        <a:lnTo>
                          <a:pt x="269329" y="28034"/>
                        </a:lnTo>
                        <a:cubicBezTo>
                          <a:pt x="268370" y="29663"/>
                          <a:pt x="173172" y="193237"/>
                          <a:pt x="108885" y="411352"/>
                        </a:cubicBezTo>
                        <a:close/>
                      </a:path>
                    </a:pathLst>
                  </a:custGeom>
                  <a:solidFill>
                    <a:srgbClr val="92D050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3" name="任意多边形: 形状 212"/>
                  <p:cNvSpPr/>
                  <p:nvPr/>
                </p:nvSpPr>
                <p:spPr>
                  <a:xfrm>
                    <a:off x="2739612" y="2344499"/>
                    <a:ext cx="302864" cy="1761464"/>
                  </a:xfrm>
                  <a:custGeom>
                    <a:avLst/>
                    <a:gdLst>
                      <a:gd name="connsiteX0" fmla="*/ 109047 w 302864"/>
                      <a:gd name="connsiteY0" fmla="*/ 440532 h 1761464"/>
                      <a:gd name="connsiteX1" fmla="*/ 52787 w 302864"/>
                      <a:gd name="connsiteY1" fmla="*/ 789954 h 1761464"/>
                      <a:gd name="connsiteX2" fmla="*/ 45936 w 302864"/>
                      <a:gd name="connsiteY2" fmla="*/ 924170 h 1761464"/>
                      <a:gd name="connsiteX3" fmla="*/ 45415 w 302864"/>
                      <a:gd name="connsiteY3" fmla="*/ 964151 h 1761464"/>
                      <a:gd name="connsiteX4" fmla="*/ 45887 w 302864"/>
                      <a:gd name="connsiteY4" fmla="*/ 979922 h 1761464"/>
                      <a:gd name="connsiteX5" fmla="*/ 2271 w 302864"/>
                      <a:gd name="connsiteY5" fmla="*/ 1564121 h 1761464"/>
                      <a:gd name="connsiteX6" fmla="*/ 6762 w 302864"/>
                      <a:gd name="connsiteY6" fmla="*/ 1635261 h 1761464"/>
                      <a:gd name="connsiteX7" fmla="*/ 11745 w 302864"/>
                      <a:gd name="connsiteY7" fmla="*/ 1715753 h 1761464"/>
                      <a:gd name="connsiteX8" fmla="*/ 44806 w 302864"/>
                      <a:gd name="connsiteY8" fmla="*/ 1761464 h 1761464"/>
                      <a:gd name="connsiteX9" fmla="*/ 108856 w 302864"/>
                      <a:gd name="connsiteY9" fmla="*/ 1708187 h 1761464"/>
                      <a:gd name="connsiteX10" fmla="*/ 249067 w 302864"/>
                      <a:gd name="connsiteY10" fmla="*/ 1186674 h 1761464"/>
                      <a:gd name="connsiteX11" fmla="*/ 282163 w 302864"/>
                      <a:gd name="connsiteY11" fmla="*/ 849950 h 1761464"/>
                      <a:gd name="connsiteX12" fmla="*/ 272839 w 302864"/>
                      <a:gd name="connsiteY12" fmla="*/ 592072 h 1761464"/>
                      <a:gd name="connsiteX13" fmla="*/ 263746 w 302864"/>
                      <a:gd name="connsiteY13" fmla="*/ 237759 h 1761464"/>
                      <a:gd name="connsiteX14" fmla="*/ 289127 w 302864"/>
                      <a:gd name="connsiteY14" fmla="*/ 63516 h 1761464"/>
                      <a:gd name="connsiteX15" fmla="*/ 302865 w 302864"/>
                      <a:gd name="connsiteY15" fmla="*/ 0 h 1761464"/>
                      <a:gd name="connsiteX16" fmla="*/ 269990 w 302864"/>
                      <a:gd name="connsiteY16" fmla="*/ 56053 h 1761464"/>
                      <a:gd name="connsiteX17" fmla="*/ 109047 w 302864"/>
                      <a:gd name="connsiteY17" fmla="*/ 440532 h 1761464"/>
                      <a:gd name="connsiteX18" fmla="*/ 278963 w 302864"/>
                      <a:gd name="connsiteY18" fmla="*/ 71721 h 1761464"/>
                      <a:gd name="connsiteX19" fmla="*/ 278976 w 302864"/>
                      <a:gd name="connsiteY19" fmla="*/ 71721 h 1761464"/>
                      <a:gd name="connsiteX20" fmla="*/ 278963 w 302864"/>
                      <a:gd name="connsiteY20" fmla="*/ 71721 h 1761464"/>
                      <a:gd name="connsiteX21" fmla="*/ 278987 w 302864"/>
                      <a:gd name="connsiteY21" fmla="*/ 50916 h 1761464"/>
                      <a:gd name="connsiteX22" fmla="*/ 278974 w 302864"/>
                      <a:gd name="connsiteY22" fmla="*/ 50916 h 1761464"/>
                      <a:gd name="connsiteX23" fmla="*/ 278987 w 302864"/>
                      <a:gd name="connsiteY23" fmla="*/ 50916 h 1761464"/>
                      <a:gd name="connsiteX24" fmla="*/ 278974 w 302864"/>
                      <a:gd name="connsiteY24" fmla="*/ 61318 h 1761464"/>
                      <a:gd name="connsiteX25" fmla="*/ 278961 w 302864"/>
                      <a:gd name="connsiteY25" fmla="*/ 61318 h 1761464"/>
                      <a:gd name="connsiteX26" fmla="*/ 262622 w 302864"/>
                      <a:gd name="connsiteY26" fmla="*/ 594019 h 1761464"/>
                      <a:gd name="connsiteX27" fmla="*/ 100490 w 302864"/>
                      <a:gd name="connsiteY27" fmla="*/ 1702015 h 1761464"/>
                      <a:gd name="connsiteX28" fmla="*/ 44810 w 302864"/>
                      <a:gd name="connsiteY28" fmla="*/ 1751065 h 1761464"/>
                      <a:gd name="connsiteX29" fmla="*/ 12485 w 302864"/>
                      <a:gd name="connsiteY29" fmla="*/ 1562145 h 1761464"/>
                      <a:gd name="connsiteX30" fmla="*/ 56491 w 302864"/>
                      <a:gd name="connsiteY30" fmla="*/ 978744 h 1761464"/>
                      <a:gd name="connsiteX31" fmla="*/ 56355 w 302864"/>
                      <a:gd name="connsiteY31" fmla="*/ 979155 h 1761464"/>
                      <a:gd name="connsiteX32" fmla="*/ 119026 w 302864"/>
                      <a:gd name="connsiteY32" fmla="*/ 443473 h 1761464"/>
                      <a:gd name="connsiteX33" fmla="*/ 278963 w 302864"/>
                      <a:gd name="connsiteY33" fmla="*/ 61318 h 1761464"/>
                      <a:gd name="connsiteX34" fmla="*/ 278974 w 302864"/>
                      <a:gd name="connsiteY34" fmla="*/ 61318 h 17614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302864" h="1761464">
                        <a:moveTo>
                          <a:pt x="109047" y="440532"/>
                        </a:moveTo>
                        <a:cubicBezTo>
                          <a:pt x="75788" y="553377"/>
                          <a:pt x="60094" y="692834"/>
                          <a:pt x="52787" y="789954"/>
                        </a:cubicBezTo>
                        <a:cubicBezTo>
                          <a:pt x="48453" y="847543"/>
                          <a:pt x="46670" y="894729"/>
                          <a:pt x="45936" y="924170"/>
                        </a:cubicBezTo>
                        <a:cubicBezTo>
                          <a:pt x="45560" y="939274"/>
                          <a:pt x="45375" y="953473"/>
                          <a:pt x="45415" y="964151"/>
                        </a:cubicBezTo>
                        <a:cubicBezTo>
                          <a:pt x="45448" y="972539"/>
                          <a:pt x="45536" y="977096"/>
                          <a:pt x="45887" y="979922"/>
                        </a:cubicBezTo>
                        <a:cubicBezTo>
                          <a:pt x="41124" y="1022233"/>
                          <a:pt x="-11428" y="1493356"/>
                          <a:pt x="2271" y="1564121"/>
                        </a:cubicBezTo>
                        <a:cubicBezTo>
                          <a:pt x="5597" y="1581308"/>
                          <a:pt x="6164" y="1607515"/>
                          <a:pt x="6762" y="1635261"/>
                        </a:cubicBezTo>
                        <a:cubicBezTo>
                          <a:pt x="7375" y="1663661"/>
                          <a:pt x="8008" y="1693025"/>
                          <a:pt x="11745" y="1715753"/>
                        </a:cubicBezTo>
                        <a:cubicBezTo>
                          <a:pt x="13604" y="1727058"/>
                          <a:pt x="19260" y="1761464"/>
                          <a:pt x="44806" y="1761464"/>
                        </a:cubicBezTo>
                        <a:cubicBezTo>
                          <a:pt x="61925" y="1761464"/>
                          <a:pt x="81679" y="1745034"/>
                          <a:pt x="108856" y="1708187"/>
                        </a:cubicBezTo>
                        <a:cubicBezTo>
                          <a:pt x="168305" y="1627588"/>
                          <a:pt x="220263" y="1385943"/>
                          <a:pt x="249067" y="1186674"/>
                        </a:cubicBezTo>
                        <a:cubicBezTo>
                          <a:pt x="266045" y="1069204"/>
                          <a:pt x="277490" y="952767"/>
                          <a:pt x="282163" y="849950"/>
                        </a:cubicBezTo>
                        <a:cubicBezTo>
                          <a:pt x="287177" y="739598"/>
                          <a:pt x="283952" y="650426"/>
                          <a:pt x="272839" y="592072"/>
                        </a:cubicBezTo>
                        <a:cubicBezTo>
                          <a:pt x="249159" y="467751"/>
                          <a:pt x="254823" y="330775"/>
                          <a:pt x="263746" y="237759"/>
                        </a:cubicBezTo>
                        <a:cubicBezTo>
                          <a:pt x="273439" y="136703"/>
                          <a:pt x="288971" y="64237"/>
                          <a:pt x="289127" y="63516"/>
                        </a:cubicBezTo>
                        <a:lnTo>
                          <a:pt x="302865" y="0"/>
                        </a:lnTo>
                        <a:lnTo>
                          <a:pt x="269990" y="56053"/>
                        </a:lnTo>
                        <a:cubicBezTo>
                          <a:pt x="269032" y="57689"/>
                          <a:pt x="173514" y="221812"/>
                          <a:pt x="109047" y="440532"/>
                        </a:cubicBezTo>
                        <a:close/>
                        <a:moveTo>
                          <a:pt x="278963" y="71721"/>
                        </a:moveTo>
                        <a:lnTo>
                          <a:pt x="278976" y="71721"/>
                        </a:lnTo>
                        <a:lnTo>
                          <a:pt x="278963" y="71721"/>
                        </a:lnTo>
                        <a:close/>
                        <a:moveTo>
                          <a:pt x="278987" y="50916"/>
                        </a:moveTo>
                        <a:lnTo>
                          <a:pt x="278974" y="50916"/>
                        </a:lnTo>
                        <a:lnTo>
                          <a:pt x="278987" y="50916"/>
                        </a:lnTo>
                        <a:close/>
                        <a:moveTo>
                          <a:pt x="278974" y="61318"/>
                        </a:moveTo>
                        <a:lnTo>
                          <a:pt x="278961" y="61318"/>
                        </a:lnTo>
                        <a:cubicBezTo>
                          <a:pt x="278961" y="61318"/>
                          <a:pt x="216300" y="350828"/>
                          <a:pt x="262622" y="594019"/>
                        </a:cubicBezTo>
                        <a:cubicBezTo>
                          <a:pt x="308945" y="837208"/>
                          <a:pt x="206754" y="1557946"/>
                          <a:pt x="100490" y="1702015"/>
                        </a:cubicBezTo>
                        <a:cubicBezTo>
                          <a:pt x="74612" y="1737101"/>
                          <a:pt x="56935" y="1751065"/>
                          <a:pt x="44810" y="1751065"/>
                        </a:cubicBezTo>
                        <a:cubicBezTo>
                          <a:pt x="7148" y="1751065"/>
                          <a:pt x="22999" y="1616459"/>
                          <a:pt x="12485" y="1562145"/>
                        </a:cubicBezTo>
                        <a:cubicBezTo>
                          <a:pt x="-1411" y="1490345"/>
                          <a:pt x="56491" y="978744"/>
                          <a:pt x="56491" y="978744"/>
                        </a:cubicBezTo>
                        <a:cubicBezTo>
                          <a:pt x="56445" y="979019"/>
                          <a:pt x="56399" y="979155"/>
                          <a:pt x="56355" y="979155"/>
                        </a:cubicBezTo>
                        <a:cubicBezTo>
                          <a:pt x="54201" y="979155"/>
                          <a:pt x="55482" y="659069"/>
                          <a:pt x="119026" y="443473"/>
                        </a:cubicBezTo>
                        <a:cubicBezTo>
                          <a:pt x="183876" y="223446"/>
                          <a:pt x="278963" y="61318"/>
                          <a:pt x="278963" y="61318"/>
                        </a:cubicBezTo>
                        <a:lnTo>
                          <a:pt x="278974" y="613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09" name="组合 208"/>
                <p:cNvGrpSpPr/>
                <p:nvPr/>
              </p:nvGrpSpPr>
              <p:grpSpPr>
                <a:xfrm>
                  <a:off x="2393006" y="3948625"/>
                  <a:ext cx="625568" cy="667292"/>
                  <a:chOff x="2393006" y="3948625"/>
                  <a:chExt cx="625568" cy="667292"/>
                </a:xfrm>
              </p:grpSpPr>
              <p:sp>
                <p:nvSpPr>
                  <p:cNvPr id="210" name="任意多边形: 形状 209"/>
                  <p:cNvSpPr/>
                  <p:nvPr/>
                </p:nvSpPr>
                <p:spPr>
                  <a:xfrm>
                    <a:off x="2393006" y="3948625"/>
                    <a:ext cx="625568" cy="667292"/>
                  </a:xfrm>
                  <a:custGeom>
                    <a:avLst/>
                    <a:gdLst>
                      <a:gd name="connsiteX0" fmla="*/ 81804 w 625568"/>
                      <a:gd name="connsiteY0" fmla="*/ 667292 h 667292"/>
                      <a:gd name="connsiteX1" fmla="*/ 564616 w 625568"/>
                      <a:gd name="connsiteY1" fmla="*/ 667292 h 667292"/>
                      <a:gd name="connsiteX2" fmla="*/ 625568 w 625568"/>
                      <a:gd name="connsiteY2" fmla="*/ 0 h 667292"/>
                      <a:gd name="connsiteX3" fmla="*/ 0 w 625568"/>
                      <a:gd name="connsiteY3" fmla="*/ 0 h 667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5568" h="667292">
                        <a:moveTo>
                          <a:pt x="81804" y="667292"/>
                        </a:moveTo>
                        <a:lnTo>
                          <a:pt x="564616" y="667292"/>
                        </a:lnTo>
                        <a:lnTo>
                          <a:pt x="62556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1" name="任意多边形: 形状 210"/>
                  <p:cNvSpPr/>
                  <p:nvPr/>
                </p:nvSpPr>
                <p:spPr>
                  <a:xfrm>
                    <a:off x="2393006" y="3948625"/>
                    <a:ext cx="625568" cy="667292"/>
                  </a:xfrm>
                  <a:custGeom>
                    <a:avLst/>
                    <a:gdLst>
                      <a:gd name="connsiteX0" fmla="*/ 81804 w 625568"/>
                      <a:gd name="connsiteY0" fmla="*/ 667292 h 667292"/>
                      <a:gd name="connsiteX1" fmla="*/ 564616 w 625568"/>
                      <a:gd name="connsiteY1" fmla="*/ 667292 h 667292"/>
                      <a:gd name="connsiteX2" fmla="*/ 625568 w 625568"/>
                      <a:gd name="connsiteY2" fmla="*/ 0 h 667292"/>
                      <a:gd name="connsiteX3" fmla="*/ 0 w 625568"/>
                      <a:gd name="connsiteY3" fmla="*/ 0 h 667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5568" h="667292">
                        <a:moveTo>
                          <a:pt x="81804" y="667292"/>
                        </a:moveTo>
                        <a:lnTo>
                          <a:pt x="564616" y="667292"/>
                        </a:lnTo>
                        <a:lnTo>
                          <a:pt x="62556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8792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23" name="任意多边形: 形状 22"/>
              <p:cNvSpPr/>
              <p:nvPr/>
            </p:nvSpPr>
            <p:spPr>
              <a:xfrm>
                <a:off x="1717993" y="5724492"/>
                <a:ext cx="6867866" cy="66836"/>
              </a:xfrm>
              <a:custGeom>
                <a:avLst/>
                <a:gdLst>
                  <a:gd name="connsiteX0" fmla="*/ 3510529 w 3515731"/>
                  <a:gd name="connsiteY0" fmla="*/ 10401 h 10401"/>
                  <a:gd name="connsiteX1" fmla="*/ 5201 w 3515731"/>
                  <a:gd name="connsiteY1" fmla="*/ 10401 h 10401"/>
                  <a:gd name="connsiteX2" fmla="*/ 0 w 3515731"/>
                  <a:gd name="connsiteY2" fmla="*/ 5201 h 10401"/>
                  <a:gd name="connsiteX3" fmla="*/ 5201 w 3515731"/>
                  <a:gd name="connsiteY3" fmla="*/ 0 h 10401"/>
                  <a:gd name="connsiteX4" fmla="*/ 3510531 w 3515731"/>
                  <a:gd name="connsiteY4" fmla="*/ 0 h 10401"/>
                  <a:gd name="connsiteX5" fmla="*/ 3515732 w 3515731"/>
                  <a:gd name="connsiteY5" fmla="*/ 5201 h 10401"/>
                  <a:gd name="connsiteX6" fmla="*/ 3510529 w 3515731"/>
                  <a:gd name="connsiteY6" fmla="*/ 10401 h 10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15731" h="10401">
                    <a:moveTo>
                      <a:pt x="3510529" y="10401"/>
                    </a:moveTo>
                    <a:lnTo>
                      <a:pt x="5201" y="10401"/>
                    </a:lnTo>
                    <a:cubicBezTo>
                      <a:pt x="2328" y="10401"/>
                      <a:pt x="0" y="8073"/>
                      <a:pt x="0" y="5201"/>
                    </a:cubicBezTo>
                    <a:cubicBezTo>
                      <a:pt x="0" y="2327"/>
                      <a:pt x="2328" y="0"/>
                      <a:pt x="5201" y="0"/>
                    </a:cubicBezTo>
                    <a:lnTo>
                      <a:pt x="3510531" y="0"/>
                    </a:lnTo>
                    <a:cubicBezTo>
                      <a:pt x="3513402" y="0"/>
                      <a:pt x="3515732" y="2327"/>
                      <a:pt x="3515732" y="5201"/>
                    </a:cubicBezTo>
                    <a:cubicBezTo>
                      <a:pt x="3515730" y="8071"/>
                      <a:pt x="3513402" y="10401"/>
                      <a:pt x="3510529" y="10401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21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24" name="组合 23"/>
              <p:cNvGrpSpPr/>
              <p:nvPr/>
            </p:nvGrpSpPr>
            <p:grpSpPr>
              <a:xfrm>
                <a:off x="3379936" y="791306"/>
                <a:ext cx="3029858" cy="2248104"/>
                <a:chOff x="3379936" y="791306"/>
                <a:chExt cx="3029858" cy="2248104"/>
              </a:xfrm>
            </p:grpSpPr>
            <p:grpSp>
              <p:nvGrpSpPr>
                <p:cNvPr id="175" name="组合 174"/>
                <p:cNvGrpSpPr/>
                <p:nvPr/>
              </p:nvGrpSpPr>
              <p:grpSpPr>
                <a:xfrm>
                  <a:off x="3800461" y="2436194"/>
                  <a:ext cx="200840" cy="603216"/>
                  <a:chOff x="3800461" y="2436194"/>
                  <a:chExt cx="200840" cy="603216"/>
                </a:xfrm>
              </p:grpSpPr>
              <p:sp>
                <p:nvSpPr>
                  <p:cNvPr id="203" name="任意多边形: 形状 202"/>
                  <p:cNvSpPr/>
                  <p:nvPr/>
                </p:nvSpPr>
                <p:spPr>
                  <a:xfrm>
                    <a:off x="3800461" y="2436194"/>
                    <a:ext cx="200840" cy="603216"/>
                  </a:xfrm>
                  <a:custGeom>
                    <a:avLst/>
                    <a:gdLst>
                      <a:gd name="connsiteX0" fmla="*/ 75563 w 200840"/>
                      <a:gd name="connsiteY0" fmla="*/ 602847 h 603216"/>
                      <a:gd name="connsiteX1" fmla="*/ 200840 w 200840"/>
                      <a:gd name="connsiteY1" fmla="*/ 0 h 603216"/>
                      <a:gd name="connsiteX2" fmla="*/ 0 w 200840"/>
                      <a:gd name="connsiteY2" fmla="*/ 22772 h 603216"/>
                      <a:gd name="connsiteX3" fmla="*/ 75563 w 200840"/>
                      <a:gd name="connsiteY3" fmla="*/ 602847 h 603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0840" h="603216">
                        <a:moveTo>
                          <a:pt x="75563" y="602847"/>
                        </a:moveTo>
                        <a:cubicBezTo>
                          <a:pt x="83518" y="585522"/>
                          <a:pt x="200840" y="0"/>
                          <a:pt x="200840" y="0"/>
                        </a:cubicBezTo>
                        <a:lnTo>
                          <a:pt x="0" y="22772"/>
                        </a:lnTo>
                        <a:cubicBezTo>
                          <a:pt x="0" y="22770"/>
                          <a:pt x="67611" y="620172"/>
                          <a:pt x="75563" y="60284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4" name="任意多边形: 形状 203"/>
                  <p:cNvSpPr/>
                  <p:nvPr/>
                </p:nvSpPr>
                <p:spPr>
                  <a:xfrm>
                    <a:off x="3800461" y="2436194"/>
                    <a:ext cx="200840" cy="603216"/>
                  </a:xfrm>
                  <a:custGeom>
                    <a:avLst/>
                    <a:gdLst>
                      <a:gd name="connsiteX0" fmla="*/ 75563 w 200840"/>
                      <a:gd name="connsiteY0" fmla="*/ 602847 h 603216"/>
                      <a:gd name="connsiteX1" fmla="*/ 200840 w 200840"/>
                      <a:gd name="connsiteY1" fmla="*/ 0 h 603216"/>
                      <a:gd name="connsiteX2" fmla="*/ 0 w 200840"/>
                      <a:gd name="connsiteY2" fmla="*/ 22772 h 603216"/>
                      <a:gd name="connsiteX3" fmla="*/ 75563 w 200840"/>
                      <a:gd name="connsiteY3" fmla="*/ 602847 h 603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0840" h="603216">
                        <a:moveTo>
                          <a:pt x="75563" y="602847"/>
                        </a:moveTo>
                        <a:cubicBezTo>
                          <a:pt x="83518" y="585522"/>
                          <a:pt x="200840" y="0"/>
                          <a:pt x="200840" y="0"/>
                        </a:cubicBezTo>
                        <a:lnTo>
                          <a:pt x="0" y="22772"/>
                        </a:lnTo>
                        <a:cubicBezTo>
                          <a:pt x="0" y="22770"/>
                          <a:pt x="67611" y="620172"/>
                          <a:pt x="75563" y="602847"/>
                        </a:cubicBezTo>
                        <a:close/>
                      </a:path>
                    </a:pathLst>
                  </a:custGeom>
                  <a:noFill/>
                  <a:ln w="8792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76" name="组合 175"/>
                <p:cNvGrpSpPr/>
                <p:nvPr/>
              </p:nvGrpSpPr>
              <p:grpSpPr>
                <a:xfrm>
                  <a:off x="3390340" y="1033364"/>
                  <a:ext cx="2623239" cy="1495191"/>
                  <a:chOff x="3390340" y="1033364"/>
                  <a:chExt cx="2623239" cy="1495191"/>
                </a:xfrm>
              </p:grpSpPr>
              <p:sp>
                <p:nvSpPr>
                  <p:cNvPr id="201" name="任意多边形: 形状 200"/>
                  <p:cNvSpPr/>
                  <p:nvPr/>
                </p:nvSpPr>
                <p:spPr>
                  <a:xfrm>
                    <a:off x="3390340" y="1033364"/>
                    <a:ext cx="2623239" cy="1495191"/>
                  </a:xfrm>
                  <a:custGeom>
                    <a:avLst/>
                    <a:gdLst>
                      <a:gd name="connsiteX0" fmla="*/ 2566215 w 2623239"/>
                      <a:gd name="connsiteY0" fmla="*/ 0 h 1495191"/>
                      <a:gd name="connsiteX1" fmla="*/ 57025 w 2623239"/>
                      <a:gd name="connsiteY1" fmla="*/ 0 h 1495191"/>
                      <a:gd name="connsiteX2" fmla="*/ 0 w 2623239"/>
                      <a:gd name="connsiteY2" fmla="*/ 57025 h 1495191"/>
                      <a:gd name="connsiteX3" fmla="*/ 0 w 2623239"/>
                      <a:gd name="connsiteY3" fmla="*/ 1438167 h 1495191"/>
                      <a:gd name="connsiteX4" fmla="*/ 57025 w 2623239"/>
                      <a:gd name="connsiteY4" fmla="*/ 1495191 h 1495191"/>
                      <a:gd name="connsiteX5" fmla="*/ 2566215 w 2623239"/>
                      <a:gd name="connsiteY5" fmla="*/ 1495191 h 1495191"/>
                      <a:gd name="connsiteX6" fmla="*/ 2623240 w 2623239"/>
                      <a:gd name="connsiteY6" fmla="*/ 1438167 h 1495191"/>
                      <a:gd name="connsiteX7" fmla="*/ 2623240 w 2623239"/>
                      <a:gd name="connsiteY7" fmla="*/ 57025 h 1495191"/>
                      <a:gd name="connsiteX8" fmla="*/ 2566215 w 2623239"/>
                      <a:gd name="connsiteY8" fmla="*/ 0 h 14951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623239" h="1495191">
                        <a:moveTo>
                          <a:pt x="2566215" y="0"/>
                        </a:moveTo>
                        <a:lnTo>
                          <a:pt x="57025" y="0"/>
                        </a:lnTo>
                        <a:cubicBezTo>
                          <a:pt x="25526" y="0"/>
                          <a:pt x="0" y="25526"/>
                          <a:pt x="0" y="57025"/>
                        </a:cubicBezTo>
                        <a:lnTo>
                          <a:pt x="0" y="1438167"/>
                        </a:lnTo>
                        <a:cubicBezTo>
                          <a:pt x="0" y="1469665"/>
                          <a:pt x="25526" y="1495191"/>
                          <a:pt x="57025" y="1495191"/>
                        </a:cubicBezTo>
                        <a:lnTo>
                          <a:pt x="2566215" y="1495191"/>
                        </a:lnTo>
                        <a:cubicBezTo>
                          <a:pt x="2597714" y="1495191"/>
                          <a:pt x="2623240" y="1469665"/>
                          <a:pt x="2623240" y="1438167"/>
                        </a:cubicBezTo>
                        <a:lnTo>
                          <a:pt x="2623240" y="57025"/>
                        </a:lnTo>
                        <a:cubicBezTo>
                          <a:pt x="2623240" y="25526"/>
                          <a:pt x="2597716" y="0"/>
                          <a:pt x="2566215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2" name="任意多边形: 形状 201"/>
                  <p:cNvSpPr/>
                  <p:nvPr/>
                </p:nvSpPr>
                <p:spPr>
                  <a:xfrm>
                    <a:off x="3390340" y="1033364"/>
                    <a:ext cx="2623239" cy="1495191"/>
                  </a:xfrm>
                  <a:custGeom>
                    <a:avLst/>
                    <a:gdLst>
                      <a:gd name="connsiteX0" fmla="*/ 2566215 w 2623239"/>
                      <a:gd name="connsiteY0" fmla="*/ 0 h 1495191"/>
                      <a:gd name="connsiteX1" fmla="*/ 57025 w 2623239"/>
                      <a:gd name="connsiteY1" fmla="*/ 0 h 1495191"/>
                      <a:gd name="connsiteX2" fmla="*/ 0 w 2623239"/>
                      <a:gd name="connsiteY2" fmla="*/ 57025 h 1495191"/>
                      <a:gd name="connsiteX3" fmla="*/ 0 w 2623239"/>
                      <a:gd name="connsiteY3" fmla="*/ 1438167 h 1495191"/>
                      <a:gd name="connsiteX4" fmla="*/ 57025 w 2623239"/>
                      <a:gd name="connsiteY4" fmla="*/ 1495191 h 1495191"/>
                      <a:gd name="connsiteX5" fmla="*/ 2566215 w 2623239"/>
                      <a:gd name="connsiteY5" fmla="*/ 1495191 h 1495191"/>
                      <a:gd name="connsiteX6" fmla="*/ 2623240 w 2623239"/>
                      <a:gd name="connsiteY6" fmla="*/ 1438167 h 1495191"/>
                      <a:gd name="connsiteX7" fmla="*/ 2623240 w 2623239"/>
                      <a:gd name="connsiteY7" fmla="*/ 57025 h 1495191"/>
                      <a:gd name="connsiteX8" fmla="*/ 2566215 w 2623239"/>
                      <a:gd name="connsiteY8" fmla="*/ 0 h 14951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623239" h="1495191">
                        <a:moveTo>
                          <a:pt x="2566215" y="0"/>
                        </a:moveTo>
                        <a:lnTo>
                          <a:pt x="57025" y="0"/>
                        </a:lnTo>
                        <a:cubicBezTo>
                          <a:pt x="25526" y="0"/>
                          <a:pt x="0" y="25526"/>
                          <a:pt x="0" y="57025"/>
                        </a:cubicBezTo>
                        <a:lnTo>
                          <a:pt x="0" y="1438167"/>
                        </a:lnTo>
                        <a:cubicBezTo>
                          <a:pt x="0" y="1469665"/>
                          <a:pt x="25526" y="1495191"/>
                          <a:pt x="57025" y="1495191"/>
                        </a:cubicBezTo>
                        <a:lnTo>
                          <a:pt x="2566215" y="1495191"/>
                        </a:lnTo>
                        <a:cubicBezTo>
                          <a:pt x="2597714" y="1495191"/>
                          <a:pt x="2623240" y="1469665"/>
                          <a:pt x="2623240" y="1438167"/>
                        </a:cubicBezTo>
                        <a:lnTo>
                          <a:pt x="2623240" y="57025"/>
                        </a:lnTo>
                        <a:cubicBezTo>
                          <a:pt x="2623240" y="25526"/>
                          <a:pt x="2597716" y="0"/>
                          <a:pt x="2566215" y="0"/>
                        </a:cubicBezTo>
                        <a:close/>
                      </a:path>
                    </a:pathLst>
                  </a:custGeom>
                  <a:noFill/>
                  <a:ln w="8792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77" name="组合 176"/>
                <p:cNvGrpSpPr/>
                <p:nvPr/>
              </p:nvGrpSpPr>
              <p:grpSpPr>
                <a:xfrm>
                  <a:off x="3518723" y="1490454"/>
                  <a:ext cx="2393448" cy="624075"/>
                  <a:chOff x="3518723" y="1490454"/>
                  <a:chExt cx="2393448" cy="624075"/>
                </a:xfrm>
              </p:grpSpPr>
              <p:sp>
                <p:nvSpPr>
                  <p:cNvPr id="199" name="任意多边形: 形状 198"/>
                  <p:cNvSpPr/>
                  <p:nvPr/>
                </p:nvSpPr>
                <p:spPr>
                  <a:xfrm>
                    <a:off x="3518723" y="1490454"/>
                    <a:ext cx="2393448" cy="624075"/>
                  </a:xfrm>
                  <a:custGeom>
                    <a:avLst/>
                    <a:gdLst>
                      <a:gd name="connsiteX0" fmla="*/ 2336240 w 2393448"/>
                      <a:gd name="connsiteY0" fmla="*/ 0 h 624075"/>
                      <a:gd name="connsiteX1" fmla="*/ 57207 w 2393448"/>
                      <a:gd name="connsiteY1" fmla="*/ 0 h 624075"/>
                      <a:gd name="connsiteX2" fmla="*/ 0 w 2393448"/>
                      <a:gd name="connsiteY2" fmla="*/ 57209 h 624075"/>
                      <a:gd name="connsiteX3" fmla="*/ 0 w 2393448"/>
                      <a:gd name="connsiteY3" fmla="*/ 566866 h 624075"/>
                      <a:gd name="connsiteX4" fmla="*/ 57207 w 2393448"/>
                      <a:gd name="connsiteY4" fmla="*/ 624076 h 624075"/>
                      <a:gd name="connsiteX5" fmla="*/ 2336240 w 2393448"/>
                      <a:gd name="connsiteY5" fmla="*/ 624076 h 624075"/>
                      <a:gd name="connsiteX6" fmla="*/ 2393449 w 2393448"/>
                      <a:gd name="connsiteY6" fmla="*/ 566866 h 624075"/>
                      <a:gd name="connsiteX7" fmla="*/ 2393449 w 2393448"/>
                      <a:gd name="connsiteY7" fmla="*/ 57209 h 624075"/>
                      <a:gd name="connsiteX8" fmla="*/ 2336240 w 2393448"/>
                      <a:gd name="connsiteY8" fmla="*/ 0 h 624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393448" h="624075">
                        <a:moveTo>
                          <a:pt x="2336240" y="0"/>
                        </a:moveTo>
                        <a:lnTo>
                          <a:pt x="57207" y="0"/>
                        </a:lnTo>
                        <a:cubicBezTo>
                          <a:pt x="25744" y="0"/>
                          <a:pt x="0" y="25744"/>
                          <a:pt x="0" y="57209"/>
                        </a:cubicBezTo>
                        <a:lnTo>
                          <a:pt x="0" y="566866"/>
                        </a:lnTo>
                        <a:cubicBezTo>
                          <a:pt x="0" y="598330"/>
                          <a:pt x="25744" y="624076"/>
                          <a:pt x="57207" y="624076"/>
                        </a:cubicBezTo>
                        <a:lnTo>
                          <a:pt x="2336240" y="624076"/>
                        </a:lnTo>
                        <a:cubicBezTo>
                          <a:pt x="2367705" y="624076"/>
                          <a:pt x="2393449" y="598332"/>
                          <a:pt x="2393449" y="566866"/>
                        </a:cubicBezTo>
                        <a:lnTo>
                          <a:pt x="2393449" y="57209"/>
                        </a:lnTo>
                        <a:cubicBezTo>
                          <a:pt x="2393449" y="25744"/>
                          <a:pt x="2367705" y="0"/>
                          <a:pt x="233624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0" name="任意多边形: 形状 199"/>
                  <p:cNvSpPr/>
                  <p:nvPr/>
                </p:nvSpPr>
                <p:spPr>
                  <a:xfrm>
                    <a:off x="3518723" y="1490454"/>
                    <a:ext cx="2393448" cy="624075"/>
                  </a:xfrm>
                  <a:custGeom>
                    <a:avLst/>
                    <a:gdLst>
                      <a:gd name="connsiteX0" fmla="*/ 2336240 w 2393448"/>
                      <a:gd name="connsiteY0" fmla="*/ 0 h 624075"/>
                      <a:gd name="connsiteX1" fmla="*/ 57207 w 2393448"/>
                      <a:gd name="connsiteY1" fmla="*/ 0 h 624075"/>
                      <a:gd name="connsiteX2" fmla="*/ 0 w 2393448"/>
                      <a:gd name="connsiteY2" fmla="*/ 57209 h 624075"/>
                      <a:gd name="connsiteX3" fmla="*/ 0 w 2393448"/>
                      <a:gd name="connsiteY3" fmla="*/ 566866 h 624075"/>
                      <a:gd name="connsiteX4" fmla="*/ 57207 w 2393448"/>
                      <a:gd name="connsiteY4" fmla="*/ 624076 h 624075"/>
                      <a:gd name="connsiteX5" fmla="*/ 2336240 w 2393448"/>
                      <a:gd name="connsiteY5" fmla="*/ 624076 h 624075"/>
                      <a:gd name="connsiteX6" fmla="*/ 2393449 w 2393448"/>
                      <a:gd name="connsiteY6" fmla="*/ 566866 h 624075"/>
                      <a:gd name="connsiteX7" fmla="*/ 2393449 w 2393448"/>
                      <a:gd name="connsiteY7" fmla="*/ 57209 h 624075"/>
                      <a:gd name="connsiteX8" fmla="*/ 2336240 w 2393448"/>
                      <a:gd name="connsiteY8" fmla="*/ 0 h 624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393448" h="624075">
                        <a:moveTo>
                          <a:pt x="2336240" y="0"/>
                        </a:moveTo>
                        <a:lnTo>
                          <a:pt x="57207" y="0"/>
                        </a:lnTo>
                        <a:cubicBezTo>
                          <a:pt x="25744" y="0"/>
                          <a:pt x="0" y="25744"/>
                          <a:pt x="0" y="57209"/>
                        </a:cubicBezTo>
                        <a:lnTo>
                          <a:pt x="0" y="566866"/>
                        </a:lnTo>
                        <a:cubicBezTo>
                          <a:pt x="0" y="598330"/>
                          <a:pt x="25744" y="624076"/>
                          <a:pt x="57207" y="624076"/>
                        </a:cubicBezTo>
                        <a:lnTo>
                          <a:pt x="2336240" y="624076"/>
                        </a:lnTo>
                        <a:cubicBezTo>
                          <a:pt x="2367705" y="624076"/>
                          <a:pt x="2393449" y="598332"/>
                          <a:pt x="2393449" y="566866"/>
                        </a:cubicBezTo>
                        <a:lnTo>
                          <a:pt x="2393449" y="57209"/>
                        </a:lnTo>
                        <a:cubicBezTo>
                          <a:pt x="2393449" y="25744"/>
                          <a:pt x="2367705" y="0"/>
                          <a:pt x="2336240" y="0"/>
                        </a:cubicBezTo>
                        <a:close/>
                      </a:path>
                    </a:pathLst>
                  </a:custGeom>
                  <a:noFill/>
                  <a:ln w="8792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78" name="组合 177"/>
                <p:cNvGrpSpPr/>
                <p:nvPr/>
              </p:nvGrpSpPr>
              <p:grpSpPr>
                <a:xfrm>
                  <a:off x="3379936" y="1022960"/>
                  <a:ext cx="2644045" cy="130112"/>
                  <a:chOff x="3379936" y="1022960"/>
                  <a:chExt cx="2644045" cy="130112"/>
                </a:xfrm>
              </p:grpSpPr>
              <p:sp>
                <p:nvSpPr>
                  <p:cNvPr id="197" name="任意多边形: 形状 196"/>
                  <p:cNvSpPr/>
                  <p:nvPr/>
                </p:nvSpPr>
                <p:spPr>
                  <a:xfrm>
                    <a:off x="3385138" y="1028164"/>
                    <a:ext cx="2633643" cy="119709"/>
                  </a:xfrm>
                  <a:custGeom>
                    <a:avLst/>
                    <a:gdLst>
                      <a:gd name="connsiteX0" fmla="*/ 2571418 w 2633643"/>
                      <a:gd name="connsiteY0" fmla="*/ 0 h 119709"/>
                      <a:gd name="connsiteX1" fmla="*/ 62225 w 2633643"/>
                      <a:gd name="connsiteY1" fmla="*/ 0 h 119709"/>
                      <a:gd name="connsiteX2" fmla="*/ 0 w 2633643"/>
                      <a:gd name="connsiteY2" fmla="*/ 62225 h 119709"/>
                      <a:gd name="connsiteX3" fmla="*/ 0 w 2633643"/>
                      <a:gd name="connsiteY3" fmla="*/ 119709 h 119709"/>
                      <a:gd name="connsiteX4" fmla="*/ 2633643 w 2633643"/>
                      <a:gd name="connsiteY4" fmla="*/ 119709 h 119709"/>
                      <a:gd name="connsiteX5" fmla="*/ 2633643 w 2633643"/>
                      <a:gd name="connsiteY5" fmla="*/ 62225 h 119709"/>
                      <a:gd name="connsiteX6" fmla="*/ 2571418 w 2633643"/>
                      <a:gd name="connsiteY6" fmla="*/ 0 h 11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3643" h="119709">
                        <a:moveTo>
                          <a:pt x="2571418" y="0"/>
                        </a:moveTo>
                        <a:lnTo>
                          <a:pt x="62225" y="0"/>
                        </a:lnTo>
                        <a:cubicBezTo>
                          <a:pt x="27913" y="0"/>
                          <a:pt x="0" y="27913"/>
                          <a:pt x="0" y="62225"/>
                        </a:cubicBezTo>
                        <a:lnTo>
                          <a:pt x="0" y="119709"/>
                        </a:lnTo>
                        <a:lnTo>
                          <a:pt x="2633643" y="119709"/>
                        </a:lnTo>
                        <a:lnTo>
                          <a:pt x="2633643" y="62225"/>
                        </a:lnTo>
                        <a:cubicBezTo>
                          <a:pt x="2633643" y="27913"/>
                          <a:pt x="2605730" y="0"/>
                          <a:pt x="257141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8" name="任意多边形: 形状 197"/>
                  <p:cNvSpPr/>
                  <p:nvPr/>
                </p:nvSpPr>
                <p:spPr>
                  <a:xfrm>
                    <a:off x="3379936" y="1022960"/>
                    <a:ext cx="2644045" cy="130112"/>
                  </a:xfrm>
                  <a:custGeom>
                    <a:avLst/>
                    <a:gdLst>
                      <a:gd name="connsiteX0" fmla="*/ 2576619 w 2644045"/>
                      <a:gd name="connsiteY0" fmla="*/ 0 h 130112"/>
                      <a:gd name="connsiteX1" fmla="*/ 67426 w 2644045"/>
                      <a:gd name="connsiteY1" fmla="*/ 0 h 130112"/>
                      <a:gd name="connsiteX2" fmla="*/ 0 w 2644045"/>
                      <a:gd name="connsiteY2" fmla="*/ 67428 h 130112"/>
                      <a:gd name="connsiteX3" fmla="*/ 0 w 2644045"/>
                      <a:gd name="connsiteY3" fmla="*/ 119712 h 130112"/>
                      <a:gd name="connsiteX4" fmla="*/ 0 w 2644045"/>
                      <a:gd name="connsiteY4" fmla="*/ 130113 h 130112"/>
                      <a:gd name="connsiteX5" fmla="*/ 10401 w 2644045"/>
                      <a:gd name="connsiteY5" fmla="*/ 130113 h 130112"/>
                      <a:gd name="connsiteX6" fmla="*/ 2633643 w 2644045"/>
                      <a:gd name="connsiteY6" fmla="*/ 130113 h 130112"/>
                      <a:gd name="connsiteX7" fmla="*/ 2644045 w 2644045"/>
                      <a:gd name="connsiteY7" fmla="*/ 130113 h 130112"/>
                      <a:gd name="connsiteX8" fmla="*/ 2644045 w 2644045"/>
                      <a:gd name="connsiteY8" fmla="*/ 119712 h 130112"/>
                      <a:gd name="connsiteX9" fmla="*/ 2644045 w 2644045"/>
                      <a:gd name="connsiteY9" fmla="*/ 67428 h 130112"/>
                      <a:gd name="connsiteX10" fmla="*/ 2576619 w 2644045"/>
                      <a:gd name="connsiteY10" fmla="*/ 0 h 130112"/>
                      <a:gd name="connsiteX11" fmla="*/ 2633643 w 2644045"/>
                      <a:gd name="connsiteY11" fmla="*/ 119712 h 130112"/>
                      <a:gd name="connsiteX12" fmla="*/ 10401 w 2644045"/>
                      <a:gd name="connsiteY12" fmla="*/ 119712 h 130112"/>
                      <a:gd name="connsiteX13" fmla="*/ 10401 w 2644045"/>
                      <a:gd name="connsiteY13" fmla="*/ 67428 h 130112"/>
                      <a:gd name="connsiteX14" fmla="*/ 67426 w 2644045"/>
                      <a:gd name="connsiteY14" fmla="*/ 10404 h 130112"/>
                      <a:gd name="connsiteX15" fmla="*/ 2576617 w 2644045"/>
                      <a:gd name="connsiteY15" fmla="*/ 10404 h 130112"/>
                      <a:gd name="connsiteX16" fmla="*/ 2633643 w 2644045"/>
                      <a:gd name="connsiteY16" fmla="*/ 67428 h 130112"/>
                      <a:gd name="connsiteX17" fmla="*/ 2633643 w 2644045"/>
                      <a:gd name="connsiteY17" fmla="*/ 119712 h 130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644045" h="130112">
                        <a:moveTo>
                          <a:pt x="2576619" y="0"/>
                        </a:moveTo>
                        <a:lnTo>
                          <a:pt x="67426" y="0"/>
                        </a:lnTo>
                        <a:cubicBezTo>
                          <a:pt x="30248" y="0"/>
                          <a:pt x="0" y="30248"/>
                          <a:pt x="0" y="67428"/>
                        </a:cubicBezTo>
                        <a:lnTo>
                          <a:pt x="0" y="119712"/>
                        </a:lnTo>
                        <a:lnTo>
                          <a:pt x="0" y="130113"/>
                        </a:lnTo>
                        <a:lnTo>
                          <a:pt x="10401" y="130113"/>
                        </a:lnTo>
                        <a:lnTo>
                          <a:pt x="2633643" y="130113"/>
                        </a:lnTo>
                        <a:lnTo>
                          <a:pt x="2644045" y="130113"/>
                        </a:lnTo>
                        <a:lnTo>
                          <a:pt x="2644045" y="119712"/>
                        </a:lnTo>
                        <a:lnTo>
                          <a:pt x="2644045" y="67428"/>
                        </a:lnTo>
                        <a:cubicBezTo>
                          <a:pt x="2644045" y="30250"/>
                          <a:pt x="2613797" y="0"/>
                          <a:pt x="2576619" y="0"/>
                        </a:cubicBezTo>
                        <a:close/>
                        <a:moveTo>
                          <a:pt x="2633643" y="119712"/>
                        </a:moveTo>
                        <a:lnTo>
                          <a:pt x="10401" y="119712"/>
                        </a:lnTo>
                        <a:lnTo>
                          <a:pt x="10401" y="67428"/>
                        </a:lnTo>
                        <a:cubicBezTo>
                          <a:pt x="10401" y="35930"/>
                          <a:pt x="35928" y="10404"/>
                          <a:pt x="67426" y="10404"/>
                        </a:cubicBezTo>
                        <a:lnTo>
                          <a:pt x="2576617" y="10404"/>
                        </a:lnTo>
                        <a:cubicBezTo>
                          <a:pt x="2608118" y="10404"/>
                          <a:pt x="2633643" y="35930"/>
                          <a:pt x="2633643" y="67428"/>
                        </a:cubicBezTo>
                        <a:lnTo>
                          <a:pt x="2633643" y="1197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79" name="组合 178"/>
                <p:cNvGrpSpPr/>
                <p:nvPr/>
              </p:nvGrpSpPr>
              <p:grpSpPr>
                <a:xfrm>
                  <a:off x="5672103" y="791306"/>
                  <a:ext cx="737691" cy="555268"/>
                  <a:chOff x="5672103" y="791306"/>
                  <a:chExt cx="737691" cy="555268"/>
                </a:xfrm>
              </p:grpSpPr>
              <p:grpSp>
                <p:nvGrpSpPr>
                  <p:cNvPr id="191" name="组合 190"/>
                  <p:cNvGrpSpPr/>
                  <p:nvPr/>
                </p:nvGrpSpPr>
                <p:grpSpPr>
                  <a:xfrm>
                    <a:off x="5672103" y="791306"/>
                    <a:ext cx="737691" cy="555268"/>
                    <a:chOff x="5672103" y="791306"/>
                    <a:chExt cx="737691" cy="555268"/>
                  </a:xfrm>
                </p:grpSpPr>
                <p:sp>
                  <p:nvSpPr>
                    <p:cNvPr id="195" name="任意多边形: 形状 194"/>
                    <p:cNvSpPr/>
                    <p:nvPr/>
                  </p:nvSpPr>
                  <p:spPr>
                    <a:xfrm>
                      <a:off x="5680163" y="802360"/>
                      <a:ext cx="717765" cy="534222"/>
                    </a:xfrm>
                    <a:custGeom>
                      <a:avLst/>
                      <a:gdLst>
                        <a:gd name="connsiteX0" fmla="*/ 436124 w 717765"/>
                        <a:gd name="connsiteY0" fmla="*/ 20988 h 534222"/>
                        <a:gd name="connsiteX1" fmla="*/ 387797 w 717765"/>
                        <a:gd name="connsiteY1" fmla="*/ 11611 h 534222"/>
                        <a:gd name="connsiteX2" fmla="*/ 139135 w 717765"/>
                        <a:gd name="connsiteY2" fmla="*/ 47981 h 534222"/>
                        <a:gd name="connsiteX3" fmla="*/ 2929 w 717765"/>
                        <a:gd name="connsiteY3" fmla="*/ 259176 h 534222"/>
                        <a:gd name="connsiteX4" fmla="*/ 3013 w 717765"/>
                        <a:gd name="connsiteY4" fmla="*/ 333399 h 534222"/>
                        <a:gd name="connsiteX5" fmla="*/ 163972 w 717765"/>
                        <a:gd name="connsiteY5" fmla="*/ 509441 h 534222"/>
                        <a:gd name="connsiteX6" fmla="*/ 410528 w 717765"/>
                        <a:gd name="connsiteY6" fmla="*/ 528535 h 534222"/>
                        <a:gd name="connsiteX7" fmla="*/ 571596 w 717765"/>
                        <a:gd name="connsiteY7" fmla="*/ 490531 h 534222"/>
                        <a:gd name="connsiteX8" fmla="*/ 694603 w 717765"/>
                        <a:gd name="connsiteY8" fmla="*/ 383453 h 534222"/>
                        <a:gd name="connsiteX9" fmla="*/ 664810 w 717765"/>
                        <a:gd name="connsiteY9" fmla="*/ 136543 h 534222"/>
                        <a:gd name="connsiteX10" fmla="*/ 436124 w 717765"/>
                        <a:gd name="connsiteY10" fmla="*/ 20988 h 5342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17765" h="534222">
                          <a:moveTo>
                            <a:pt x="436124" y="20988"/>
                          </a:moveTo>
                          <a:lnTo>
                            <a:pt x="387797" y="11611"/>
                          </a:lnTo>
                          <a:cubicBezTo>
                            <a:pt x="304827" y="-12352"/>
                            <a:pt x="211768" y="1258"/>
                            <a:pt x="139135" y="47981"/>
                          </a:cubicBezTo>
                          <a:cubicBezTo>
                            <a:pt x="66502" y="94701"/>
                            <a:pt x="15529" y="173737"/>
                            <a:pt x="2929" y="259176"/>
                          </a:cubicBezTo>
                          <a:cubicBezTo>
                            <a:pt x="-695" y="283757"/>
                            <a:pt x="-1278" y="308925"/>
                            <a:pt x="3013" y="333399"/>
                          </a:cubicBezTo>
                          <a:cubicBezTo>
                            <a:pt x="17386" y="415361"/>
                            <a:pt x="86078" y="480164"/>
                            <a:pt x="163972" y="509441"/>
                          </a:cubicBezTo>
                          <a:cubicBezTo>
                            <a:pt x="241865" y="538717"/>
                            <a:pt x="327818" y="537659"/>
                            <a:pt x="410528" y="528535"/>
                          </a:cubicBezTo>
                          <a:cubicBezTo>
                            <a:pt x="465576" y="522462"/>
                            <a:pt x="520891" y="512804"/>
                            <a:pt x="571596" y="490531"/>
                          </a:cubicBezTo>
                          <a:cubicBezTo>
                            <a:pt x="622301" y="468257"/>
                            <a:pt x="668468" y="432281"/>
                            <a:pt x="694603" y="383453"/>
                          </a:cubicBezTo>
                          <a:cubicBezTo>
                            <a:pt x="736019" y="306077"/>
                            <a:pt x="719353" y="205301"/>
                            <a:pt x="664810" y="136543"/>
                          </a:cubicBezTo>
                          <a:cubicBezTo>
                            <a:pt x="610271" y="67783"/>
                            <a:pt x="523484" y="29385"/>
                            <a:pt x="436124" y="20988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19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96" name="任意多边形: 形状 195"/>
                    <p:cNvSpPr/>
                    <p:nvPr/>
                  </p:nvSpPr>
                  <p:spPr>
                    <a:xfrm>
                      <a:off x="5672103" y="791306"/>
                      <a:ext cx="737691" cy="555268"/>
                    </a:xfrm>
                    <a:custGeom>
                      <a:avLst/>
                      <a:gdLst>
                        <a:gd name="connsiteX0" fmla="*/ 642202 w 737691"/>
                        <a:gd name="connsiteY0" fmla="*/ 98647 h 555268"/>
                        <a:gd name="connsiteX1" fmla="*/ 444184 w 737691"/>
                        <a:gd name="connsiteY1" fmla="*/ 17779 h 555268"/>
                        <a:gd name="connsiteX2" fmla="*/ 444184 w 737691"/>
                        <a:gd name="connsiteY2" fmla="*/ 46302 h 555268"/>
                        <a:gd name="connsiteX3" fmla="*/ 707461 w 737691"/>
                        <a:gd name="connsiteY3" fmla="*/ 245883 h 555268"/>
                        <a:gd name="connsiteX4" fmla="*/ 679941 w 737691"/>
                        <a:gd name="connsiteY4" fmla="*/ 409259 h 555268"/>
                        <a:gd name="connsiteX5" fmla="*/ 527682 w 737691"/>
                        <a:gd name="connsiteY5" fmla="*/ 508410 h 555268"/>
                        <a:gd name="connsiteX6" fmla="*/ 324178 w 737691"/>
                        <a:gd name="connsiteY6" fmla="*/ 535853 h 555268"/>
                        <a:gd name="connsiteX7" fmla="*/ 134947 w 737691"/>
                        <a:gd name="connsiteY7" fmla="*/ 493894 h 555268"/>
                        <a:gd name="connsiteX8" fmla="*/ 25134 w 737691"/>
                        <a:gd name="connsiteY8" fmla="*/ 367803 h 555268"/>
                        <a:gd name="connsiteX9" fmla="*/ 47858 w 737691"/>
                        <a:gd name="connsiteY9" fmla="*/ 184220 h 555268"/>
                        <a:gd name="connsiteX10" fmla="*/ 186427 w 737691"/>
                        <a:gd name="connsiteY10" fmla="*/ 50528 h 555268"/>
                        <a:gd name="connsiteX11" fmla="*/ 393883 w 737691"/>
                        <a:gd name="connsiteY11" fmla="*/ 29834 h 555268"/>
                        <a:gd name="connsiteX12" fmla="*/ 397838 w 737691"/>
                        <a:gd name="connsiteY12" fmla="*/ 15493 h 555268"/>
                        <a:gd name="connsiteX13" fmla="*/ 50423 w 737691"/>
                        <a:gd name="connsiteY13" fmla="*/ 139595 h 555268"/>
                        <a:gd name="connsiteX14" fmla="*/ 1133 w 737691"/>
                        <a:gd name="connsiteY14" fmla="*/ 329691 h 555268"/>
                        <a:gd name="connsiteX15" fmla="*/ 87115 w 737691"/>
                        <a:gd name="connsiteY15" fmla="*/ 481108 h 555268"/>
                        <a:gd name="connsiteX16" fmla="*/ 267718 w 737691"/>
                        <a:gd name="connsiteY16" fmla="*/ 551505 h 555268"/>
                        <a:gd name="connsiteX17" fmla="*/ 492056 w 737691"/>
                        <a:gd name="connsiteY17" fmla="*/ 539697 h 555268"/>
                        <a:gd name="connsiteX18" fmla="*/ 674830 w 737691"/>
                        <a:gd name="connsiteY18" fmla="*/ 451025 h 555268"/>
                        <a:gd name="connsiteX19" fmla="*/ 737098 w 737691"/>
                        <a:gd name="connsiteY19" fmla="*/ 281465 h 555268"/>
                        <a:gd name="connsiteX20" fmla="*/ 642202 w 737691"/>
                        <a:gd name="connsiteY20" fmla="*/ 98647 h 5552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737691" h="555268">
                          <a:moveTo>
                            <a:pt x="642202" y="98647"/>
                          </a:moveTo>
                          <a:cubicBezTo>
                            <a:pt x="586059" y="51733"/>
                            <a:pt x="516408" y="25862"/>
                            <a:pt x="444184" y="17779"/>
                          </a:cubicBezTo>
                          <a:cubicBezTo>
                            <a:pt x="426094" y="15755"/>
                            <a:pt x="425911" y="44642"/>
                            <a:pt x="444184" y="46302"/>
                          </a:cubicBezTo>
                          <a:cubicBezTo>
                            <a:pt x="561401" y="56960"/>
                            <a:pt x="678101" y="125461"/>
                            <a:pt x="707461" y="245883"/>
                          </a:cubicBezTo>
                          <a:cubicBezTo>
                            <a:pt x="721098" y="301821"/>
                            <a:pt x="713272" y="361616"/>
                            <a:pt x="679941" y="409259"/>
                          </a:cubicBezTo>
                          <a:cubicBezTo>
                            <a:pt x="644213" y="460329"/>
                            <a:pt x="586336" y="491416"/>
                            <a:pt x="527682" y="508410"/>
                          </a:cubicBezTo>
                          <a:cubicBezTo>
                            <a:pt x="462569" y="527276"/>
                            <a:pt x="391877" y="535587"/>
                            <a:pt x="324178" y="535853"/>
                          </a:cubicBezTo>
                          <a:cubicBezTo>
                            <a:pt x="259200" y="536108"/>
                            <a:pt x="192262" y="526122"/>
                            <a:pt x="134947" y="493894"/>
                          </a:cubicBezTo>
                          <a:cubicBezTo>
                            <a:pt x="85655" y="466176"/>
                            <a:pt x="42932" y="422355"/>
                            <a:pt x="25134" y="367803"/>
                          </a:cubicBezTo>
                          <a:cubicBezTo>
                            <a:pt x="5978" y="309099"/>
                            <a:pt x="17997" y="237688"/>
                            <a:pt x="47858" y="184220"/>
                          </a:cubicBezTo>
                          <a:cubicBezTo>
                            <a:pt x="79747" y="127120"/>
                            <a:pt x="126960" y="78629"/>
                            <a:pt x="186427" y="50528"/>
                          </a:cubicBezTo>
                          <a:cubicBezTo>
                            <a:pt x="251166" y="19936"/>
                            <a:pt x="324406" y="15383"/>
                            <a:pt x="393883" y="29834"/>
                          </a:cubicBezTo>
                          <a:cubicBezTo>
                            <a:pt x="403300" y="31792"/>
                            <a:pt x="406845" y="18705"/>
                            <a:pt x="397838" y="15493"/>
                          </a:cubicBezTo>
                          <a:cubicBezTo>
                            <a:pt x="270439" y="-29926"/>
                            <a:pt x="122940" y="28414"/>
                            <a:pt x="50423" y="139595"/>
                          </a:cubicBezTo>
                          <a:cubicBezTo>
                            <a:pt x="15051" y="193825"/>
                            <a:pt x="-5134" y="265078"/>
                            <a:pt x="1133" y="329691"/>
                          </a:cubicBezTo>
                          <a:cubicBezTo>
                            <a:pt x="6989" y="390068"/>
                            <a:pt x="40503" y="443362"/>
                            <a:pt x="87115" y="481108"/>
                          </a:cubicBezTo>
                          <a:cubicBezTo>
                            <a:pt x="138932" y="523069"/>
                            <a:pt x="201984" y="544188"/>
                            <a:pt x="267718" y="551505"/>
                          </a:cubicBezTo>
                          <a:cubicBezTo>
                            <a:pt x="341356" y="559702"/>
                            <a:pt x="419456" y="553947"/>
                            <a:pt x="492056" y="539697"/>
                          </a:cubicBezTo>
                          <a:cubicBezTo>
                            <a:pt x="559212" y="526515"/>
                            <a:pt x="625919" y="500455"/>
                            <a:pt x="674830" y="451025"/>
                          </a:cubicBezTo>
                          <a:cubicBezTo>
                            <a:pt x="719456" y="405929"/>
                            <a:pt x="741698" y="344699"/>
                            <a:pt x="737098" y="281465"/>
                          </a:cubicBezTo>
                          <a:cubicBezTo>
                            <a:pt x="731910" y="210214"/>
                            <a:pt x="696868" y="144325"/>
                            <a:pt x="642202" y="98647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9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92" name="任意多边形: 形状 191"/>
                  <p:cNvSpPr/>
                  <p:nvPr/>
                </p:nvSpPr>
                <p:spPr>
                  <a:xfrm>
                    <a:off x="5820365" y="1033079"/>
                    <a:ext cx="91806" cy="91620"/>
                  </a:xfrm>
                  <a:custGeom>
                    <a:avLst/>
                    <a:gdLst>
                      <a:gd name="connsiteX0" fmla="*/ 68254 w 91806"/>
                      <a:gd name="connsiteY0" fmla="*/ 5723 h 91620"/>
                      <a:gd name="connsiteX1" fmla="*/ 16918 w 91806"/>
                      <a:gd name="connsiteY1" fmla="*/ 11750 h 91620"/>
                      <a:gd name="connsiteX2" fmla="*/ 11113 w 91806"/>
                      <a:gd name="connsiteY2" fmla="*/ 16452 h 91620"/>
                      <a:gd name="connsiteX3" fmla="*/ 8563 w 91806"/>
                      <a:gd name="connsiteY3" fmla="*/ 70797 h 91620"/>
                      <a:gd name="connsiteX4" fmla="*/ 62295 w 91806"/>
                      <a:gd name="connsiteY4" fmla="*/ 88624 h 91620"/>
                      <a:gd name="connsiteX5" fmla="*/ 68254 w 91806"/>
                      <a:gd name="connsiteY5" fmla="*/ 5723 h 91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1806" h="91620">
                        <a:moveTo>
                          <a:pt x="68254" y="5723"/>
                        </a:moveTo>
                        <a:cubicBezTo>
                          <a:pt x="50663" y="-4528"/>
                          <a:pt x="30551" y="-86"/>
                          <a:pt x="16918" y="11750"/>
                        </a:cubicBezTo>
                        <a:cubicBezTo>
                          <a:pt x="14841" y="13087"/>
                          <a:pt x="12894" y="14656"/>
                          <a:pt x="11113" y="16452"/>
                        </a:cubicBezTo>
                        <a:cubicBezTo>
                          <a:pt x="-3588" y="31294"/>
                          <a:pt x="-2937" y="55053"/>
                          <a:pt x="8563" y="70797"/>
                        </a:cubicBezTo>
                        <a:cubicBezTo>
                          <a:pt x="19448" y="87685"/>
                          <a:pt x="41669" y="96700"/>
                          <a:pt x="62295" y="88624"/>
                        </a:cubicBezTo>
                        <a:cubicBezTo>
                          <a:pt x="98887" y="74297"/>
                          <a:pt x="102116" y="25458"/>
                          <a:pt x="68254" y="572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3" name="任意多边形: 形状 192"/>
                  <p:cNvSpPr/>
                  <p:nvPr/>
                </p:nvSpPr>
                <p:spPr>
                  <a:xfrm>
                    <a:off x="5981230" y="1053796"/>
                    <a:ext cx="71525" cy="70711"/>
                  </a:xfrm>
                  <a:custGeom>
                    <a:avLst/>
                    <a:gdLst>
                      <a:gd name="connsiteX0" fmla="*/ 35809 w 71525"/>
                      <a:gd name="connsiteY0" fmla="*/ 1 h 70711"/>
                      <a:gd name="connsiteX1" fmla="*/ 1341 w 71525"/>
                      <a:gd name="connsiteY1" fmla="*/ 25312 h 70711"/>
                      <a:gd name="connsiteX2" fmla="*/ 17191 w 71525"/>
                      <a:gd name="connsiteY2" fmla="*/ 65627 h 70711"/>
                      <a:gd name="connsiteX3" fmla="*/ 52259 w 71525"/>
                      <a:gd name="connsiteY3" fmla="*/ 65950 h 70711"/>
                      <a:gd name="connsiteX4" fmla="*/ 53277 w 71525"/>
                      <a:gd name="connsiteY4" fmla="*/ 65482 h 70711"/>
                      <a:gd name="connsiteX5" fmla="*/ 70152 w 71525"/>
                      <a:gd name="connsiteY5" fmla="*/ 25712 h 70711"/>
                      <a:gd name="connsiteX6" fmla="*/ 35809 w 71525"/>
                      <a:gd name="connsiteY6" fmla="*/ 1 h 70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1525" h="70711">
                        <a:moveTo>
                          <a:pt x="35809" y="1"/>
                        </a:moveTo>
                        <a:cubicBezTo>
                          <a:pt x="20660" y="113"/>
                          <a:pt x="5647" y="10624"/>
                          <a:pt x="1341" y="25312"/>
                        </a:cubicBezTo>
                        <a:cubicBezTo>
                          <a:pt x="-3117" y="40516"/>
                          <a:pt x="3888" y="57274"/>
                          <a:pt x="17191" y="65627"/>
                        </a:cubicBezTo>
                        <a:cubicBezTo>
                          <a:pt x="28109" y="72483"/>
                          <a:pt x="41621" y="72223"/>
                          <a:pt x="52259" y="65950"/>
                        </a:cubicBezTo>
                        <a:cubicBezTo>
                          <a:pt x="52598" y="65789"/>
                          <a:pt x="52943" y="65655"/>
                          <a:pt x="53277" y="65482"/>
                        </a:cubicBezTo>
                        <a:cubicBezTo>
                          <a:pt x="67650" y="58043"/>
                          <a:pt x="74706" y="41235"/>
                          <a:pt x="70152" y="25712"/>
                        </a:cubicBezTo>
                        <a:cubicBezTo>
                          <a:pt x="65689" y="10495"/>
                          <a:pt x="51659" y="-116"/>
                          <a:pt x="35809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4" name="任意多边形: 形状 193"/>
                  <p:cNvSpPr/>
                  <p:nvPr/>
                </p:nvSpPr>
                <p:spPr>
                  <a:xfrm>
                    <a:off x="6121194" y="1018739"/>
                    <a:ext cx="102542" cy="96696"/>
                  </a:xfrm>
                  <a:custGeom>
                    <a:avLst/>
                    <a:gdLst>
                      <a:gd name="connsiteX0" fmla="*/ 40024 w 102542"/>
                      <a:gd name="connsiteY0" fmla="*/ 3003 h 96696"/>
                      <a:gd name="connsiteX1" fmla="*/ 26022 w 102542"/>
                      <a:gd name="connsiteY1" fmla="*/ 11996 h 96696"/>
                      <a:gd name="connsiteX2" fmla="*/ 8227 w 102542"/>
                      <a:gd name="connsiteY2" fmla="*/ 24089 h 96696"/>
                      <a:gd name="connsiteX3" fmla="*/ 15483 w 102542"/>
                      <a:gd name="connsiteY3" fmla="*/ 83189 h 96696"/>
                      <a:gd name="connsiteX4" fmla="*/ 80381 w 102542"/>
                      <a:gd name="connsiteY4" fmla="*/ 87961 h 96696"/>
                      <a:gd name="connsiteX5" fmla="*/ 97003 w 102542"/>
                      <a:gd name="connsiteY5" fmla="*/ 23674 h 96696"/>
                      <a:gd name="connsiteX6" fmla="*/ 40024 w 102542"/>
                      <a:gd name="connsiteY6" fmla="*/ 3003 h 96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2542" h="96696">
                        <a:moveTo>
                          <a:pt x="40024" y="3003"/>
                        </a:moveTo>
                        <a:cubicBezTo>
                          <a:pt x="34604" y="5085"/>
                          <a:pt x="29915" y="8193"/>
                          <a:pt x="26022" y="11996"/>
                        </a:cubicBezTo>
                        <a:cubicBezTo>
                          <a:pt x="19155" y="14136"/>
                          <a:pt x="12871" y="18201"/>
                          <a:pt x="8227" y="24089"/>
                        </a:cubicBezTo>
                        <a:cubicBezTo>
                          <a:pt x="-6096" y="42245"/>
                          <a:pt x="-465" y="67954"/>
                          <a:pt x="15483" y="83189"/>
                        </a:cubicBezTo>
                        <a:cubicBezTo>
                          <a:pt x="32649" y="99591"/>
                          <a:pt x="60875" y="100901"/>
                          <a:pt x="80381" y="87961"/>
                        </a:cubicBezTo>
                        <a:cubicBezTo>
                          <a:pt x="101240" y="74124"/>
                          <a:pt x="108716" y="45980"/>
                          <a:pt x="97003" y="23674"/>
                        </a:cubicBezTo>
                        <a:cubicBezTo>
                          <a:pt x="86395" y="3474"/>
                          <a:pt x="60969" y="-5037"/>
                          <a:pt x="40024" y="300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80" name="组合 179"/>
                <p:cNvGrpSpPr/>
                <p:nvPr/>
              </p:nvGrpSpPr>
              <p:grpSpPr>
                <a:xfrm>
                  <a:off x="3518723" y="1262856"/>
                  <a:ext cx="574438" cy="165961"/>
                  <a:chOff x="3518723" y="1262856"/>
                  <a:chExt cx="574438" cy="165961"/>
                </a:xfrm>
              </p:grpSpPr>
              <p:grpSp>
                <p:nvGrpSpPr>
                  <p:cNvPr id="183" name="组合 182"/>
                  <p:cNvGrpSpPr/>
                  <p:nvPr/>
                </p:nvGrpSpPr>
                <p:grpSpPr>
                  <a:xfrm>
                    <a:off x="3518723" y="1262856"/>
                    <a:ext cx="574438" cy="165961"/>
                    <a:chOff x="3518723" y="1262856"/>
                    <a:chExt cx="574438" cy="165961"/>
                  </a:xfrm>
                </p:grpSpPr>
                <p:sp>
                  <p:nvSpPr>
                    <p:cNvPr id="189" name="任意多边形: 形状 188"/>
                    <p:cNvSpPr/>
                    <p:nvPr/>
                  </p:nvSpPr>
                  <p:spPr>
                    <a:xfrm>
                      <a:off x="3518723" y="1262856"/>
                      <a:ext cx="574438" cy="165961"/>
                    </a:xfrm>
                    <a:custGeom>
                      <a:avLst/>
                      <a:gdLst>
                        <a:gd name="connsiteX0" fmla="*/ 528435 w 574438"/>
                        <a:gd name="connsiteY0" fmla="*/ 0 h 165961"/>
                        <a:gd name="connsiteX1" fmla="*/ 46004 w 574438"/>
                        <a:gd name="connsiteY1" fmla="*/ 0 h 165961"/>
                        <a:gd name="connsiteX2" fmla="*/ 0 w 574438"/>
                        <a:gd name="connsiteY2" fmla="*/ 46003 h 165961"/>
                        <a:gd name="connsiteX3" fmla="*/ 0 w 574438"/>
                        <a:gd name="connsiteY3" fmla="*/ 119958 h 165961"/>
                        <a:gd name="connsiteX4" fmla="*/ 46004 w 574438"/>
                        <a:gd name="connsiteY4" fmla="*/ 165961 h 165961"/>
                        <a:gd name="connsiteX5" fmla="*/ 528435 w 574438"/>
                        <a:gd name="connsiteY5" fmla="*/ 165961 h 165961"/>
                        <a:gd name="connsiteX6" fmla="*/ 574439 w 574438"/>
                        <a:gd name="connsiteY6" fmla="*/ 119958 h 165961"/>
                        <a:gd name="connsiteX7" fmla="*/ 574439 w 574438"/>
                        <a:gd name="connsiteY7" fmla="*/ 46003 h 165961"/>
                        <a:gd name="connsiteX8" fmla="*/ 528435 w 574438"/>
                        <a:gd name="connsiteY8" fmla="*/ 0 h 1659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74438" h="165961">
                          <a:moveTo>
                            <a:pt x="528435" y="0"/>
                          </a:moveTo>
                          <a:lnTo>
                            <a:pt x="46004" y="0"/>
                          </a:lnTo>
                          <a:cubicBezTo>
                            <a:pt x="20702" y="0"/>
                            <a:pt x="0" y="20701"/>
                            <a:pt x="0" y="46003"/>
                          </a:cubicBezTo>
                          <a:lnTo>
                            <a:pt x="0" y="119958"/>
                          </a:lnTo>
                          <a:cubicBezTo>
                            <a:pt x="0" y="145260"/>
                            <a:pt x="20702" y="165961"/>
                            <a:pt x="46004" y="165961"/>
                          </a:cubicBezTo>
                          <a:lnTo>
                            <a:pt x="528435" y="165961"/>
                          </a:lnTo>
                          <a:cubicBezTo>
                            <a:pt x="553738" y="165961"/>
                            <a:pt x="574439" y="145260"/>
                            <a:pt x="574439" y="119958"/>
                          </a:cubicBezTo>
                          <a:lnTo>
                            <a:pt x="574439" y="46003"/>
                          </a:lnTo>
                          <a:cubicBezTo>
                            <a:pt x="574439" y="20701"/>
                            <a:pt x="553738" y="0"/>
                            <a:pt x="528435" y="0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219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90" name="任意多边形: 形状 189"/>
                    <p:cNvSpPr/>
                    <p:nvPr/>
                  </p:nvSpPr>
                  <p:spPr>
                    <a:xfrm>
                      <a:off x="3518723" y="1262856"/>
                      <a:ext cx="574438" cy="165961"/>
                    </a:xfrm>
                    <a:custGeom>
                      <a:avLst/>
                      <a:gdLst>
                        <a:gd name="connsiteX0" fmla="*/ 528435 w 574438"/>
                        <a:gd name="connsiteY0" fmla="*/ 0 h 165961"/>
                        <a:gd name="connsiteX1" fmla="*/ 46004 w 574438"/>
                        <a:gd name="connsiteY1" fmla="*/ 0 h 165961"/>
                        <a:gd name="connsiteX2" fmla="*/ 0 w 574438"/>
                        <a:gd name="connsiteY2" fmla="*/ 46003 h 165961"/>
                        <a:gd name="connsiteX3" fmla="*/ 0 w 574438"/>
                        <a:gd name="connsiteY3" fmla="*/ 119958 h 165961"/>
                        <a:gd name="connsiteX4" fmla="*/ 46004 w 574438"/>
                        <a:gd name="connsiteY4" fmla="*/ 165961 h 165961"/>
                        <a:gd name="connsiteX5" fmla="*/ 528435 w 574438"/>
                        <a:gd name="connsiteY5" fmla="*/ 165961 h 165961"/>
                        <a:gd name="connsiteX6" fmla="*/ 574439 w 574438"/>
                        <a:gd name="connsiteY6" fmla="*/ 119958 h 165961"/>
                        <a:gd name="connsiteX7" fmla="*/ 574439 w 574438"/>
                        <a:gd name="connsiteY7" fmla="*/ 46003 h 165961"/>
                        <a:gd name="connsiteX8" fmla="*/ 528435 w 574438"/>
                        <a:gd name="connsiteY8" fmla="*/ 0 h 1659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74438" h="165961">
                          <a:moveTo>
                            <a:pt x="528435" y="0"/>
                          </a:moveTo>
                          <a:lnTo>
                            <a:pt x="46004" y="0"/>
                          </a:lnTo>
                          <a:cubicBezTo>
                            <a:pt x="20702" y="0"/>
                            <a:pt x="0" y="20701"/>
                            <a:pt x="0" y="46003"/>
                          </a:cubicBezTo>
                          <a:lnTo>
                            <a:pt x="0" y="119958"/>
                          </a:lnTo>
                          <a:cubicBezTo>
                            <a:pt x="0" y="145260"/>
                            <a:pt x="20702" y="165961"/>
                            <a:pt x="46004" y="165961"/>
                          </a:cubicBezTo>
                          <a:lnTo>
                            <a:pt x="528435" y="165961"/>
                          </a:lnTo>
                          <a:cubicBezTo>
                            <a:pt x="553738" y="165961"/>
                            <a:pt x="574439" y="145260"/>
                            <a:pt x="574439" y="119958"/>
                          </a:cubicBezTo>
                          <a:lnTo>
                            <a:pt x="574439" y="46003"/>
                          </a:lnTo>
                          <a:cubicBezTo>
                            <a:pt x="574439" y="20701"/>
                            <a:pt x="553738" y="0"/>
                            <a:pt x="528435" y="0"/>
                          </a:cubicBezTo>
                          <a:close/>
                        </a:path>
                      </a:pathLst>
                    </a:custGeom>
                    <a:noFill/>
                    <a:ln w="8792" cap="rnd">
                      <a:solidFill>
                        <a:srgbClr val="00000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84" name="组合 183"/>
                  <p:cNvGrpSpPr/>
                  <p:nvPr/>
                </p:nvGrpSpPr>
                <p:grpSpPr>
                  <a:xfrm>
                    <a:off x="3655588" y="1298116"/>
                    <a:ext cx="286730" cy="95484"/>
                    <a:chOff x="3655588" y="1298116"/>
                    <a:chExt cx="286730" cy="95484"/>
                  </a:xfrm>
                  <a:solidFill>
                    <a:srgbClr val="FFFFFF"/>
                  </a:solidFill>
                </p:grpSpPr>
                <p:sp>
                  <p:nvSpPr>
                    <p:cNvPr id="185" name="任意多边形: 形状 184"/>
                    <p:cNvSpPr/>
                    <p:nvPr/>
                  </p:nvSpPr>
                  <p:spPr>
                    <a:xfrm>
                      <a:off x="3655588" y="1298116"/>
                      <a:ext cx="62016" cy="95484"/>
                    </a:xfrm>
                    <a:custGeom>
                      <a:avLst/>
                      <a:gdLst>
                        <a:gd name="connsiteX0" fmla="*/ 0 w 62016"/>
                        <a:gd name="connsiteY0" fmla="*/ 95484 h 95484"/>
                        <a:gd name="connsiteX1" fmla="*/ 0 w 62016"/>
                        <a:gd name="connsiteY1" fmla="*/ 0 h 95484"/>
                        <a:gd name="connsiteX2" fmla="*/ 21311 w 62016"/>
                        <a:gd name="connsiteY2" fmla="*/ 0 h 95484"/>
                        <a:gd name="connsiteX3" fmla="*/ 21311 w 62016"/>
                        <a:gd name="connsiteY3" fmla="*/ 76497 h 95484"/>
                        <a:gd name="connsiteX4" fmla="*/ 62017 w 62016"/>
                        <a:gd name="connsiteY4" fmla="*/ 76497 h 95484"/>
                        <a:gd name="connsiteX5" fmla="*/ 62017 w 62016"/>
                        <a:gd name="connsiteY5" fmla="*/ 95484 h 95484"/>
                        <a:gd name="connsiteX6" fmla="*/ 0 w 62016"/>
                        <a:gd name="connsiteY6" fmla="*/ 95484 h 954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62016" h="95484">
                          <a:moveTo>
                            <a:pt x="0" y="95484"/>
                          </a:moveTo>
                          <a:lnTo>
                            <a:pt x="0" y="0"/>
                          </a:lnTo>
                          <a:lnTo>
                            <a:pt x="21311" y="0"/>
                          </a:lnTo>
                          <a:lnTo>
                            <a:pt x="21311" y="76497"/>
                          </a:lnTo>
                          <a:lnTo>
                            <a:pt x="62017" y="76497"/>
                          </a:lnTo>
                          <a:lnTo>
                            <a:pt x="62017" y="95484"/>
                          </a:lnTo>
                          <a:lnTo>
                            <a:pt x="0" y="95484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19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86" name="任意多边形: 形状 185"/>
                    <p:cNvSpPr/>
                    <p:nvPr/>
                  </p:nvSpPr>
                  <p:spPr>
                    <a:xfrm>
                      <a:off x="3733178" y="1298116"/>
                      <a:ext cx="21310" cy="95484"/>
                    </a:xfrm>
                    <a:custGeom>
                      <a:avLst/>
                      <a:gdLst>
                        <a:gd name="connsiteX0" fmla="*/ 0 w 21310"/>
                        <a:gd name="connsiteY0" fmla="*/ 0 h 95484"/>
                        <a:gd name="connsiteX1" fmla="*/ 21310 w 21310"/>
                        <a:gd name="connsiteY1" fmla="*/ 0 h 95484"/>
                        <a:gd name="connsiteX2" fmla="*/ 21310 w 21310"/>
                        <a:gd name="connsiteY2" fmla="*/ 95484 h 95484"/>
                        <a:gd name="connsiteX3" fmla="*/ 0 w 21310"/>
                        <a:gd name="connsiteY3" fmla="*/ 95484 h 95484"/>
                        <a:gd name="connsiteX4" fmla="*/ 0 w 21310"/>
                        <a:gd name="connsiteY4" fmla="*/ 0 h 954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1310" h="95484">
                          <a:moveTo>
                            <a:pt x="0" y="0"/>
                          </a:moveTo>
                          <a:lnTo>
                            <a:pt x="21310" y="0"/>
                          </a:lnTo>
                          <a:lnTo>
                            <a:pt x="21310" y="95484"/>
                          </a:lnTo>
                          <a:lnTo>
                            <a:pt x="0" y="9548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19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87" name="任意多边形: 形状 186"/>
                    <p:cNvSpPr/>
                    <p:nvPr/>
                  </p:nvSpPr>
                  <p:spPr>
                    <a:xfrm>
                      <a:off x="3765824" y="1298116"/>
                      <a:ext cx="94805" cy="95484"/>
                    </a:xfrm>
                    <a:custGeom>
                      <a:avLst/>
                      <a:gdLst>
                        <a:gd name="connsiteX0" fmla="*/ 47404 w 94805"/>
                        <a:gd name="connsiteY0" fmla="*/ 60788 h 95484"/>
                        <a:gd name="connsiteX1" fmla="*/ 71719 w 94805"/>
                        <a:gd name="connsiteY1" fmla="*/ 0 h 95484"/>
                        <a:gd name="connsiteX2" fmla="*/ 94805 w 94805"/>
                        <a:gd name="connsiteY2" fmla="*/ 0 h 95484"/>
                        <a:gd name="connsiteX3" fmla="*/ 56418 w 94805"/>
                        <a:gd name="connsiteY3" fmla="*/ 95484 h 95484"/>
                        <a:gd name="connsiteX4" fmla="*/ 38387 w 94805"/>
                        <a:gd name="connsiteY4" fmla="*/ 95484 h 95484"/>
                        <a:gd name="connsiteX5" fmla="*/ 0 w 94805"/>
                        <a:gd name="connsiteY5" fmla="*/ 0 h 95484"/>
                        <a:gd name="connsiteX6" fmla="*/ 23087 w 94805"/>
                        <a:gd name="connsiteY6" fmla="*/ 0 h 95484"/>
                        <a:gd name="connsiteX7" fmla="*/ 47404 w 94805"/>
                        <a:gd name="connsiteY7" fmla="*/ 60788 h 954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94805" h="95484">
                          <a:moveTo>
                            <a:pt x="47404" y="60788"/>
                          </a:moveTo>
                          <a:lnTo>
                            <a:pt x="71719" y="0"/>
                          </a:lnTo>
                          <a:lnTo>
                            <a:pt x="94805" y="0"/>
                          </a:lnTo>
                          <a:lnTo>
                            <a:pt x="56418" y="95484"/>
                          </a:lnTo>
                          <a:lnTo>
                            <a:pt x="38387" y="95484"/>
                          </a:lnTo>
                          <a:lnTo>
                            <a:pt x="0" y="0"/>
                          </a:lnTo>
                          <a:lnTo>
                            <a:pt x="23087" y="0"/>
                          </a:lnTo>
                          <a:lnTo>
                            <a:pt x="47404" y="6078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19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88" name="任意多边形: 形状 187"/>
                    <p:cNvSpPr/>
                    <p:nvPr/>
                  </p:nvSpPr>
                  <p:spPr>
                    <a:xfrm>
                      <a:off x="3871967" y="1298116"/>
                      <a:ext cx="70351" cy="95484"/>
                    </a:xfrm>
                    <a:custGeom>
                      <a:avLst/>
                      <a:gdLst>
                        <a:gd name="connsiteX0" fmla="*/ 68848 w 70351"/>
                        <a:gd name="connsiteY0" fmla="*/ 0 h 95484"/>
                        <a:gd name="connsiteX1" fmla="*/ 68848 w 70351"/>
                        <a:gd name="connsiteY1" fmla="*/ 18987 h 95484"/>
                        <a:gd name="connsiteX2" fmla="*/ 21310 w 70351"/>
                        <a:gd name="connsiteY2" fmla="*/ 18987 h 95484"/>
                        <a:gd name="connsiteX3" fmla="*/ 21310 w 70351"/>
                        <a:gd name="connsiteY3" fmla="*/ 38658 h 95484"/>
                        <a:gd name="connsiteX4" fmla="*/ 64067 w 70351"/>
                        <a:gd name="connsiteY4" fmla="*/ 38658 h 95484"/>
                        <a:gd name="connsiteX5" fmla="*/ 64067 w 70351"/>
                        <a:gd name="connsiteY5" fmla="*/ 56827 h 95484"/>
                        <a:gd name="connsiteX6" fmla="*/ 21310 w 70351"/>
                        <a:gd name="connsiteY6" fmla="*/ 56827 h 95484"/>
                        <a:gd name="connsiteX7" fmla="*/ 21310 w 70351"/>
                        <a:gd name="connsiteY7" fmla="*/ 76634 h 95484"/>
                        <a:gd name="connsiteX8" fmla="*/ 70352 w 70351"/>
                        <a:gd name="connsiteY8" fmla="*/ 76634 h 95484"/>
                        <a:gd name="connsiteX9" fmla="*/ 70352 w 70351"/>
                        <a:gd name="connsiteY9" fmla="*/ 95484 h 95484"/>
                        <a:gd name="connsiteX10" fmla="*/ 0 w 70351"/>
                        <a:gd name="connsiteY10" fmla="*/ 95484 h 95484"/>
                        <a:gd name="connsiteX11" fmla="*/ 0 w 70351"/>
                        <a:gd name="connsiteY11" fmla="*/ 0 h 95484"/>
                        <a:gd name="connsiteX12" fmla="*/ 68848 w 70351"/>
                        <a:gd name="connsiteY12" fmla="*/ 0 h 954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70351" h="95484">
                          <a:moveTo>
                            <a:pt x="68848" y="0"/>
                          </a:moveTo>
                          <a:lnTo>
                            <a:pt x="68848" y="18987"/>
                          </a:lnTo>
                          <a:lnTo>
                            <a:pt x="21310" y="18987"/>
                          </a:lnTo>
                          <a:lnTo>
                            <a:pt x="21310" y="38658"/>
                          </a:lnTo>
                          <a:lnTo>
                            <a:pt x="64067" y="38658"/>
                          </a:lnTo>
                          <a:lnTo>
                            <a:pt x="64067" y="56827"/>
                          </a:lnTo>
                          <a:lnTo>
                            <a:pt x="21310" y="56827"/>
                          </a:lnTo>
                          <a:lnTo>
                            <a:pt x="21310" y="76634"/>
                          </a:lnTo>
                          <a:lnTo>
                            <a:pt x="70352" y="76634"/>
                          </a:lnTo>
                          <a:lnTo>
                            <a:pt x="70352" y="95484"/>
                          </a:lnTo>
                          <a:lnTo>
                            <a:pt x="0" y="95484"/>
                          </a:lnTo>
                          <a:lnTo>
                            <a:pt x="0" y="0"/>
                          </a:lnTo>
                          <a:lnTo>
                            <a:pt x="68848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19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sp>
              <p:nvSpPr>
                <p:cNvPr id="181" name="任意多边形: 形状 180"/>
                <p:cNvSpPr/>
                <p:nvPr/>
              </p:nvSpPr>
              <p:spPr>
                <a:xfrm>
                  <a:off x="3524060" y="2176186"/>
                  <a:ext cx="1300396" cy="41723"/>
                </a:xfrm>
                <a:custGeom>
                  <a:avLst/>
                  <a:gdLst>
                    <a:gd name="connsiteX0" fmla="*/ 1293324 w 1300396"/>
                    <a:gd name="connsiteY0" fmla="*/ 11254 h 41723"/>
                    <a:gd name="connsiteX1" fmla="*/ 1166128 w 1300396"/>
                    <a:gd name="connsiteY1" fmla="*/ 4823 h 41723"/>
                    <a:gd name="connsiteX2" fmla="*/ 1041559 w 1300396"/>
                    <a:gd name="connsiteY2" fmla="*/ 3882 h 41723"/>
                    <a:gd name="connsiteX3" fmla="*/ 792418 w 1300396"/>
                    <a:gd name="connsiteY3" fmla="*/ 1440 h 41723"/>
                    <a:gd name="connsiteX4" fmla="*/ 294138 w 1300396"/>
                    <a:gd name="connsiteY4" fmla="*/ 51 h 41723"/>
                    <a:gd name="connsiteX5" fmla="*/ 153997 w 1300396"/>
                    <a:gd name="connsiteY5" fmla="*/ 332 h 41723"/>
                    <a:gd name="connsiteX6" fmla="*/ 81331 w 1300396"/>
                    <a:gd name="connsiteY6" fmla="*/ 1200 h 41723"/>
                    <a:gd name="connsiteX7" fmla="*/ 10096 w 1300396"/>
                    <a:gd name="connsiteY7" fmla="*/ 7142 h 41723"/>
                    <a:gd name="connsiteX8" fmla="*/ 10096 w 1300396"/>
                    <a:gd name="connsiteY8" fmla="*/ 34409 h 41723"/>
                    <a:gd name="connsiteX9" fmla="*/ 70950 w 1300396"/>
                    <a:gd name="connsiteY9" fmla="*/ 40227 h 41723"/>
                    <a:gd name="connsiteX10" fmla="*/ 138424 w 1300396"/>
                    <a:gd name="connsiteY10" fmla="*/ 41032 h 41723"/>
                    <a:gd name="connsiteX11" fmla="*/ 262996 w 1300396"/>
                    <a:gd name="connsiteY11" fmla="*/ 41467 h 41723"/>
                    <a:gd name="connsiteX12" fmla="*/ 512134 w 1300396"/>
                    <a:gd name="connsiteY12" fmla="*/ 41713 h 41723"/>
                    <a:gd name="connsiteX13" fmla="*/ 1010416 w 1300396"/>
                    <a:gd name="connsiteY13" fmla="*/ 38056 h 41723"/>
                    <a:gd name="connsiteX14" fmla="*/ 1150557 w 1300396"/>
                    <a:gd name="connsiteY14" fmla="*/ 36800 h 41723"/>
                    <a:gd name="connsiteX15" fmla="*/ 1293324 w 1300396"/>
                    <a:gd name="connsiteY15" fmla="*/ 30294 h 41723"/>
                    <a:gd name="connsiteX16" fmla="*/ 1293324 w 1300396"/>
                    <a:gd name="connsiteY16" fmla="*/ 11254 h 41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300396" h="41723">
                      <a:moveTo>
                        <a:pt x="1293324" y="11254"/>
                      </a:moveTo>
                      <a:cubicBezTo>
                        <a:pt x="1250939" y="5170"/>
                        <a:pt x="1208874" y="5025"/>
                        <a:pt x="1166128" y="4823"/>
                      </a:cubicBezTo>
                      <a:cubicBezTo>
                        <a:pt x="1124602" y="4625"/>
                        <a:pt x="1083083" y="4401"/>
                        <a:pt x="1041559" y="3882"/>
                      </a:cubicBezTo>
                      <a:cubicBezTo>
                        <a:pt x="958511" y="2845"/>
                        <a:pt x="875470" y="2042"/>
                        <a:pt x="792418" y="1440"/>
                      </a:cubicBezTo>
                      <a:cubicBezTo>
                        <a:pt x="626318" y="231"/>
                        <a:pt x="460242" y="-112"/>
                        <a:pt x="294138" y="51"/>
                      </a:cubicBezTo>
                      <a:cubicBezTo>
                        <a:pt x="247429" y="97"/>
                        <a:pt x="200702" y="-224"/>
                        <a:pt x="153997" y="332"/>
                      </a:cubicBezTo>
                      <a:cubicBezTo>
                        <a:pt x="129774" y="620"/>
                        <a:pt x="105554" y="910"/>
                        <a:pt x="81331" y="1200"/>
                      </a:cubicBezTo>
                      <a:cubicBezTo>
                        <a:pt x="57667" y="1484"/>
                        <a:pt x="33061" y="1014"/>
                        <a:pt x="10096" y="7142"/>
                      </a:cubicBezTo>
                      <a:cubicBezTo>
                        <a:pt x="-3359" y="10731"/>
                        <a:pt x="-3372" y="30817"/>
                        <a:pt x="10096" y="34409"/>
                      </a:cubicBezTo>
                      <a:cubicBezTo>
                        <a:pt x="29826" y="39673"/>
                        <a:pt x="50598" y="39818"/>
                        <a:pt x="70950" y="40227"/>
                      </a:cubicBezTo>
                      <a:cubicBezTo>
                        <a:pt x="93436" y="40680"/>
                        <a:pt x="115935" y="40764"/>
                        <a:pt x="138424" y="41032"/>
                      </a:cubicBezTo>
                      <a:cubicBezTo>
                        <a:pt x="179946" y="41526"/>
                        <a:pt x="221470" y="41427"/>
                        <a:pt x="262996" y="41467"/>
                      </a:cubicBezTo>
                      <a:cubicBezTo>
                        <a:pt x="346041" y="41548"/>
                        <a:pt x="429089" y="41632"/>
                        <a:pt x="512134" y="41713"/>
                      </a:cubicBezTo>
                      <a:cubicBezTo>
                        <a:pt x="678215" y="41878"/>
                        <a:pt x="844350" y="40128"/>
                        <a:pt x="1010416" y="38056"/>
                      </a:cubicBezTo>
                      <a:cubicBezTo>
                        <a:pt x="1057130" y="37473"/>
                        <a:pt x="1103839" y="37025"/>
                        <a:pt x="1150557" y="36800"/>
                      </a:cubicBezTo>
                      <a:cubicBezTo>
                        <a:pt x="1198451" y="36572"/>
                        <a:pt x="1245831" y="37110"/>
                        <a:pt x="1293324" y="30294"/>
                      </a:cubicBezTo>
                      <a:cubicBezTo>
                        <a:pt x="1302752" y="28942"/>
                        <a:pt x="1302756" y="12608"/>
                        <a:pt x="1293324" y="1125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82" name="任意多边形: 形状 181"/>
                <p:cNvSpPr/>
                <p:nvPr/>
              </p:nvSpPr>
              <p:spPr>
                <a:xfrm>
                  <a:off x="3523011" y="2245361"/>
                  <a:ext cx="131803" cy="18308"/>
                </a:xfrm>
                <a:custGeom>
                  <a:avLst/>
                  <a:gdLst>
                    <a:gd name="connsiteX0" fmla="*/ 126403 w 131803"/>
                    <a:gd name="connsiteY0" fmla="*/ 3541 h 18308"/>
                    <a:gd name="connsiteX1" fmla="*/ 60164 w 131803"/>
                    <a:gd name="connsiteY1" fmla="*/ 886 h 18308"/>
                    <a:gd name="connsiteX2" fmla="*/ 2023 w 131803"/>
                    <a:gd name="connsiteY2" fmla="*/ 5568 h 18308"/>
                    <a:gd name="connsiteX3" fmla="*/ 2023 w 131803"/>
                    <a:gd name="connsiteY3" fmla="*/ 12725 h 18308"/>
                    <a:gd name="connsiteX4" fmla="*/ 60164 w 131803"/>
                    <a:gd name="connsiteY4" fmla="*/ 17407 h 18308"/>
                    <a:gd name="connsiteX5" fmla="*/ 126403 w 131803"/>
                    <a:gd name="connsiteY5" fmla="*/ 14752 h 18308"/>
                    <a:gd name="connsiteX6" fmla="*/ 126403 w 131803"/>
                    <a:gd name="connsiteY6" fmla="*/ 3541 h 18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1803" h="18308">
                      <a:moveTo>
                        <a:pt x="126403" y="3541"/>
                      </a:moveTo>
                      <a:cubicBezTo>
                        <a:pt x="104370" y="796"/>
                        <a:pt x="82345" y="745"/>
                        <a:pt x="60164" y="886"/>
                      </a:cubicBezTo>
                      <a:cubicBezTo>
                        <a:pt x="42491" y="998"/>
                        <a:pt x="18014" y="-3141"/>
                        <a:pt x="2023" y="5568"/>
                      </a:cubicBezTo>
                      <a:cubicBezTo>
                        <a:pt x="-674" y="7036"/>
                        <a:pt x="-674" y="11257"/>
                        <a:pt x="2023" y="12725"/>
                      </a:cubicBezTo>
                      <a:cubicBezTo>
                        <a:pt x="18093" y="21478"/>
                        <a:pt x="42406" y="17295"/>
                        <a:pt x="60164" y="17407"/>
                      </a:cubicBezTo>
                      <a:cubicBezTo>
                        <a:pt x="82347" y="17547"/>
                        <a:pt x="104367" y="17499"/>
                        <a:pt x="126403" y="14752"/>
                      </a:cubicBezTo>
                      <a:cubicBezTo>
                        <a:pt x="133595" y="13859"/>
                        <a:pt x="133611" y="4438"/>
                        <a:pt x="126403" y="354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5" name="组合 24"/>
              <p:cNvGrpSpPr/>
              <p:nvPr/>
            </p:nvGrpSpPr>
            <p:grpSpPr>
              <a:xfrm>
                <a:off x="4157018" y="2203222"/>
                <a:ext cx="1737568" cy="3526467"/>
                <a:chOff x="4157018" y="2203222"/>
                <a:chExt cx="1737568" cy="3526467"/>
              </a:xfrm>
            </p:grpSpPr>
            <p:grpSp>
              <p:nvGrpSpPr>
                <p:cNvPr id="85" name="组合 84"/>
                <p:cNvGrpSpPr/>
                <p:nvPr/>
              </p:nvGrpSpPr>
              <p:grpSpPr>
                <a:xfrm>
                  <a:off x="4172809" y="3030624"/>
                  <a:ext cx="357700" cy="636214"/>
                  <a:chOff x="4172809" y="3030624"/>
                  <a:chExt cx="357700" cy="636214"/>
                </a:xfrm>
              </p:grpSpPr>
              <p:sp>
                <p:nvSpPr>
                  <p:cNvPr id="173" name="任意多边形: 形状 172"/>
                  <p:cNvSpPr/>
                  <p:nvPr/>
                </p:nvSpPr>
                <p:spPr>
                  <a:xfrm>
                    <a:off x="4172809" y="3030624"/>
                    <a:ext cx="357700" cy="636214"/>
                  </a:xfrm>
                  <a:custGeom>
                    <a:avLst/>
                    <a:gdLst>
                      <a:gd name="connsiteX0" fmla="*/ 342258 w 357700"/>
                      <a:gd name="connsiteY0" fmla="*/ 464280 h 636214"/>
                      <a:gd name="connsiteX1" fmla="*/ 305537 w 357700"/>
                      <a:gd name="connsiteY1" fmla="*/ 375568 h 636214"/>
                      <a:gd name="connsiteX2" fmla="*/ 253761 w 357700"/>
                      <a:gd name="connsiteY2" fmla="*/ 197181 h 636214"/>
                      <a:gd name="connsiteX3" fmla="*/ 125299 w 357700"/>
                      <a:gd name="connsiteY3" fmla="*/ 17855 h 636214"/>
                      <a:gd name="connsiteX4" fmla="*/ 92943 w 357700"/>
                      <a:gd name="connsiteY4" fmla="*/ 36363 h 636214"/>
                      <a:gd name="connsiteX5" fmla="*/ 122540 w 357700"/>
                      <a:gd name="connsiteY5" fmla="*/ 155314 h 636214"/>
                      <a:gd name="connsiteX6" fmla="*/ 68916 w 357700"/>
                      <a:gd name="connsiteY6" fmla="*/ 178697 h 636214"/>
                      <a:gd name="connsiteX7" fmla="*/ 6990 w 357700"/>
                      <a:gd name="connsiteY7" fmla="*/ 206419 h 636214"/>
                      <a:gd name="connsiteX8" fmla="*/ 14382 w 357700"/>
                      <a:gd name="connsiteY8" fmla="*/ 328426 h 636214"/>
                      <a:gd name="connsiteX9" fmla="*/ 124763 w 357700"/>
                      <a:gd name="connsiteY9" fmla="*/ 547179 h 636214"/>
                      <a:gd name="connsiteX10" fmla="*/ 136388 w 357700"/>
                      <a:gd name="connsiteY10" fmla="*/ 569678 h 636214"/>
                      <a:gd name="connsiteX11" fmla="*/ 178655 w 357700"/>
                      <a:gd name="connsiteY11" fmla="*/ 635302 h 636214"/>
                      <a:gd name="connsiteX12" fmla="*/ 357284 w 357700"/>
                      <a:gd name="connsiteY12" fmla="*/ 541017 h 636214"/>
                      <a:gd name="connsiteX13" fmla="*/ 357284 w 357700"/>
                      <a:gd name="connsiteY13" fmla="*/ 492939 h 636214"/>
                      <a:gd name="connsiteX14" fmla="*/ 342258 w 357700"/>
                      <a:gd name="connsiteY14" fmla="*/ 464280 h 6362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57700" h="636214">
                        <a:moveTo>
                          <a:pt x="342258" y="464280"/>
                        </a:moveTo>
                        <a:cubicBezTo>
                          <a:pt x="327179" y="434736"/>
                          <a:pt x="306126" y="390944"/>
                          <a:pt x="305537" y="375568"/>
                        </a:cubicBezTo>
                        <a:cubicBezTo>
                          <a:pt x="304598" y="351543"/>
                          <a:pt x="295360" y="240626"/>
                          <a:pt x="253761" y="197181"/>
                        </a:cubicBezTo>
                        <a:cubicBezTo>
                          <a:pt x="212191" y="153736"/>
                          <a:pt x="139149" y="46516"/>
                          <a:pt x="125299" y="17855"/>
                        </a:cubicBezTo>
                        <a:cubicBezTo>
                          <a:pt x="111425" y="-10777"/>
                          <a:pt x="92943" y="-5233"/>
                          <a:pt x="92943" y="36363"/>
                        </a:cubicBezTo>
                        <a:cubicBezTo>
                          <a:pt x="92943" y="77933"/>
                          <a:pt x="122540" y="155314"/>
                          <a:pt x="122540" y="155314"/>
                        </a:cubicBezTo>
                        <a:cubicBezTo>
                          <a:pt x="122540" y="155314"/>
                          <a:pt x="80005" y="151885"/>
                          <a:pt x="68916" y="178697"/>
                        </a:cubicBezTo>
                        <a:cubicBezTo>
                          <a:pt x="68916" y="178697"/>
                          <a:pt x="18077" y="175002"/>
                          <a:pt x="6990" y="206419"/>
                        </a:cubicBezTo>
                        <a:cubicBezTo>
                          <a:pt x="-4100" y="237839"/>
                          <a:pt x="-2251" y="290524"/>
                          <a:pt x="14382" y="328426"/>
                        </a:cubicBezTo>
                        <a:cubicBezTo>
                          <a:pt x="27612" y="358559"/>
                          <a:pt x="96878" y="493181"/>
                          <a:pt x="124763" y="547179"/>
                        </a:cubicBezTo>
                        <a:cubicBezTo>
                          <a:pt x="131941" y="561105"/>
                          <a:pt x="136388" y="569678"/>
                          <a:pt x="136388" y="569678"/>
                        </a:cubicBezTo>
                        <a:cubicBezTo>
                          <a:pt x="136388" y="569678"/>
                          <a:pt x="142334" y="624212"/>
                          <a:pt x="178655" y="635302"/>
                        </a:cubicBezTo>
                        <a:cubicBezTo>
                          <a:pt x="214950" y="646391"/>
                          <a:pt x="356374" y="553019"/>
                          <a:pt x="357284" y="541017"/>
                        </a:cubicBezTo>
                        <a:cubicBezTo>
                          <a:pt x="358221" y="528992"/>
                          <a:pt x="357284" y="492939"/>
                          <a:pt x="357284" y="492939"/>
                        </a:cubicBezTo>
                        <a:cubicBezTo>
                          <a:pt x="357284" y="492939"/>
                          <a:pt x="350723" y="480860"/>
                          <a:pt x="342258" y="464280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20000"/>
                      <a:lumOff val="80000"/>
                    </a:schemeClr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4" name="任意多边形: 形状 173"/>
                  <p:cNvSpPr/>
                  <p:nvPr/>
                </p:nvSpPr>
                <p:spPr>
                  <a:xfrm>
                    <a:off x="4172809" y="3030624"/>
                    <a:ext cx="357700" cy="636214"/>
                  </a:xfrm>
                  <a:custGeom>
                    <a:avLst/>
                    <a:gdLst>
                      <a:gd name="connsiteX0" fmla="*/ 342258 w 357700"/>
                      <a:gd name="connsiteY0" fmla="*/ 464280 h 636214"/>
                      <a:gd name="connsiteX1" fmla="*/ 305537 w 357700"/>
                      <a:gd name="connsiteY1" fmla="*/ 375568 h 636214"/>
                      <a:gd name="connsiteX2" fmla="*/ 253761 w 357700"/>
                      <a:gd name="connsiteY2" fmla="*/ 197181 h 636214"/>
                      <a:gd name="connsiteX3" fmla="*/ 125299 w 357700"/>
                      <a:gd name="connsiteY3" fmla="*/ 17855 h 636214"/>
                      <a:gd name="connsiteX4" fmla="*/ 92943 w 357700"/>
                      <a:gd name="connsiteY4" fmla="*/ 36363 h 636214"/>
                      <a:gd name="connsiteX5" fmla="*/ 122540 w 357700"/>
                      <a:gd name="connsiteY5" fmla="*/ 155314 h 636214"/>
                      <a:gd name="connsiteX6" fmla="*/ 68916 w 357700"/>
                      <a:gd name="connsiteY6" fmla="*/ 178697 h 636214"/>
                      <a:gd name="connsiteX7" fmla="*/ 6990 w 357700"/>
                      <a:gd name="connsiteY7" fmla="*/ 206419 h 636214"/>
                      <a:gd name="connsiteX8" fmla="*/ 14382 w 357700"/>
                      <a:gd name="connsiteY8" fmla="*/ 328426 h 636214"/>
                      <a:gd name="connsiteX9" fmla="*/ 124763 w 357700"/>
                      <a:gd name="connsiteY9" fmla="*/ 547179 h 636214"/>
                      <a:gd name="connsiteX10" fmla="*/ 136388 w 357700"/>
                      <a:gd name="connsiteY10" fmla="*/ 569678 h 636214"/>
                      <a:gd name="connsiteX11" fmla="*/ 178655 w 357700"/>
                      <a:gd name="connsiteY11" fmla="*/ 635302 h 636214"/>
                      <a:gd name="connsiteX12" fmla="*/ 357284 w 357700"/>
                      <a:gd name="connsiteY12" fmla="*/ 541017 h 636214"/>
                      <a:gd name="connsiteX13" fmla="*/ 357284 w 357700"/>
                      <a:gd name="connsiteY13" fmla="*/ 492939 h 636214"/>
                      <a:gd name="connsiteX14" fmla="*/ 342258 w 357700"/>
                      <a:gd name="connsiteY14" fmla="*/ 464280 h 6362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57700" h="636214">
                        <a:moveTo>
                          <a:pt x="342258" y="464280"/>
                        </a:moveTo>
                        <a:cubicBezTo>
                          <a:pt x="327179" y="434736"/>
                          <a:pt x="306126" y="390944"/>
                          <a:pt x="305537" y="375568"/>
                        </a:cubicBezTo>
                        <a:cubicBezTo>
                          <a:pt x="304598" y="351543"/>
                          <a:pt x="295360" y="240626"/>
                          <a:pt x="253761" y="197181"/>
                        </a:cubicBezTo>
                        <a:cubicBezTo>
                          <a:pt x="212191" y="153736"/>
                          <a:pt x="139149" y="46516"/>
                          <a:pt x="125299" y="17855"/>
                        </a:cubicBezTo>
                        <a:cubicBezTo>
                          <a:pt x="111425" y="-10777"/>
                          <a:pt x="92943" y="-5233"/>
                          <a:pt x="92943" y="36363"/>
                        </a:cubicBezTo>
                        <a:cubicBezTo>
                          <a:pt x="92943" y="77933"/>
                          <a:pt x="122540" y="155314"/>
                          <a:pt x="122540" y="155314"/>
                        </a:cubicBezTo>
                        <a:cubicBezTo>
                          <a:pt x="122540" y="155314"/>
                          <a:pt x="80005" y="151885"/>
                          <a:pt x="68916" y="178697"/>
                        </a:cubicBezTo>
                        <a:cubicBezTo>
                          <a:pt x="68916" y="178697"/>
                          <a:pt x="18077" y="175002"/>
                          <a:pt x="6990" y="206419"/>
                        </a:cubicBezTo>
                        <a:cubicBezTo>
                          <a:pt x="-4100" y="237839"/>
                          <a:pt x="-2251" y="290524"/>
                          <a:pt x="14382" y="328426"/>
                        </a:cubicBezTo>
                        <a:cubicBezTo>
                          <a:pt x="27612" y="358559"/>
                          <a:pt x="96878" y="493181"/>
                          <a:pt x="124763" y="547179"/>
                        </a:cubicBezTo>
                        <a:cubicBezTo>
                          <a:pt x="131941" y="561105"/>
                          <a:pt x="136388" y="569678"/>
                          <a:pt x="136388" y="569678"/>
                        </a:cubicBezTo>
                        <a:cubicBezTo>
                          <a:pt x="136388" y="569678"/>
                          <a:pt x="142334" y="624212"/>
                          <a:pt x="178655" y="635302"/>
                        </a:cubicBezTo>
                        <a:cubicBezTo>
                          <a:pt x="214950" y="646391"/>
                          <a:pt x="356374" y="553019"/>
                          <a:pt x="357284" y="541017"/>
                        </a:cubicBezTo>
                        <a:cubicBezTo>
                          <a:pt x="358221" y="528992"/>
                          <a:pt x="357284" y="492939"/>
                          <a:pt x="357284" y="492939"/>
                        </a:cubicBezTo>
                        <a:cubicBezTo>
                          <a:pt x="357284" y="492939"/>
                          <a:pt x="350723" y="480860"/>
                          <a:pt x="342258" y="464280"/>
                        </a:cubicBezTo>
                        <a:close/>
                      </a:path>
                    </a:pathLst>
                  </a:custGeom>
                  <a:noFill/>
                  <a:ln w="8792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86" name="任意多边形: 形状 85"/>
                <p:cNvSpPr/>
                <p:nvPr/>
              </p:nvSpPr>
              <p:spPr>
                <a:xfrm>
                  <a:off x="4297572" y="3494905"/>
                  <a:ext cx="232937" cy="171934"/>
                </a:xfrm>
                <a:custGeom>
                  <a:avLst/>
                  <a:gdLst>
                    <a:gd name="connsiteX0" fmla="*/ 217496 w 232937"/>
                    <a:gd name="connsiteY0" fmla="*/ 0 h 171934"/>
                    <a:gd name="connsiteX1" fmla="*/ 0 w 232937"/>
                    <a:gd name="connsiteY1" fmla="*/ 82898 h 171934"/>
                    <a:gd name="connsiteX2" fmla="*/ 11625 w 232937"/>
                    <a:gd name="connsiteY2" fmla="*/ 105398 h 171934"/>
                    <a:gd name="connsiteX3" fmla="*/ 53892 w 232937"/>
                    <a:gd name="connsiteY3" fmla="*/ 171021 h 171934"/>
                    <a:gd name="connsiteX4" fmla="*/ 232522 w 232937"/>
                    <a:gd name="connsiteY4" fmla="*/ 76737 h 171934"/>
                    <a:gd name="connsiteX5" fmla="*/ 232522 w 232937"/>
                    <a:gd name="connsiteY5" fmla="*/ 28658 h 171934"/>
                    <a:gd name="connsiteX6" fmla="*/ 217496 w 232937"/>
                    <a:gd name="connsiteY6" fmla="*/ 0 h 1719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2937" h="171934">
                      <a:moveTo>
                        <a:pt x="217496" y="0"/>
                      </a:moveTo>
                      <a:cubicBezTo>
                        <a:pt x="192640" y="22444"/>
                        <a:pt x="114454" y="83461"/>
                        <a:pt x="0" y="82898"/>
                      </a:cubicBezTo>
                      <a:cubicBezTo>
                        <a:pt x="7179" y="96825"/>
                        <a:pt x="11625" y="105398"/>
                        <a:pt x="11625" y="105398"/>
                      </a:cubicBezTo>
                      <a:cubicBezTo>
                        <a:pt x="11625" y="105398"/>
                        <a:pt x="17571" y="159932"/>
                        <a:pt x="53892" y="171021"/>
                      </a:cubicBezTo>
                      <a:cubicBezTo>
                        <a:pt x="90187" y="182111"/>
                        <a:pt x="231611" y="88739"/>
                        <a:pt x="232522" y="76737"/>
                      </a:cubicBezTo>
                      <a:cubicBezTo>
                        <a:pt x="233458" y="64711"/>
                        <a:pt x="232522" y="28658"/>
                        <a:pt x="232522" y="28658"/>
                      </a:cubicBezTo>
                      <a:cubicBezTo>
                        <a:pt x="232522" y="28658"/>
                        <a:pt x="225960" y="16580"/>
                        <a:pt x="217496" y="0"/>
                      </a:cubicBezTo>
                      <a:close/>
                    </a:path>
                  </a:pathLst>
                </a:custGeom>
                <a:solidFill>
                  <a:srgbClr val="FCAA23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87" name="组合 86"/>
                <p:cNvGrpSpPr/>
                <p:nvPr/>
              </p:nvGrpSpPr>
              <p:grpSpPr>
                <a:xfrm>
                  <a:off x="4510251" y="4462375"/>
                  <a:ext cx="1314489" cy="1267314"/>
                  <a:chOff x="4510251" y="4462375"/>
                  <a:chExt cx="1314489" cy="1267314"/>
                </a:xfrm>
              </p:grpSpPr>
              <p:grpSp>
                <p:nvGrpSpPr>
                  <p:cNvPr id="166" name="组合 165"/>
                  <p:cNvGrpSpPr/>
                  <p:nvPr/>
                </p:nvGrpSpPr>
                <p:grpSpPr>
                  <a:xfrm>
                    <a:off x="4510251" y="4593000"/>
                    <a:ext cx="378036" cy="1136689"/>
                    <a:chOff x="4510251" y="4593000"/>
                    <a:chExt cx="378036" cy="1136689"/>
                  </a:xfrm>
                </p:grpSpPr>
                <p:sp>
                  <p:nvSpPr>
                    <p:cNvPr id="171" name="任意多边形: 形状 170"/>
                    <p:cNvSpPr/>
                    <p:nvPr/>
                  </p:nvSpPr>
                  <p:spPr>
                    <a:xfrm>
                      <a:off x="4510251" y="4593000"/>
                      <a:ext cx="378036" cy="1136689"/>
                    </a:xfrm>
                    <a:custGeom>
                      <a:avLst/>
                      <a:gdLst>
                        <a:gd name="connsiteX0" fmla="*/ 0 w 378036"/>
                        <a:gd name="connsiteY0" fmla="*/ 1136690 h 1136689"/>
                        <a:gd name="connsiteX1" fmla="*/ 116782 w 378036"/>
                        <a:gd name="connsiteY1" fmla="*/ 1136690 h 1136689"/>
                        <a:gd name="connsiteX2" fmla="*/ 378037 w 378036"/>
                        <a:gd name="connsiteY2" fmla="*/ 0 h 1136689"/>
                        <a:gd name="connsiteX3" fmla="*/ 270750 w 378036"/>
                        <a:gd name="connsiteY3" fmla="*/ 0 h 11366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78036" h="1136689">
                          <a:moveTo>
                            <a:pt x="0" y="1136690"/>
                          </a:moveTo>
                          <a:lnTo>
                            <a:pt x="116782" y="1136690"/>
                          </a:lnTo>
                          <a:lnTo>
                            <a:pt x="378037" y="0"/>
                          </a:lnTo>
                          <a:lnTo>
                            <a:pt x="270750" y="0"/>
                          </a:lnTo>
                          <a:close/>
                        </a:path>
                      </a:pathLst>
                    </a:custGeom>
                    <a:solidFill>
                      <a:srgbClr val="0502AB"/>
                    </a:solidFill>
                    <a:ln w="219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2" name="任意多边形: 形状 171"/>
                    <p:cNvSpPr/>
                    <p:nvPr/>
                  </p:nvSpPr>
                  <p:spPr>
                    <a:xfrm>
                      <a:off x="4510251" y="4593000"/>
                      <a:ext cx="378036" cy="1136689"/>
                    </a:xfrm>
                    <a:custGeom>
                      <a:avLst/>
                      <a:gdLst>
                        <a:gd name="connsiteX0" fmla="*/ 0 w 378036"/>
                        <a:gd name="connsiteY0" fmla="*/ 1136690 h 1136689"/>
                        <a:gd name="connsiteX1" fmla="*/ 116782 w 378036"/>
                        <a:gd name="connsiteY1" fmla="*/ 1136690 h 1136689"/>
                        <a:gd name="connsiteX2" fmla="*/ 378037 w 378036"/>
                        <a:gd name="connsiteY2" fmla="*/ 0 h 1136689"/>
                        <a:gd name="connsiteX3" fmla="*/ 270750 w 378036"/>
                        <a:gd name="connsiteY3" fmla="*/ 0 h 11366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78036" h="1136689">
                          <a:moveTo>
                            <a:pt x="0" y="1136690"/>
                          </a:moveTo>
                          <a:lnTo>
                            <a:pt x="116782" y="1136690"/>
                          </a:lnTo>
                          <a:lnTo>
                            <a:pt x="378037" y="0"/>
                          </a:lnTo>
                          <a:lnTo>
                            <a:pt x="270750" y="0"/>
                          </a:lnTo>
                          <a:close/>
                        </a:path>
                      </a:pathLst>
                    </a:custGeom>
                    <a:noFill/>
                    <a:ln w="8792" cap="flat">
                      <a:solidFill>
                        <a:srgbClr val="00000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67" name="组合 166"/>
                  <p:cNvGrpSpPr/>
                  <p:nvPr/>
                </p:nvGrpSpPr>
                <p:grpSpPr>
                  <a:xfrm>
                    <a:off x="5446704" y="4593000"/>
                    <a:ext cx="378036" cy="1136689"/>
                    <a:chOff x="5446704" y="4593000"/>
                    <a:chExt cx="378036" cy="1136689"/>
                  </a:xfrm>
                </p:grpSpPr>
                <p:sp>
                  <p:nvSpPr>
                    <p:cNvPr id="169" name="任意多边形: 形状 168"/>
                    <p:cNvSpPr/>
                    <p:nvPr/>
                  </p:nvSpPr>
                  <p:spPr>
                    <a:xfrm>
                      <a:off x="5446704" y="4593000"/>
                      <a:ext cx="378036" cy="1136689"/>
                    </a:xfrm>
                    <a:custGeom>
                      <a:avLst/>
                      <a:gdLst>
                        <a:gd name="connsiteX0" fmla="*/ 0 w 378036"/>
                        <a:gd name="connsiteY0" fmla="*/ 0 h 1136689"/>
                        <a:gd name="connsiteX1" fmla="*/ 261255 w 378036"/>
                        <a:gd name="connsiteY1" fmla="*/ 1136690 h 1136689"/>
                        <a:gd name="connsiteX2" fmla="*/ 378037 w 378036"/>
                        <a:gd name="connsiteY2" fmla="*/ 1136690 h 1136689"/>
                        <a:gd name="connsiteX3" fmla="*/ 107286 w 378036"/>
                        <a:gd name="connsiteY3" fmla="*/ 0 h 11366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78036" h="1136689">
                          <a:moveTo>
                            <a:pt x="0" y="0"/>
                          </a:moveTo>
                          <a:lnTo>
                            <a:pt x="261255" y="1136690"/>
                          </a:lnTo>
                          <a:lnTo>
                            <a:pt x="378037" y="1136690"/>
                          </a:lnTo>
                          <a:lnTo>
                            <a:pt x="107286" y="0"/>
                          </a:lnTo>
                          <a:close/>
                        </a:path>
                      </a:pathLst>
                    </a:custGeom>
                    <a:solidFill>
                      <a:srgbClr val="0502AB"/>
                    </a:solidFill>
                    <a:ln w="219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0" name="任意多边形: 形状 169"/>
                    <p:cNvSpPr/>
                    <p:nvPr/>
                  </p:nvSpPr>
                  <p:spPr>
                    <a:xfrm>
                      <a:off x="5446704" y="4593000"/>
                      <a:ext cx="378036" cy="1136689"/>
                    </a:xfrm>
                    <a:custGeom>
                      <a:avLst/>
                      <a:gdLst>
                        <a:gd name="connsiteX0" fmla="*/ 0 w 378036"/>
                        <a:gd name="connsiteY0" fmla="*/ 0 h 1136689"/>
                        <a:gd name="connsiteX1" fmla="*/ 261255 w 378036"/>
                        <a:gd name="connsiteY1" fmla="*/ 1136690 h 1136689"/>
                        <a:gd name="connsiteX2" fmla="*/ 378037 w 378036"/>
                        <a:gd name="connsiteY2" fmla="*/ 1136690 h 1136689"/>
                        <a:gd name="connsiteX3" fmla="*/ 107286 w 378036"/>
                        <a:gd name="connsiteY3" fmla="*/ 0 h 11366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78036" h="1136689">
                          <a:moveTo>
                            <a:pt x="0" y="0"/>
                          </a:moveTo>
                          <a:lnTo>
                            <a:pt x="261255" y="1136690"/>
                          </a:lnTo>
                          <a:lnTo>
                            <a:pt x="378037" y="1136690"/>
                          </a:lnTo>
                          <a:lnTo>
                            <a:pt x="107286" y="0"/>
                          </a:lnTo>
                          <a:close/>
                        </a:path>
                      </a:pathLst>
                    </a:custGeom>
                    <a:noFill/>
                    <a:ln w="8792" cap="flat">
                      <a:solidFill>
                        <a:srgbClr val="00000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68" name="任意多边形: 形状 167"/>
                  <p:cNvSpPr/>
                  <p:nvPr/>
                </p:nvSpPr>
                <p:spPr>
                  <a:xfrm>
                    <a:off x="4670205" y="4462375"/>
                    <a:ext cx="1053782" cy="153544"/>
                  </a:xfrm>
                  <a:custGeom>
                    <a:avLst/>
                    <a:gdLst>
                      <a:gd name="connsiteX0" fmla="*/ 0 w 1053782"/>
                      <a:gd name="connsiteY0" fmla="*/ 0 h 153544"/>
                      <a:gd name="connsiteX1" fmla="*/ 1053782 w 1053782"/>
                      <a:gd name="connsiteY1" fmla="*/ 0 h 153544"/>
                      <a:gd name="connsiteX2" fmla="*/ 1053782 w 1053782"/>
                      <a:gd name="connsiteY2" fmla="*/ 153544 h 153544"/>
                      <a:gd name="connsiteX3" fmla="*/ 0 w 1053782"/>
                      <a:gd name="connsiteY3" fmla="*/ 153544 h 1535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53782" h="153544">
                        <a:moveTo>
                          <a:pt x="0" y="0"/>
                        </a:moveTo>
                        <a:lnTo>
                          <a:pt x="1053782" y="0"/>
                        </a:lnTo>
                        <a:lnTo>
                          <a:pt x="1053782" y="153544"/>
                        </a:lnTo>
                        <a:lnTo>
                          <a:pt x="0" y="153544"/>
                        </a:lnTo>
                        <a:close/>
                      </a:path>
                    </a:pathLst>
                  </a:custGeom>
                  <a:solidFill>
                    <a:srgbClr val="0B065A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88" name="组合 87"/>
                <p:cNvGrpSpPr/>
                <p:nvPr/>
              </p:nvGrpSpPr>
              <p:grpSpPr>
                <a:xfrm>
                  <a:off x="4250808" y="5007909"/>
                  <a:ext cx="308722" cy="628108"/>
                  <a:chOff x="4250808" y="5007909"/>
                  <a:chExt cx="308722" cy="628108"/>
                </a:xfrm>
              </p:grpSpPr>
              <p:sp>
                <p:nvSpPr>
                  <p:cNvPr id="164" name="任意多边形: 形状 163"/>
                  <p:cNvSpPr/>
                  <p:nvPr/>
                </p:nvSpPr>
                <p:spPr>
                  <a:xfrm>
                    <a:off x="4250808" y="5007909"/>
                    <a:ext cx="308722" cy="628108"/>
                  </a:xfrm>
                  <a:custGeom>
                    <a:avLst/>
                    <a:gdLst>
                      <a:gd name="connsiteX0" fmla="*/ 262011 w 308722"/>
                      <a:gd name="connsiteY0" fmla="*/ 174450 h 628108"/>
                      <a:gd name="connsiteX1" fmla="*/ 251832 w 308722"/>
                      <a:gd name="connsiteY1" fmla="*/ 136470 h 628108"/>
                      <a:gd name="connsiteX2" fmla="*/ 245484 w 308722"/>
                      <a:gd name="connsiteY2" fmla="*/ 0 h 628108"/>
                      <a:gd name="connsiteX3" fmla="*/ 0 w 308722"/>
                      <a:gd name="connsiteY3" fmla="*/ 0 h 628108"/>
                      <a:gd name="connsiteX4" fmla="*/ 44436 w 308722"/>
                      <a:gd name="connsiteY4" fmla="*/ 293081 h 628108"/>
                      <a:gd name="connsiteX5" fmla="*/ 28553 w 308722"/>
                      <a:gd name="connsiteY5" fmla="*/ 480711 h 628108"/>
                      <a:gd name="connsiteX6" fmla="*/ 8465 w 308722"/>
                      <a:gd name="connsiteY6" fmla="*/ 563959 h 628108"/>
                      <a:gd name="connsiteX7" fmla="*/ 133309 w 308722"/>
                      <a:gd name="connsiteY7" fmla="*/ 624252 h 628108"/>
                      <a:gd name="connsiteX8" fmla="*/ 230673 w 308722"/>
                      <a:gd name="connsiteY8" fmla="*/ 493059 h 628108"/>
                      <a:gd name="connsiteX9" fmla="*/ 229923 w 308722"/>
                      <a:gd name="connsiteY9" fmla="*/ 479506 h 628108"/>
                      <a:gd name="connsiteX10" fmla="*/ 252234 w 308722"/>
                      <a:gd name="connsiteY10" fmla="*/ 368991 h 628108"/>
                      <a:gd name="connsiteX11" fmla="*/ 271922 w 308722"/>
                      <a:gd name="connsiteY11" fmla="*/ 338590 h 628108"/>
                      <a:gd name="connsiteX12" fmla="*/ 299431 w 308722"/>
                      <a:gd name="connsiteY12" fmla="*/ 243369 h 628108"/>
                      <a:gd name="connsiteX13" fmla="*/ 262011 w 308722"/>
                      <a:gd name="connsiteY13" fmla="*/ 174450 h 6281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308722" h="628108">
                        <a:moveTo>
                          <a:pt x="262011" y="174450"/>
                        </a:moveTo>
                        <a:cubicBezTo>
                          <a:pt x="257456" y="164755"/>
                          <a:pt x="254028" y="153532"/>
                          <a:pt x="251832" y="136470"/>
                        </a:cubicBezTo>
                        <a:cubicBezTo>
                          <a:pt x="245484" y="86758"/>
                          <a:pt x="245484" y="0"/>
                          <a:pt x="245484" y="0"/>
                        </a:cubicBezTo>
                        <a:lnTo>
                          <a:pt x="0" y="0"/>
                        </a:lnTo>
                        <a:cubicBezTo>
                          <a:pt x="0" y="0"/>
                          <a:pt x="43390" y="242296"/>
                          <a:pt x="44436" y="293081"/>
                        </a:cubicBezTo>
                        <a:cubicBezTo>
                          <a:pt x="45133" y="326267"/>
                          <a:pt x="39053" y="412355"/>
                          <a:pt x="28553" y="480711"/>
                        </a:cubicBezTo>
                        <a:cubicBezTo>
                          <a:pt x="22981" y="516951"/>
                          <a:pt x="16178" y="548209"/>
                          <a:pt x="8465" y="563959"/>
                        </a:cubicBezTo>
                        <a:cubicBezTo>
                          <a:pt x="-13740" y="609439"/>
                          <a:pt x="67714" y="639091"/>
                          <a:pt x="133309" y="624252"/>
                        </a:cubicBezTo>
                        <a:cubicBezTo>
                          <a:pt x="198933" y="609439"/>
                          <a:pt x="235948" y="534335"/>
                          <a:pt x="230673" y="493059"/>
                        </a:cubicBezTo>
                        <a:cubicBezTo>
                          <a:pt x="230165" y="489068"/>
                          <a:pt x="229923" y="484489"/>
                          <a:pt x="229923" y="479506"/>
                        </a:cubicBezTo>
                        <a:cubicBezTo>
                          <a:pt x="229895" y="448247"/>
                          <a:pt x="239511" y="400463"/>
                          <a:pt x="252234" y="368991"/>
                        </a:cubicBezTo>
                        <a:cubicBezTo>
                          <a:pt x="258314" y="353939"/>
                          <a:pt x="265117" y="342608"/>
                          <a:pt x="271922" y="338590"/>
                        </a:cubicBezTo>
                        <a:cubicBezTo>
                          <a:pt x="295198" y="324823"/>
                          <a:pt x="323777" y="300501"/>
                          <a:pt x="299431" y="243369"/>
                        </a:cubicBezTo>
                        <a:cubicBezTo>
                          <a:pt x="283464" y="205870"/>
                          <a:pt x="270687" y="192959"/>
                          <a:pt x="262011" y="174450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20000"/>
                      <a:lumOff val="80000"/>
                    </a:schemeClr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5" name="任意多边形: 形状 164"/>
                  <p:cNvSpPr/>
                  <p:nvPr/>
                </p:nvSpPr>
                <p:spPr>
                  <a:xfrm>
                    <a:off x="4250808" y="5007909"/>
                    <a:ext cx="308722" cy="628108"/>
                  </a:xfrm>
                  <a:custGeom>
                    <a:avLst/>
                    <a:gdLst>
                      <a:gd name="connsiteX0" fmla="*/ 262011 w 308722"/>
                      <a:gd name="connsiteY0" fmla="*/ 174450 h 628108"/>
                      <a:gd name="connsiteX1" fmla="*/ 251832 w 308722"/>
                      <a:gd name="connsiteY1" fmla="*/ 136470 h 628108"/>
                      <a:gd name="connsiteX2" fmla="*/ 245484 w 308722"/>
                      <a:gd name="connsiteY2" fmla="*/ 0 h 628108"/>
                      <a:gd name="connsiteX3" fmla="*/ 0 w 308722"/>
                      <a:gd name="connsiteY3" fmla="*/ 0 h 628108"/>
                      <a:gd name="connsiteX4" fmla="*/ 44436 w 308722"/>
                      <a:gd name="connsiteY4" fmla="*/ 293081 h 628108"/>
                      <a:gd name="connsiteX5" fmla="*/ 28553 w 308722"/>
                      <a:gd name="connsiteY5" fmla="*/ 480711 h 628108"/>
                      <a:gd name="connsiteX6" fmla="*/ 8465 w 308722"/>
                      <a:gd name="connsiteY6" fmla="*/ 563959 h 628108"/>
                      <a:gd name="connsiteX7" fmla="*/ 133309 w 308722"/>
                      <a:gd name="connsiteY7" fmla="*/ 624252 h 628108"/>
                      <a:gd name="connsiteX8" fmla="*/ 230673 w 308722"/>
                      <a:gd name="connsiteY8" fmla="*/ 493059 h 628108"/>
                      <a:gd name="connsiteX9" fmla="*/ 229923 w 308722"/>
                      <a:gd name="connsiteY9" fmla="*/ 479506 h 628108"/>
                      <a:gd name="connsiteX10" fmla="*/ 252234 w 308722"/>
                      <a:gd name="connsiteY10" fmla="*/ 368991 h 628108"/>
                      <a:gd name="connsiteX11" fmla="*/ 271922 w 308722"/>
                      <a:gd name="connsiteY11" fmla="*/ 338590 h 628108"/>
                      <a:gd name="connsiteX12" fmla="*/ 299431 w 308722"/>
                      <a:gd name="connsiteY12" fmla="*/ 243369 h 628108"/>
                      <a:gd name="connsiteX13" fmla="*/ 262011 w 308722"/>
                      <a:gd name="connsiteY13" fmla="*/ 174450 h 6281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308722" h="628108">
                        <a:moveTo>
                          <a:pt x="262011" y="174450"/>
                        </a:moveTo>
                        <a:cubicBezTo>
                          <a:pt x="257456" y="164755"/>
                          <a:pt x="254028" y="153532"/>
                          <a:pt x="251832" y="136470"/>
                        </a:cubicBezTo>
                        <a:cubicBezTo>
                          <a:pt x="245484" y="86758"/>
                          <a:pt x="245484" y="0"/>
                          <a:pt x="245484" y="0"/>
                        </a:cubicBezTo>
                        <a:lnTo>
                          <a:pt x="0" y="0"/>
                        </a:lnTo>
                        <a:cubicBezTo>
                          <a:pt x="0" y="0"/>
                          <a:pt x="43390" y="242296"/>
                          <a:pt x="44436" y="293081"/>
                        </a:cubicBezTo>
                        <a:cubicBezTo>
                          <a:pt x="45133" y="326267"/>
                          <a:pt x="39053" y="412355"/>
                          <a:pt x="28553" y="480711"/>
                        </a:cubicBezTo>
                        <a:cubicBezTo>
                          <a:pt x="22981" y="516951"/>
                          <a:pt x="16178" y="548209"/>
                          <a:pt x="8465" y="563959"/>
                        </a:cubicBezTo>
                        <a:cubicBezTo>
                          <a:pt x="-13740" y="609439"/>
                          <a:pt x="67714" y="639091"/>
                          <a:pt x="133309" y="624252"/>
                        </a:cubicBezTo>
                        <a:cubicBezTo>
                          <a:pt x="198933" y="609439"/>
                          <a:pt x="235948" y="534335"/>
                          <a:pt x="230673" y="493059"/>
                        </a:cubicBezTo>
                        <a:cubicBezTo>
                          <a:pt x="230165" y="489068"/>
                          <a:pt x="229923" y="484489"/>
                          <a:pt x="229923" y="479506"/>
                        </a:cubicBezTo>
                        <a:cubicBezTo>
                          <a:pt x="229895" y="448247"/>
                          <a:pt x="239511" y="400463"/>
                          <a:pt x="252234" y="368991"/>
                        </a:cubicBezTo>
                        <a:cubicBezTo>
                          <a:pt x="258314" y="353939"/>
                          <a:pt x="265117" y="342608"/>
                          <a:pt x="271922" y="338590"/>
                        </a:cubicBezTo>
                        <a:cubicBezTo>
                          <a:pt x="295198" y="324823"/>
                          <a:pt x="323777" y="300501"/>
                          <a:pt x="299431" y="243369"/>
                        </a:cubicBezTo>
                        <a:cubicBezTo>
                          <a:pt x="283464" y="205870"/>
                          <a:pt x="270687" y="192959"/>
                          <a:pt x="262011" y="174450"/>
                        </a:cubicBezTo>
                        <a:close/>
                      </a:path>
                    </a:pathLst>
                  </a:custGeom>
                  <a:noFill/>
                  <a:ln w="8792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89" name="组合 88"/>
                <p:cNvGrpSpPr/>
                <p:nvPr/>
              </p:nvGrpSpPr>
              <p:grpSpPr>
                <a:xfrm>
                  <a:off x="5079229" y="5068857"/>
                  <a:ext cx="245326" cy="637211"/>
                  <a:chOff x="5079229" y="5068857"/>
                  <a:chExt cx="245326" cy="637211"/>
                </a:xfrm>
              </p:grpSpPr>
              <p:sp>
                <p:nvSpPr>
                  <p:cNvPr id="162" name="任意多边形: 形状 161"/>
                  <p:cNvSpPr/>
                  <p:nvPr/>
                </p:nvSpPr>
                <p:spPr>
                  <a:xfrm>
                    <a:off x="5079229" y="5068857"/>
                    <a:ext cx="245326" cy="637211"/>
                  </a:xfrm>
                  <a:custGeom>
                    <a:avLst/>
                    <a:gdLst>
                      <a:gd name="connsiteX0" fmla="*/ 216406 w 245326"/>
                      <a:gd name="connsiteY0" fmla="*/ 16809 h 637211"/>
                      <a:gd name="connsiteX1" fmla="*/ 13082 w 245326"/>
                      <a:gd name="connsiteY1" fmla="*/ 9712 h 637211"/>
                      <a:gd name="connsiteX2" fmla="*/ 21358 w 245326"/>
                      <a:gd name="connsiteY2" fmla="*/ 348996 h 637211"/>
                      <a:gd name="connsiteX3" fmla="*/ 7376 w 245326"/>
                      <a:gd name="connsiteY3" fmla="*/ 487609 h 637211"/>
                      <a:gd name="connsiteX4" fmla="*/ 89 w 245326"/>
                      <a:gd name="connsiteY4" fmla="*/ 573615 h 637211"/>
                      <a:gd name="connsiteX5" fmla="*/ 167950 w 245326"/>
                      <a:gd name="connsiteY5" fmla="*/ 612614 h 637211"/>
                      <a:gd name="connsiteX6" fmla="*/ 219778 w 245326"/>
                      <a:gd name="connsiteY6" fmla="*/ 517769 h 637211"/>
                      <a:gd name="connsiteX7" fmla="*/ 244794 w 245326"/>
                      <a:gd name="connsiteY7" fmla="*/ 283964 h 637211"/>
                      <a:gd name="connsiteX8" fmla="*/ 216406 w 245326"/>
                      <a:gd name="connsiteY8" fmla="*/ 16809 h 637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45326" h="637211">
                        <a:moveTo>
                          <a:pt x="216406" y="16809"/>
                        </a:moveTo>
                        <a:cubicBezTo>
                          <a:pt x="216406" y="-16296"/>
                          <a:pt x="13082" y="9712"/>
                          <a:pt x="13082" y="9712"/>
                        </a:cubicBezTo>
                        <a:cubicBezTo>
                          <a:pt x="13082" y="9712"/>
                          <a:pt x="29635" y="265054"/>
                          <a:pt x="21358" y="348996"/>
                        </a:cubicBezTo>
                        <a:cubicBezTo>
                          <a:pt x="16643" y="396888"/>
                          <a:pt x="11528" y="444780"/>
                          <a:pt x="7376" y="487609"/>
                        </a:cubicBezTo>
                        <a:cubicBezTo>
                          <a:pt x="4215" y="519859"/>
                          <a:pt x="1617" y="549241"/>
                          <a:pt x="89" y="573615"/>
                        </a:cubicBezTo>
                        <a:cubicBezTo>
                          <a:pt x="-3474" y="630345"/>
                          <a:pt x="100559" y="662275"/>
                          <a:pt x="167950" y="612614"/>
                        </a:cubicBezTo>
                        <a:cubicBezTo>
                          <a:pt x="191172" y="595497"/>
                          <a:pt x="207913" y="560007"/>
                          <a:pt x="219778" y="517769"/>
                        </a:cubicBezTo>
                        <a:cubicBezTo>
                          <a:pt x="242331" y="437440"/>
                          <a:pt x="247124" y="332792"/>
                          <a:pt x="244794" y="283964"/>
                        </a:cubicBezTo>
                        <a:cubicBezTo>
                          <a:pt x="241236" y="209500"/>
                          <a:pt x="216406" y="49915"/>
                          <a:pt x="216406" y="16809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20000"/>
                      <a:lumOff val="80000"/>
                    </a:schemeClr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3" name="任意多边形: 形状 162"/>
                  <p:cNvSpPr/>
                  <p:nvPr/>
                </p:nvSpPr>
                <p:spPr>
                  <a:xfrm>
                    <a:off x="5079229" y="5068857"/>
                    <a:ext cx="245326" cy="637211"/>
                  </a:xfrm>
                  <a:custGeom>
                    <a:avLst/>
                    <a:gdLst>
                      <a:gd name="connsiteX0" fmla="*/ 216406 w 245326"/>
                      <a:gd name="connsiteY0" fmla="*/ 16809 h 637211"/>
                      <a:gd name="connsiteX1" fmla="*/ 13082 w 245326"/>
                      <a:gd name="connsiteY1" fmla="*/ 9712 h 637211"/>
                      <a:gd name="connsiteX2" fmla="*/ 21358 w 245326"/>
                      <a:gd name="connsiteY2" fmla="*/ 348996 h 637211"/>
                      <a:gd name="connsiteX3" fmla="*/ 7376 w 245326"/>
                      <a:gd name="connsiteY3" fmla="*/ 487609 h 637211"/>
                      <a:gd name="connsiteX4" fmla="*/ 89 w 245326"/>
                      <a:gd name="connsiteY4" fmla="*/ 573615 h 637211"/>
                      <a:gd name="connsiteX5" fmla="*/ 167950 w 245326"/>
                      <a:gd name="connsiteY5" fmla="*/ 612614 h 637211"/>
                      <a:gd name="connsiteX6" fmla="*/ 219778 w 245326"/>
                      <a:gd name="connsiteY6" fmla="*/ 517769 h 637211"/>
                      <a:gd name="connsiteX7" fmla="*/ 244794 w 245326"/>
                      <a:gd name="connsiteY7" fmla="*/ 283964 h 637211"/>
                      <a:gd name="connsiteX8" fmla="*/ 216406 w 245326"/>
                      <a:gd name="connsiteY8" fmla="*/ 16809 h 637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45326" h="637211">
                        <a:moveTo>
                          <a:pt x="216406" y="16809"/>
                        </a:moveTo>
                        <a:cubicBezTo>
                          <a:pt x="216406" y="-16296"/>
                          <a:pt x="13082" y="9712"/>
                          <a:pt x="13082" y="9712"/>
                        </a:cubicBezTo>
                        <a:cubicBezTo>
                          <a:pt x="13082" y="9712"/>
                          <a:pt x="29635" y="265054"/>
                          <a:pt x="21358" y="348996"/>
                        </a:cubicBezTo>
                        <a:cubicBezTo>
                          <a:pt x="16643" y="396888"/>
                          <a:pt x="11528" y="444780"/>
                          <a:pt x="7376" y="487609"/>
                        </a:cubicBezTo>
                        <a:cubicBezTo>
                          <a:pt x="4215" y="519859"/>
                          <a:pt x="1617" y="549241"/>
                          <a:pt x="89" y="573615"/>
                        </a:cubicBezTo>
                        <a:cubicBezTo>
                          <a:pt x="-3474" y="630345"/>
                          <a:pt x="100559" y="662275"/>
                          <a:pt x="167950" y="612614"/>
                        </a:cubicBezTo>
                        <a:cubicBezTo>
                          <a:pt x="191172" y="595497"/>
                          <a:pt x="207913" y="560007"/>
                          <a:pt x="219778" y="517769"/>
                        </a:cubicBezTo>
                        <a:cubicBezTo>
                          <a:pt x="242331" y="437440"/>
                          <a:pt x="247124" y="332792"/>
                          <a:pt x="244794" y="283964"/>
                        </a:cubicBezTo>
                        <a:cubicBezTo>
                          <a:pt x="241236" y="209500"/>
                          <a:pt x="216406" y="49915"/>
                          <a:pt x="216406" y="16809"/>
                        </a:cubicBezTo>
                        <a:close/>
                      </a:path>
                    </a:pathLst>
                  </a:custGeom>
                  <a:noFill/>
                  <a:ln w="8792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90" name="组合 89"/>
                <p:cNvGrpSpPr/>
                <p:nvPr/>
              </p:nvGrpSpPr>
              <p:grpSpPr>
                <a:xfrm>
                  <a:off x="4157018" y="3981328"/>
                  <a:ext cx="1662449" cy="1173452"/>
                  <a:chOff x="4157018" y="3981328"/>
                  <a:chExt cx="1662449" cy="1173452"/>
                </a:xfrm>
              </p:grpSpPr>
              <p:sp>
                <p:nvSpPr>
                  <p:cNvPr id="160" name="任意多边形: 形状 159"/>
                  <p:cNvSpPr/>
                  <p:nvPr/>
                </p:nvSpPr>
                <p:spPr>
                  <a:xfrm>
                    <a:off x="4162048" y="3986530"/>
                    <a:ext cx="1652212" cy="1163039"/>
                  </a:xfrm>
                  <a:custGeom>
                    <a:avLst/>
                    <a:gdLst>
                      <a:gd name="connsiteX0" fmla="*/ 1229984 w 1652212"/>
                      <a:gd name="connsiteY0" fmla="*/ 37444 h 1163039"/>
                      <a:gd name="connsiteX1" fmla="*/ 728219 w 1652212"/>
                      <a:gd name="connsiteY1" fmla="*/ 0 h 1163039"/>
                      <a:gd name="connsiteX2" fmla="*/ 695020 w 1652212"/>
                      <a:gd name="connsiteY2" fmla="*/ 1442 h 1163039"/>
                      <a:gd name="connsiteX3" fmla="*/ 524464 w 1652212"/>
                      <a:gd name="connsiteY3" fmla="*/ 91717 h 1163039"/>
                      <a:gd name="connsiteX4" fmla="*/ 505875 w 1652212"/>
                      <a:gd name="connsiteY4" fmla="*/ 100661 h 1163039"/>
                      <a:gd name="connsiteX5" fmla="*/ 255864 w 1652212"/>
                      <a:gd name="connsiteY5" fmla="*/ 239957 h 1163039"/>
                      <a:gd name="connsiteX6" fmla="*/ 30018 w 1652212"/>
                      <a:gd name="connsiteY6" fmla="*/ 451377 h 1163039"/>
                      <a:gd name="connsiteX7" fmla="*/ 15429 w 1652212"/>
                      <a:gd name="connsiteY7" fmla="*/ 951136 h 1163039"/>
                      <a:gd name="connsiteX8" fmla="*/ 14300 w 1652212"/>
                      <a:gd name="connsiteY8" fmla="*/ 952255 h 1163039"/>
                      <a:gd name="connsiteX9" fmla="*/ 16003 w 1652212"/>
                      <a:gd name="connsiteY9" fmla="*/ 1014836 h 1163039"/>
                      <a:gd name="connsiteX10" fmla="*/ 16157 w 1652212"/>
                      <a:gd name="connsiteY10" fmla="*/ 1015714 h 1163039"/>
                      <a:gd name="connsiteX11" fmla="*/ 16597 w 1652212"/>
                      <a:gd name="connsiteY11" fmla="*/ 1016490 h 1163039"/>
                      <a:gd name="connsiteX12" fmla="*/ 173889 w 1652212"/>
                      <a:gd name="connsiteY12" fmla="*/ 1082054 h 1163039"/>
                      <a:gd name="connsiteX13" fmla="*/ 214826 w 1652212"/>
                      <a:gd name="connsiteY13" fmla="*/ 1084944 h 1163039"/>
                      <a:gd name="connsiteX14" fmla="*/ 369333 w 1652212"/>
                      <a:gd name="connsiteY14" fmla="*/ 1027243 h 1163039"/>
                      <a:gd name="connsiteX15" fmla="*/ 370318 w 1652212"/>
                      <a:gd name="connsiteY15" fmla="*/ 1026137 h 1163039"/>
                      <a:gd name="connsiteX16" fmla="*/ 370570 w 1652212"/>
                      <a:gd name="connsiteY16" fmla="*/ 1024677 h 1163039"/>
                      <a:gd name="connsiteX17" fmla="*/ 376296 w 1652212"/>
                      <a:gd name="connsiteY17" fmla="*/ 978175 h 1163039"/>
                      <a:gd name="connsiteX18" fmla="*/ 365251 w 1652212"/>
                      <a:gd name="connsiteY18" fmla="*/ 922502 h 1163039"/>
                      <a:gd name="connsiteX19" fmla="*/ 369445 w 1652212"/>
                      <a:gd name="connsiteY19" fmla="*/ 876154 h 1163039"/>
                      <a:gd name="connsiteX20" fmla="*/ 386531 w 1652212"/>
                      <a:gd name="connsiteY20" fmla="*/ 644630 h 1163039"/>
                      <a:gd name="connsiteX21" fmla="*/ 622824 w 1652212"/>
                      <a:gd name="connsiteY21" fmla="*/ 592949 h 1163039"/>
                      <a:gd name="connsiteX22" fmla="*/ 789337 w 1652212"/>
                      <a:gd name="connsiteY22" fmla="*/ 519731 h 1163039"/>
                      <a:gd name="connsiteX23" fmla="*/ 803036 w 1652212"/>
                      <a:gd name="connsiteY23" fmla="*/ 721725 h 1163039"/>
                      <a:gd name="connsiteX24" fmla="*/ 848213 w 1652212"/>
                      <a:gd name="connsiteY24" fmla="*/ 1022172 h 1163039"/>
                      <a:gd name="connsiteX25" fmla="*/ 860370 w 1652212"/>
                      <a:gd name="connsiteY25" fmla="*/ 1110304 h 1163039"/>
                      <a:gd name="connsiteX26" fmla="*/ 1069080 w 1652212"/>
                      <a:gd name="connsiteY26" fmla="*/ 1163040 h 1163039"/>
                      <a:gd name="connsiteX27" fmla="*/ 1120086 w 1652212"/>
                      <a:gd name="connsiteY27" fmla="*/ 1158732 h 1163039"/>
                      <a:gd name="connsiteX28" fmla="*/ 1218685 w 1652212"/>
                      <a:gd name="connsiteY28" fmla="*/ 1067068 h 1163039"/>
                      <a:gd name="connsiteX29" fmla="*/ 1225381 w 1652212"/>
                      <a:gd name="connsiteY29" fmla="*/ 1014760 h 1163039"/>
                      <a:gd name="connsiteX30" fmla="*/ 1234290 w 1652212"/>
                      <a:gd name="connsiteY30" fmla="*/ 981606 h 1163039"/>
                      <a:gd name="connsiteX31" fmla="*/ 1261179 w 1652212"/>
                      <a:gd name="connsiteY31" fmla="*/ 682050 h 1163039"/>
                      <a:gd name="connsiteX32" fmla="*/ 1500675 w 1652212"/>
                      <a:gd name="connsiteY32" fmla="*/ 517660 h 1163039"/>
                      <a:gd name="connsiteX33" fmla="*/ 1606327 w 1652212"/>
                      <a:gd name="connsiteY33" fmla="*/ 359948 h 1163039"/>
                      <a:gd name="connsiteX34" fmla="*/ 1638551 w 1652212"/>
                      <a:gd name="connsiteY34" fmla="*/ 310615 h 1163039"/>
                      <a:gd name="connsiteX35" fmla="*/ 1639487 w 1652212"/>
                      <a:gd name="connsiteY35" fmla="*/ 164291 h 1163039"/>
                      <a:gd name="connsiteX36" fmla="*/ 1229984 w 1652212"/>
                      <a:gd name="connsiteY36" fmla="*/ 37444 h 11630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1652212" h="1163039">
                        <a:moveTo>
                          <a:pt x="1229984" y="37444"/>
                        </a:moveTo>
                        <a:cubicBezTo>
                          <a:pt x="1031240" y="11900"/>
                          <a:pt x="813080" y="0"/>
                          <a:pt x="728219" y="0"/>
                        </a:cubicBezTo>
                        <a:cubicBezTo>
                          <a:pt x="711156" y="0"/>
                          <a:pt x="699985" y="486"/>
                          <a:pt x="695020" y="1442"/>
                        </a:cubicBezTo>
                        <a:cubicBezTo>
                          <a:pt x="644281" y="11190"/>
                          <a:pt x="532848" y="86048"/>
                          <a:pt x="524464" y="91717"/>
                        </a:cubicBezTo>
                        <a:cubicBezTo>
                          <a:pt x="522867" y="92467"/>
                          <a:pt x="516263" y="95581"/>
                          <a:pt x="505875" y="100661"/>
                        </a:cubicBezTo>
                        <a:cubicBezTo>
                          <a:pt x="464699" y="120771"/>
                          <a:pt x="357907" y="174602"/>
                          <a:pt x="255864" y="239957"/>
                        </a:cubicBezTo>
                        <a:cubicBezTo>
                          <a:pt x="127619" y="322095"/>
                          <a:pt x="51634" y="393227"/>
                          <a:pt x="30018" y="451377"/>
                        </a:cubicBezTo>
                        <a:cubicBezTo>
                          <a:pt x="-24011" y="596694"/>
                          <a:pt x="10369" y="908379"/>
                          <a:pt x="15429" y="951136"/>
                        </a:cubicBezTo>
                        <a:cubicBezTo>
                          <a:pt x="15027" y="951464"/>
                          <a:pt x="14651" y="951840"/>
                          <a:pt x="14300" y="952255"/>
                        </a:cubicBezTo>
                        <a:cubicBezTo>
                          <a:pt x="10703" y="956541"/>
                          <a:pt x="7648" y="967527"/>
                          <a:pt x="16003" y="1014836"/>
                        </a:cubicBezTo>
                        <a:lnTo>
                          <a:pt x="16157" y="1015714"/>
                        </a:lnTo>
                        <a:lnTo>
                          <a:pt x="16597" y="1016490"/>
                        </a:lnTo>
                        <a:cubicBezTo>
                          <a:pt x="17694" y="1018430"/>
                          <a:pt x="44925" y="1064201"/>
                          <a:pt x="173889" y="1082054"/>
                        </a:cubicBezTo>
                        <a:cubicBezTo>
                          <a:pt x="187746" y="1083973"/>
                          <a:pt x="201519" y="1084944"/>
                          <a:pt x="214826" y="1084944"/>
                        </a:cubicBezTo>
                        <a:cubicBezTo>
                          <a:pt x="316845" y="1084940"/>
                          <a:pt x="367238" y="1029599"/>
                          <a:pt x="369333" y="1027243"/>
                        </a:cubicBezTo>
                        <a:lnTo>
                          <a:pt x="370318" y="1026137"/>
                        </a:lnTo>
                        <a:lnTo>
                          <a:pt x="370570" y="1024677"/>
                        </a:lnTo>
                        <a:cubicBezTo>
                          <a:pt x="370610" y="1024449"/>
                          <a:pt x="374573" y="1001527"/>
                          <a:pt x="376296" y="978175"/>
                        </a:cubicBezTo>
                        <a:cubicBezTo>
                          <a:pt x="379616" y="933180"/>
                          <a:pt x="372078" y="924746"/>
                          <a:pt x="365251" y="922502"/>
                        </a:cubicBezTo>
                        <a:cubicBezTo>
                          <a:pt x="362317" y="919434"/>
                          <a:pt x="365941" y="897431"/>
                          <a:pt x="369445" y="876154"/>
                        </a:cubicBezTo>
                        <a:cubicBezTo>
                          <a:pt x="376974" y="830444"/>
                          <a:pt x="389503" y="754364"/>
                          <a:pt x="386531" y="644630"/>
                        </a:cubicBezTo>
                        <a:cubicBezTo>
                          <a:pt x="410499" y="641370"/>
                          <a:pt x="521886" y="625166"/>
                          <a:pt x="622824" y="592949"/>
                        </a:cubicBezTo>
                        <a:cubicBezTo>
                          <a:pt x="713912" y="563868"/>
                          <a:pt x="769609" y="532058"/>
                          <a:pt x="789337" y="519731"/>
                        </a:cubicBezTo>
                        <a:cubicBezTo>
                          <a:pt x="789984" y="553502"/>
                          <a:pt x="792867" y="667518"/>
                          <a:pt x="803036" y="721725"/>
                        </a:cubicBezTo>
                        <a:cubicBezTo>
                          <a:pt x="814481" y="782742"/>
                          <a:pt x="846740" y="1011696"/>
                          <a:pt x="848213" y="1022172"/>
                        </a:cubicBezTo>
                        <a:cubicBezTo>
                          <a:pt x="848233" y="1027599"/>
                          <a:pt x="848720" y="1081153"/>
                          <a:pt x="860370" y="1110304"/>
                        </a:cubicBezTo>
                        <a:cubicBezTo>
                          <a:pt x="871539" y="1138211"/>
                          <a:pt x="986386" y="1163040"/>
                          <a:pt x="1069080" y="1163040"/>
                        </a:cubicBezTo>
                        <a:cubicBezTo>
                          <a:pt x="1088997" y="1163040"/>
                          <a:pt x="1106157" y="1161591"/>
                          <a:pt x="1120086" y="1158732"/>
                        </a:cubicBezTo>
                        <a:cubicBezTo>
                          <a:pt x="1195647" y="1143217"/>
                          <a:pt x="1218685" y="1121802"/>
                          <a:pt x="1218685" y="1067068"/>
                        </a:cubicBezTo>
                        <a:cubicBezTo>
                          <a:pt x="1218685" y="1035874"/>
                          <a:pt x="1221064" y="1028375"/>
                          <a:pt x="1225381" y="1014760"/>
                        </a:cubicBezTo>
                        <a:cubicBezTo>
                          <a:pt x="1227796" y="1007141"/>
                          <a:pt x="1230801" y="997661"/>
                          <a:pt x="1234290" y="981606"/>
                        </a:cubicBezTo>
                        <a:cubicBezTo>
                          <a:pt x="1240906" y="951224"/>
                          <a:pt x="1279086" y="742658"/>
                          <a:pt x="1261179" y="682050"/>
                        </a:cubicBezTo>
                        <a:cubicBezTo>
                          <a:pt x="1287879" y="668552"/>
                          <a:pt x="1431699" y="593872"/>
                          <a:pt x="1500675" y="517660"/>
                        </a:cubicBezTo>
                        <a:cubicBezTo>
                          <a:pt x="1570294" y="440706"/>
                          <a:pt x="1602190" y="369569"/>
                          <a:pt x="1606327" y="359948"/>
                        </a:cubicBezTo>
                        <a:cubicBezTo>
                          <a:pt x="1610354" y="356128"/>
                          <a:pt x="1626470" y="339671"/>
                          <a:pt x="1638551" y="310615"/>
                        </a:cubicBezTo>
                        <a:cubicBezTo>
                          <a:pt x="1661158" y="256236"/>
                          <a:pt x="1651537" y="201030"/>
                          <a:pt x="1639487" y="164291"/>
                        </a:cubicBezTo>
                        <a:cubicBezTo>
                          <a:pt x="1622615" y="112880"/>
                          <a:pt x="1484839" y="70200"/>
                          <a:pt x="1229984" y="3744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1" name="任意多边形: 形状 160"/>
                  <p:cNvSpPr/>
                  <p:nvPr/>
                </p:nvSpPr>
                <p:spPr>
                  <a:xfrm>
                    <a:off x="4157018" y="3981328"/>
                    <a:ext cx="1662449" cy="1173452"/>
                  </a:xfrm>
                  <a:custGeom>
                    <a:avLst/>
                    <a:gdLst>
                      <a:gd name="connsiteX0" fmla="*/ 1508153 w 1662449"/>
                      <a:gd name="connsiteY0" fmla="*/ 87662 h 1173452"/>
                      <a:gd name="connsiteX1" fmla="*/ 1235702 w 1662449"/>
                      <a:gd name="connsiteY1" fmla="*/ 37490 h 1173452"/>
                      <a:gd name="connsiteX2" fmla="*/ 733256 w 1662449"/>
                      <a:gd name="connsiteY2" fmla="*/ 0 h 1173452"/>
                      <a:gd name="connsiteX3" fmla="*/ 733256 w 1662449"/>
                      <a:gd name="connsiteY3" fmla="*/ 10401 h 1173452"/>
                      <a:gd name="connsiteX4" fmla="*/ 733252 w 1662449"/>
                      <a:gd name="connsiteY4" fmla="*/ 0 h 1173452"/>
                      <a:gd name="connsiteX5" fmla="*/ 699063 w 1662449"/>
                      <a:gd name="connsiteY5" fmla="*/ 1537 h 1173452"/>
                      <a:gd name="connsiteX6" fmla="*/ 526918 w 1662449"/>
                      <a:gd name="connsiteY6" fmla="*/ 92381 h 1173452"/>
                      <a:gd name="connsiteX7" fmla="*/ 508619 w 1662449"/>
                      <a:gd name="connsiteY7" fmla="*/ 101189 h 1173452"/>
                      <a:gd name="connsiteX8" fmla="*/ 30175 w 1662449"/>
                      <a:gd name="connsiteY8" fmla="*/ 454767 h 1173452"/>
                      <a:gd name="connsiteX9" fmla="*/ 1250 w 1662449"/>
                      <a:gd name="connsiteY9" fmla="*/ 767164 h 1173452"/>
                      <a:gd name="connsiteX10" fmla="*/ 15023 w 1662449"/>
                      <a:gd name="connsiteY10" fmla="*/ 954510 h 1173452"/>
                      <a:gd name="connsiteX11" fmla="*/ 15914 w 1662449"/>
                      <a:gd name="connsiteY11" fmla="*/ 1020943 h 1173452"/>
                      <a:gd name="connsiteX12" fmla="*/ 16224 w 1662449"/>
                      <a:gd name="connsiteY12" fmla="*/ 1022700 h 1173452"/>
                      <a:gd name="connsiteX13" fmla="*/ 17101 w 1662449"/>
                      <a:gd name="connsiteY13" fmla="*/ 1024251 h 1173452"/>
                      <a:gd name="connsiteX14" fmla="*/ 178207 w 1662449"/>
                      <a:gd name="connsiteY14" fmla="*/ 1092409 h 1173452"/>
                      <a:gd name="connsiteX15" fmla="*/ 219856 w 1662449"/>
                      <a:gd name="connsiteY15" fmla="*/ 1095350 h 1173452"/>
                      <a:gd name="connsiteX16" fmla="*/ 378249 w 1662449"/>
                      <a:gd name="connsiteY16" fmla="*/ 1035905 h 1173452"/>
                      <a:gd name="connsiteX17" fmla="*/ 380217 w 1662449"/>
                      <a:gd name="connsiteY17" fmla="*/ 1033694 h 1173452"/>
                      <a:gd name="connsiteX18" fmla="*/ 380724 w 1662449"/>
                      <a:gd name="connsiteY18" fmla="*/ 1030777 h 1173452"/>
                      <a:gd name="connsiteX19" fmla="*/ 386512 w 1662449"/>
                      <a:gd name="connsiteY19" fmla="*/ 983767 h 1173452"/>
                      <a:gd name="connsiteX20" fmla="*/ 374537 w 1662449"/>
                      <a:gd name="connsiteY20" fmla="*/ 923878 h 1173452"/>
                      <a:gd name="connsiteX21" fmla="*/ 379607 w 1662449"/>
                      <a:gd name="connsiteY21" fmla="*/ 882207 h 1173452"/>
                      <a:gd name="connsiteX22" fmla="*/ 396878 w 1662449"/>
                      <a:gd name="connsiteY22" fmla="*/ 654352 h 1173452"/>
                      <a:gd name="connsiteX23" fmla="*/ 629436 w 1662449"/>
                      <a:gd name="connsiteY23" fmla="*/ 603111 h 1173452"/>
                      <a:gd name="connsiteX24" fmla="*/ 789360 w 1662449"/>
                      <a:gd name="connsiteY24" fmla="*/ 534061 h 1173452"/>
                      <a:gd name="connsiteX25" fmla="*/ 802957 w 1662449"/>
                      <a:gd name="connsiteY25" fmla="*/ 727893 h 1173452"/>
                      <a:gd name="connsiteX26" fmla="*/ 848048 w 1662449"/>
                      <a:gd name="connsiteY26" fmla="*/ 1027760 h 1173452"/>
                      <a:gd name="connsiteX27" fmla="*/ 860573 w 1662449"/>
                      <a:gd name="connsiteY27" fmla="*/ 1117443 h 1173452"/>
                      <a:gd name="connsiteX28" fmla="*/ 942443 w 1662449"/>
                      <a:gd name="connsiteY28" fmla="*/ 1157465 h 1173452"/>
                      <a:gd name="connsiteX29" fmla="*/ 1074114 w 1662449"/>
                      <a:gd name="connsiteY29" fmla="*/ 1173452 h 1173452"/>
                      <a:gd name="connsiteX30" fmla="*/ 1126165 w 1662449"/>
                      <a:gd name="connsiteY30" fmla="*/ 1169039 h 1173452"/>
                      <a:gd name="connsiteX31" fmla="*/ 1228918 w 1662449"/>
                      <a:gd name="connsiteY31" fmla="*/ 1072279 h 1173452"/>
                      <a:gd name="connsiteX32" fmla="*/ 1235369 w 1662449"/>
                      <a:gd name="connsiteY32" fmla="*/ 1021541 h 1173452"/>
                      <a:gd name="connsiteX33" fmla="*/ 1244406 w 1662449"/>
                      <a:gd name="connsiteY33" fmla="*/ 987917 h 1173452"/>
                      <a:gd name="connsiteX34" fmla="*/ 1272273 w 1662449"/>
                      <a:gd name="connsiteY34" fmla="*/ 690010 h 1173452"/>
                      <a:gd name="connsiteX35" fmla="*/ 1509562 w 1662449"/>
                      <a:gd name="connsiteY35" fmla="*/ 526360 h 1173452"/>
                      <a:gd name="connsiteX36" fmla="*/ 1615745 w 1662449"/>
                      <a:gd name="connsiteY36" fmla="*/ 368147 h 1173452"/>
                      <a:gd name="connsiteX37" fmla="*/ 1648386 w 1662449"/>
                      <a:gd name="connsiteY37" fmla="*/ 317822 h 1173452"/>
                      <a:gd name="connsiteX38" fmla="*/ 1649461 w 1662449"/>
                      <a:gd name="connsiteY38" fmla="*/ 167881 h 1173452"/>
                      <a:gd name="connsiteX39" fmla="*/ 1508153 w 1662449"/>
                      <a:gd name="connsiteY39" fmla="*/ 87662 h 1173452"/>
                      <a:gd name="connsiteX40" fmla="*/ 1607007 w 1662449"/>
                      <a:gd name="connsiteY40" fmla="*/ 362098 h 1173452"/>
                      <a:gd name="connsiteX41" fmla="*/ 1501849 w 1662449"/>
                      <a:gd name="connsiteY41" fmla="*/ 519379 h 1173452"/>
                      <a:gd name="connsiteX42" fmla="*/ 1259819 w 1662449"/>
                      <a:gd name="connsiteY42" fmla="*/ 684642 h 1173452"/>
                      <a:gd name="connsiteX43" fmla="*/ 1234240 w 1662449"/>
                      <a:gd name="connsiteY43" fmla="*/ 985706 h 1173452"/>
                      <a:gd name="connsiteX44" fmla="*/ 1218517 w 1662449"/>
                      <a:gd name="connsiteY44" fmla="*/ 1072275 h 1173452"/>
                      <a:gd name="connsiteX45" fmla="*/ 1124072 w 1662449"/>
                      <a:gd name="connsiteY45" fmla="*/ 1158844 h 1173452"/>
                      <a:gd name="connsiteX46" fmla="*/ 1074112 w 1662449"/>
                      <a:gd name="connsiteY46" fmla="*/ 1163044 h 1173452"/>
                      <a:gd name="connsiteX47" fmla="*/ 870232 w 1662449"/>
                      <a:gd name="connsiteY47" fmla="*/ 1113577 h 1173452"/>
                      <a:gd name="connsiteX48" fmla="*/ 858445 w 1662449"/>
                      <a:gd name="connsiteY48" fmla="*/ 1027008 h 1173452"/>
                      <a:gd name="connsiteX49" fmla="*/ 813178 w 1662449"/>
                      <a:gd name="connsiteY49" fmla="*/ 725970 h 1173452"/>
                      <a:gd name="connsiteX50" fmla="*/ 799412 w 1662449"/>
                      <a:gd name="connsiteY50" fmla="*/ 515440 h 1173452"/>
                      <a:gd name="connsiteX51" fmla="*/ 626273 w 1662449"/>
                      <a:gd name="connsiteY51" fmla="*/ 593197 h 1173452"/>
                      <a:gd name="connsiteX52" fmla="*/ 386226 w 1662449"/>
                      <a:gd name="connsiteY52" fmla="*/ 645294 h 1173452"/>
                      <a:gd name="connsiteX53" fmla="*/ 368520 w 1662449"/>
                      <a:gd name="connsiteY53" fmla="*/ 932563 h 1173452"/>
                      <a:gd name="connsiteX54" fmla="*/ 370474 w 1662449"/>
                      <a:gd name="connsiteY54" fmla="*/ 1028988 h 1173452"/>
                      <a:gd name="connsiteX55" fmla="*/ 219854 w 1662449"/>
                      <a:gd name="connsiteY55" fmla="*/ 1084944 h 1173452"/>
                      <a:gd name="connsiteX56" fmla="*/ 179631 w 1662449"/>
                      <a:gd name="connsiteY56" fmla="*/ 1082102 h 1173452"/>
                      <a:gd name="connsiteX57" fmla="*/ 26152 w 1662449"/>
                      <a:gd name="connsiteY57" fmla="*/ 1019132 h 1173452"/>
                      <a:gd name="connsiteX58" fmla="*/ 25110 w 1662449"/>
                      <a:gd name="connsiteY58" fmla="*/ 959839 h 1173452"/>
                      <a:gd name="connsiteX59" fmla="*/ 26152 w 1662449"/>
                      <a:gd name="connsiteY59" fmla="*/ 960125 h 1173452"/>
                      <a:gd name="connsiteX60" fmla="*/ 39919 w 1662449"/>
                      <a:gd name="connsiteY60" fmla="*/ 458387 h 1173452"/>
                      <a:gd name="connsiteX61" fmla="*/ 513183 w 1662449"/>
                      <a:gd name="connsiteY61" fmla="*/ 110530 h 1173452"/>
                      <a:gd name="connsiteX62" fmla="*/ 532066 w 1662449"/>
                      <a:gd name="connsiteY62" fmla="*/ 101450 h 1173452"/>
                      <a:gd name="connsiteX63" fmla="*/ 701026 w 1662449"/>
                      <a:gd name="connsiteY63" fmla="*/ 11747 h 1173452"/>
                      <a:gd name="connsiteX64" fmla="*/ 733243 w 1662449"/>
                      <a:gd name="connsiteY64" fmla="*/ 10399 h 1173452"/>
                      <a:gd name="connsiteX65" fmla="*/ 1639571 w 1662449"/>
                      <a:gd name="connsiteY65" fmla="*/ 171118 h 1173452"/>
                      <a:gd name="connsiteX66" fmla="*/ 1607007 w 1662449"/>
                      <a:gd name="connsiteY66" fmla="*/ 362098 h 1173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</a:cxnLst>
                    <a:rect l="l" t="t" r="r" b="b"/>
                    <a:pathLst>
                      <a:path w="1662449" h="1173452">
                        <a:moveTo>
                          <a:pt x="1508153" y="87662"/>
                        </a:moveTo>
                        <a:cubicBezTo>
                          <a:pt x="1440402" y="68901"/>
                          <a:pt x="1348735" y="52020"/>
                          <a:pt x="1235702" y="37490"/>
                        </a:cubicBezTo>
                        <a:cubicBezTo>
                          <a:pt x="1036734" y="11916"/>
                          <a:pt x="818260" y="0"/>
                          <a:pt x="733256" y="0"/>
                        </a:cubicBezTo>
                        <a:lnTo>
                          <a:pt x="733256" y="10401"/>
                        </a:lnTo>
                        <a:lnTo>
                          <a:pt x="733252" y="0"/>
                        </a:lnTo>
                        <a:cubicBezTo>
                          <a:pt x="707037" y="0"/>
                          <a:pt x="701037" y="1156"/>
                          <a:pt x="699063" y="1537"/>
                        </a:cubicBezTo>
                        <a:cubicBezTo>
                          <a:pt x="647913" y="11364"/>
                          <a:pt x="537652" y="85140"/>
                          <a:pt x="526918" y="92381"/>
                        </a:cubicBezTo>
                        <a:cubicBezTo>
                          <a:pt x="524828" y="93364"/>
                          <a:pt x="518493" y="96361"/>
                          <a:pt x="508619" y="101189"/>
                        </a:cubicBezTo>
                        <a:cubicBezTo>
                          <a:pt x="409159" y="149764"/>
                          <a:pt x="80704" y="318824"/>
                          <a:pt x="30175" y="454767"/>
                        </a:cubicBezTo>
                        <a:cubicBezTo>
                          <a:pt x="6038" y="519685"/>
                          <a:pt x="-3693" y="624790"/>
                          <a:pt x="1250" y="767164"/>
                        </a:cubicBezTo>
                        <a:cubicBezTo>
                          <a:pt x="4323" y="855672"/>
                          <a:pt x="12430" y="931780"/>
                          <a:pt x="15023" y="954510"/>
                        </a:cubicBezTo>
                        <a:cubicBezTo>
                          <a:pt x="10383" y="960421"/>
                          <a:pt x="7451" y="973034"/>
                          <a:pt x="15914" y="1020943"/>
                        </a:cubicBezTo>
                        <a:lnTo>
                          <a:pt x="16224" y="1022700"/>
                        </a:lnTo>
                        <a:lnTo>
                          <a:pt x="17101" y="1024251"/>
                        </a:lnTo>
                        <a:cubicBezTo>
                          <a:pt x="18248" y="1026282"/>
                          <a:pt x="46722" y="1074209"/>
                          <a:pt x="178207" y="1092409"/>
                        </a:cubicBezTo>
                        <a:cubicBezTo>
                          <a:pt x="192296" y="1094359"/>
                          <a:pt x="206309" y="1095350"/>
                          <a:pt x="219856" y="1095350"/>
                        </a:cubicBezTo>
                        <a:cubicBezTo>
                          <a:pt x="324183" y="1095350"/>
                          <a:pt x="376090" y="1038332"/>
                          <a:pt x="378249" y="1035905"/>
                        </a:cubicBezTo>
                        <a:lnTo>
                          <a:pt x="380217" y="1033694"/>
                        </a:lnTo>
                        <a:lnTo>
                          <a:pt x="380724" y="1030777"/>
                        </a:lnTo>
                        <a:cubicBezTo>
                          <a:pt x="380889" y="1029834"/>
                          <a:pt x="384768" y="1007374"/>
                          <a:pt x="386512" y="983767"/>
                        </a:cubicBezTo>
                        <a:cubicBezTo>
                          <a:pt x="389140" y="948138"/>
                          <a:pt x="385551" y="929844"/>
                          <a:pt x="374537" y="923878"/>
                        </a:cubicBezTo>
                        <a:cubicBezTo>
                          <a:pt x="373772" y="917638"/>
                          <a:pt x="376735" y="899649"/>
                          <a:pt x="379607" y="882207"/>
                        </a:cubicBezTo>
                        <a:cubicBezTo>
                          <a:pt x="387059" y="836960"/>
                          <a:pt x="399392" y="762082"/>
                          <a:pt x="396878" y="654352"/>
                        </a:cubicBezTo>
                        <a:cubicBezTo>
                          <a:pt x="428337" y="649919"/>
                          <a:pt x="533572" y="633708"/>
                          <a:pt x="629436" y="603111"/>
                        </a:cubicBezTo>
                        <a:cubicBezTo>
                          <a:pt x="711016" y="577066"/>
                          <a:pt x="764517" y="548759"/>
                          <a:pt x="789360" y="534061"/>
                        </a:cubicBezTo>
                        <a:cubicBezTo>
                          <a:pt x="790301" y="575901"/>
                          <a:pt x="793492" y="677441"/>
                          <a:pt x="802957" y="727893"/>
                        </a:cubicBezTo>
                        <a:cubicBezTo>
                          <a:pt x="814275" y="788230"/>
                          <a:pt x="846029" y="1013408"/>
                          <a:pt x="848048" y="1027760"/>
                        </a:cubicBezTo>
                        <a:cubicBezTo>
                          <a:pt x="848090" y="1034986"/>
                          <a:pt x="848800" y="1087978"/>
                          <a:pt x="860573" y="1117443"/>
                        </a:cubicBezTo>
                        <a:cubicBezTo>
                          <a:pt x="866620" y="1132550"/>
                          <a:pt x="894164" y="1146016"/>
                          <a:pt x="942443" y="1157465"/>
                        </a:cubicBezTo>
                        <a:cubicBezTo>
                          <a:pt x="984646" y="1167476"/>
                          <a:pt x="1033870" y="1173452"/>
                          <a:pt x="1074114" y="1173452"/>
                        </a:cubicBezTo>
                        <a:cubicBezTo>
                          <a:pt x="1094383" y="1173452"/>
                          <a:pt x="1111894" y="1171967"/>
                          <a:pt x="1126165" y="1169039"/>
                        </a:cubicBezTo>
                        <a:cubicBezTo>
                          <a:pt x="1203950" y="1153069"/>
                          <a:pt x="1228918" y="1129557"/>
                          <a:pt x="1228918" y="1072279"/>
                        </a:cubicBezTo>
                        <a:cubicBezTo>
                          <a:pt x="1228918" y="1041893"/>
                          <a:pt x="1231074" y="1035092"/>
                          <a:pt x="1235369" y="1021541"/>
                        </a:cubicBezTo>
                        <a:cubicBezTo>
                          <a:pt x="1237818" y="1013821"/>
                          <a:pt x="1240865" y="1004211"/>
                          <a:pt x="1244406" y="987917"/>
                        </a:cubicBezTo>
                        <a:cubicBezTo>
                          <a:pt x="1250908" y="958058"/>
                          <a:pt x="1287640" y="756976"/>
                          <a:pt x="1272273" y="690010"/>
                        </a:cubicBezTo>
                        <a:cubicBezTo>
                          <a:pt x="1306732" y="672379"/>
                          <a:pt x="1442740" y="600194"/>
                          <a:pt x="1509562" y="526360"/>
                        </a:cubicBezTo>
                        <a:cubicBezTo>
                          <a:pt x="1578595" y="450054"/>
                          <a:pt x="1610104" y="381224"/>
                          <a:pt x="1615745" y="368147"/>
                        </a:cubicBezTo>
                        <a:cubicBezTo>
                          <a:pt x="1621084" y="362892"/>
                          <a:pt x="1636659" y="346028"/>
                          <a:pt x="1648386" y="317822"/>
                        </a:cubicBezTo>
                        <a:cubicBezTo>
                          <a:pt x="1661201" y="286994"/>
                          <a:pt x="1671791" y="235957"/>
                          <a:pt x="1649461" y="167881"/>
                        </a:cubicBezTo>
                        <a:cubicBezTo>
                          <a:pt x="1639479" y="137468"/>
                          <a:pt x="1593258" y="111229"/>
                          <a:pt x="1508153" y="87662"/>
                        </a:cubicBezTo>
                        <a:close/>
                        <a:moveTo>
                          <a:pt x="1607007" y="362098"/>
                        </a:moveTo>
                        <a:cubicBezTo>
                          <a:pt x="1607007" y="362098"/>
                          <a:pt x="1576605" y="436747"/>
                          <a:pt x="1501849" y="519379"/>
                        </a:cubicBezTo>
                        <a:cubicBezTo>
                          <a:pt x="1427066" y="602011"/>
                          <a:pt x="1259819" y="684642"/>
                          <a:pt x="1259819" y="684642"/>
                        </a:cubicBezTo>
                        <a:cubicBezTo>
                          <a:pt x="1279507" y="733846"/>
                          <a:pt x="1244096" y="940439"/>
                          <a:pt x="1234240" y="985706"/>
                        </a:cubicBezTo>
                        <a:cubicBezTo>
                          <a:pt x="1224410" y="1030947"/>
                          <a:pt x="1218517" y="1023071"/>
                          <a:pt x="1218517" y="1072275"/>
                        </a:cubicBezTo>
                        <a:cubicBezTo>
                          <a:pt x="1218517" y="1121453"/>
                          <a:pt x="1200785" y="1143095"/>
                          <a:pt x="1124072" y="1158844"/>
                        </a:cubicBezTo>
                        <a:cubicBezTo>
                          <a:pt x="1109927" y="1161747"/>
                          <a:pt x="1092758" y="1163044"/>
                          <a:pt x="1074112" y="1163044"/>
                        </a:cubicBezTo>
                        <a:cubicBezTo>
                          <a:pt x="991598" y="1163044"/>
                          <a:pt x="879866" y="1137652"/>
                          <a:pt x="870232" y="1113577"/>
                        </a:cubicBezTo>
                        <a:cubicBezTo>
                          <a:pt x="858445" y="1084085"/>
                          <a:pt x="858445" y="1027008"/>
                          <a:pt x="858445" y="1027008"/>
                        </a:cubicBezTo>
                        <a:cubicBezTo>
                          <a:pt x="858445" y="1027008"/>
                          <a:pt x="824991" y="788942"/>
                          <a:pt x="813178" y="725970"/>
                        </a:cubicBezTo>
                        <a:cubicBezTo>
                          <a:pt x="801366" y="663000"/>
                          <a:pt x="799412" y="515440"/>
                          <a:pt x="799412" y="515440"/>
                        </a:cubicBezTo>
                        <a:cubicBezTo>
                          <a:pt x="799412" y="515440"/>
                          <a:pt x="740378" y="556768"/>
                          <a:pt x="626273" y="593197"/>
                        </a:cubicBezTo>
                        <a:cubicBezTo>
                          <a:pt x="512142" y="629626"/>
                          <a:pt x="386226" y="645294"/>
                          <a:pt x="386226" y="645294"/>
                        </a:cubicBezTo>
                        <a:cubicBezTo>
                          <a:pt x="392119" y="836164"/>
                          <a:pt x="350788" y="926670"/>
                          <a:pt x="368520" y="932563"/>
                        </a:cubicBezTo>
                        <a:cubicBezTo>
                          <a:pt x="386226" y="938482"/>
                          <a:pt x="370474" y="1028988"/>
                          <a:pt x="370474" y="1028988"/>
                        </a:cubicBezTo>
                        <a:cubicBezTo>
                          <a:pt x="370474" y="1028988"/>
                          <a:pt x="320710" y="1084944"/>
                          <a:pt x="219854" y="1084944"/>
                        </a:cubicBezTo>
                        <a:cubicBezTo>
                          <a:pt x="207243" y="1084944"/>
                          <a:pt x="193844" y="1084072"/>
                          <a:pt x="179631" y="1082102"/>
                        </a:cubicBezTo>
                        <a:cubicBezTo>
                          <a:pt x="51731" y="1064397"/>
                          <a:pt x="26152" y="1019132"/>
                          <a:pt x="26152" y="1019132"/>
                        </a:cubicBezTo>
                        <a:cubicBezTo>
                          <a:pt x="16593" y="964998"/>
                          <a:pt x="22508" y="959839"/>
                          <a:pt x="25110" y="959839"/>
                        </a:cubicBezTo>
                        <a:cubicBezTo>
                          <a:pt x="25724" y="959839"/>
                          <a:pt x="26152" y="960125"/>
                          <a:pt x="26152" y="960125"/>
                        </a:cubicBezTo>
                        <a:cubicBezTo>
                          <a:pt x="26152" y="960125"/>
                          <a:pt x="-17132" y="611839"/>
                          <a:pt x="39919" y="458387"/>
                        </a:cubicBezTo>
                        <a:cubicBezTo>
                          <a:pt x="89820" y="324142"/>
                          <a:pt x="428998" y="151645"/>
                          <a:pt x="513183" y="110530"/>
                        </a:cubicBezTo>
                        <a:cubicBezTo>
                          <a:pt x="525237" y="104637"/>
                          <a:pt x="532066" y="101450"/>
                          <a:pt x="532066" y="101450"/>
                        </a:cubicBezTo>
                        <a:cubicBezTo>
                          <a:pt x="532066" y="101450"/>
                          <a:pt x="649865" y="21576"/>
                          <a:pt x="701026" y="11747"/>
                        </a:cubicBezTo>
                        <a:cubicBezTo>
                          <a:pt x="705653" y="10854"/>
                          <a:pt x="716792" y="10399"/>
                          <a:pt x="733243" y="10399"/>
                        </a:cubicBezTo>
                        <a:cubicBezTo>
                          <a:pt x="898666" y="10397"/>
                          <a:pt x="1601982" y="56567"/>
                          <a:pt x="1639571" y="171118"/>
                        </a:cubicBezTo>
                        <a:cubicBezTo>
                          <a:pt x="1680880" y="297037"/>
                          <a:pt x="1607007" y="362098"/>
                          <a:pt x="1607007" y="36209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91" name="任意多边形: 形状 90"/>
                <p:cNvSpPr/>
                <p:nvPr/>
              </p:nvSpPr>
              <p:spPr>
                <a:xfrm>
                  <a:off x="4543201" y="4403864"/>
                  <a:ext cx="419049" cy="222760"/>
                </a:xfrm>
                <a:custGeom>
                  <a:avLst/>
                  <a:gdLst>
                    <a:gd name="connsiteX0" fmla="*/ 226298 w 419049"/>
                    <a:gd name="connsiteY0" fmla="*/ 112592 h 222760"/>
                    <a:gd name="connsiteX1" fmla="*/ 45 w 419049"/>
                    <a:gd name="connsiteY1" fmla="*/ 149957 h 222760"/>
                    <a:gd name="connsiteX2" fmla="*/ 45 w 419049"/>
                    <a:gd name="connsiteY2" fmla="*/ 222760 h 222760"/>
                    <a:gd name="connsiteX3" fmla="*/ 240093 w 419049"/>
                    <a:gd name="connsiteY3" fmla="*/ 170663 h 222760"/>
                    <a:gd name="connsiteX4" fmla="*/ 413231 w 419049"/>
                    <a:gd name="connsiteY4" fmla="*/ 92906 h 222760"/>
                    <a:gd name="connsiteX5" fmla="*/ 417168 w 419049"/>
                    <a:gd name="connsiteY5" fmla="*/ 2400 h 222760"/>
                    <a:gd name="connsiteX6" fmla="*/ 226298 w 419049"/>
                    <a:gd name="connsiteY6" fmla="*/ 112592 h 222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9049" h="222760">
                      <a:moveTo>
                        <a:pt x="226298" y="112592"/>
                      </a:moveTo>
                      <a:cubicBezTo>
                        <a:pt x="61035" y="155877"/>
                        <a:pt x="-1937" y="126361"/>
                        <a:pt x="45" y="149957"/>
                      </a:cubicBezTo>
                      <a:cubicBezTo>
                        <a:pt x="2002" y="173582"/>
                        <a:pt x="45" y="222760"/>
                        <a:pt x="45" y="222760"/>
                      </a:cubicBezTo>
                      <a:cubicBezTo>
                        <a:pt x="45" y="222760"/>
                        <a:pt x="125960" y="207090"/>
                        <a:pt x="240093" y="170663"/>
                      </a:cubicBezTo>
                      <a:cubicBezTo>
                        <a:pt x="354195" y="134237"/>
                        <a:pt x="413231" y="92906"/>
                        <a:pt x="413231" y="92906"/>
                      </a:cubicBezTo>
                      <a:cubicBezTo>
                        <a:pt x="413231" y="92906"/>
                        <a:pt x="423061" y="20104"/>
                        <a:pt x="417168" y="2400"/>
                      </a:cubicBezTo>
                      <a:cubicBezTo>
                        <a:pt x="411246" y="-15305"/>
                        <a:pt x="391587" y="69310"/>
                        <a:pt x="226298" y="112592"/>
                      </a:cubicBezTo>
                      <a:close/>
                    </a:path>
                  </a:pathLst>
                </a:custGeom>
                <a:solidFill>
                  <a:srgbClr val="0502AB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2" name="任意多边形: 形状 91"/>
                <p:cNvSpPr/>
                <p:nvPr/>
              </p:nvSpPr>
              <p:spPr>
                <a:xfrm>
                  <a:off x="4670205" y="3991730"/>
                  <a:ext cx="1138938" cy="674241"/>
                </a:xfrm>
                <a:custGeom>
                  <a:avLst/>
                  <a:gdLst>
                    <a:gd name="connsiteX0" fmla="*/ 187843 w 1138938"/>
                    <a:gd name="connsiteY0" fmla="*/ 1348 h 674241"/>
                    <a:gd name="connsiteX1" fmla="*/ 18884 w 1138938"/>
                    <a:gd name="connsiteY1" fmla="*/ 91052 h 674241"/>
                    <a:gd name="connsiteX2" fmla="*/ 0 w 1138938"/>
                    <a:gd name="connsiteY2" fmla="*/ 100132 h 674241"/>
                    <a:gd name="connsiteX3" fmla="*/ 115014 w 1138938"/>
                    <a:gd name="connsiteY3" fmla="*/ 97989 h 674241"/>
                    <a:gd name="connsiteX4" fmla="*/ 1006392 w 1138938"/>
                    <a:gd name="connsiteY4" fmla="*/ 271180 h 674241"/>
                    <a:gd name="connsiteX5" fmla="*/ 926520 w 1138938"/>
                    <a:gd name="connsiteY5" fmla="*/ 523522 h 674241"/>
                    <a:gd name="connsiteX6" fmla="*/ 746632 w 1138938"/>
                    <a:gd name="connsiteY6" fmla="*/ 674241 h 674241"/>
                    <a:gd name="connsiteX7" fmla="*/ 988660 w 1138938"/>
                    <a:gd name="connsiteY7" fmla="*/ 508979 h 674241"/>
                    <a:gd name="connsiteX8" fmla="*/ 1093818 w 1138938"/>
                    <a:gd name="connsiteY8" fmla="*/ 351697 h 674241"/>
                    <a:gd name="connsiteX9" fmla="*/ 1126389 w 1138938"/>
                    <a:gd name="connsiteY9" fmla="*/ 160720 h 674241"/>
                    <a:gd name="connsiteX10" fmla="*/ 187843 w 1138938"/>
                    <a:gd name="connsiteY10" fmla="*/ 1348 h 674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38938" h="674241">
                      <a:moveTo>
                        <a:pt x="187843" y="1348"/>
                      </a:moveTo>
                      <a:cubicBezTo>
                        <a:pt x="136683" y="11178"/>
                        <a:pt x="18884" y="91052"/>
                        <a:pt x="18884" y="91052"/>
                      </a:cubicBezTo>
                      <a:cubicBezTo>
                        <a:pt x="18884" y="91052"/>
                        <a:pt x="12052" y="94239"/>
                        <a:pt x="0" y="100132"/>
                      </a:cubicBezTo>
                      <a:cubicBezTo>
                        <a:pt x="29250" y="100211"/>
                        <a:pt x="66857" y="99596"/>
                        <a:pt x="115014" y="97989"/>
                      </a:cubicBezTo>
                      <a:cubicBezTo>
                        <a:pt x="402767" y="88346"/>
                        <a:pt x="951563" y="181371"/>
                        <a:pt x="1006392" y="271180"/>
                      </a:cubicBezTo>
                      <a:cubicBezTo>
                        <a:pt x="1061220" y="360989"/>
                        <a:pt x="1003499" y="464727"/>
                        <a:pt x="926520" y="523522"/>
                      </a:cubicBezTo>
                      <a:cubicBezTo>
                        <a:pt x="849539" y="582313"/>
                        <a:pt x="711089" y="625063"/>
                        <a:pt x="746632" y="674241"/>
                      </a:cubicBezTo>
                      <a:cubicBezTo>
                        <a:pt x="746632" y="674241"/>
                        <a:pt x="913877" y="591609"/>
                        <a:pt x="988660" y="508979"/>
                      </a:cubicBezTo>
                      <a:cubicBezTo>
                        <a:pt x="1063416" y="426347"/>
                        <a:pt x="1093818" y="351697"/>
                        <a:pt x="1093818" y="351697"/>
                      </a:cubicBezTo>
                      <a:cubicBezTo>
                        <a:pt x="1093818" y="351697"/>
                        <a:pt x="1167691" y="286637"/>
                        <a:pt x="1126389" y="160720"/>
                      </a:cubicBezTo>
                      <a:cubicBezTo>
                        <a:pt x="1085061" y="34777"/>
                        <a:pt x="239003" y="-8508"/>
                        <a:pt x="187843" y="1348"/>
                      </a:cubicBezTo>
                      <a:close/>
                    </a:path>
                  </a:pathLst>
                </a:custGeom>
                <a:solidFill>
                  <a:srgbClr val="0502AB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93" name="组合 92"/>
                <p:cNvGrpSpPr/>
                <p:nvPr/>
              </p:nvGrpSpPr>
              <p:grpSpPr>
                <a:xfrm>
                  <a:off x="4460976" y="5182359"/>
                  <a:ext cx="98553" cy="194538"/>
                  <a:chOff x="4460976" y="5182359"/>
                  <a:chExt cx="98553" cy="194538"/>
                </a:xfrm>
              </p:grpSpPr>
              <p:sp>
                <p:nvSpPr>
                  <p:cNvPr id="158" name="任意多边形: 形状 157"/>
                  <p:cNvSpPr/>
                  <p:nvPr/>
                </p:nvSpPr>
                <p:spPr>
                  <a:xfrm>
                    <a:off x="4460976" y="5182359"/>
                    <a:ext cx="98553" cy="194538"/>
                  </a:xfrm>
                  <a:custGeom>
                    <a:avLst/>
                    <a:gdLst>
                      <a:gd name="connsiteX0" fmla="*/ 51842 w 98553"/>
                      <a:gd name="connsiteY0" fmla="*/ 0 h 194538"/>
                      <a:gd name="connsiteX1" fmla="*/ 9923 w 98553"/>
                      <a:gd name="connsiteY1" fmla="*/ 47758 h 194538"/>
                      <a:gd name="connsiteX2" fmla="*/ 42065 w 98553"/>
                      <a:gd name="connsiteY2" fmla="*/ 194539 h 194538"/>
                      <a:gd name="connsiteX3" fmla="*/ 61753 w 98553"/>
                      <a:gd name="connsiteY3" fmla="*/ 164137 h 194538"/>
                      <a:gd name="connsiteX4" fmla="*/ 89262 w 98553"/>
                      <a:gd name="connsiteY4" fmla="*/ 68916 h 194538"/>
                      <a:gd name="connsiteX5" fmla="*/ 51842 w 98553"/>
                      <a:gd name="connsiteY5" fmla="*/ 0 h 1945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8553" h="194538">
                        <a:moveTo>
                          <a:pt x="51842" y="0"/>
                        </a:moveTo>
                        <a:cubicBezTo>
                          <a:pt x="39386" y="7205"/>
                          <a:pt x="24360" y="21134"/>
                          <a:pt x="9923" y="47758"/>
                        </a:cubicBezTo>
                        <a:cubicBezTo>
                          <a:pt x="-15977" y="95489"/>
                          <a:pt x="13833" y="163040"/>
                          <a:pt x="42065" y="194539"/>
                        </a:cubicBezTo>
                        <a:cubicBezTo>
                          <a:pt x="48145" y="179486"/>
                          <a:pt x="54948" y="168155"/>
                          <a:pt x="61753" y="164137"/>
                        </a:cubicBezTo>
                        <a:cubicBezTo>
                          <a:pt x="85029" y="150371"/>
                          <a:pt x="113608" y="126049"/>
                          <a:pt x="89262" y="68916"/>
                        </a:cubicBezTo>
                        <a:cubicBezTo>
                          <a:pt x="73295" y="31419"/>
                          <a:pt x="60518" y="18508"/>
                          <a:pt x="51842" y="0"/>
                        </a:cubicBezTo>
                        <a:close/>
                      </a:path>
                    </a:pathLst>
                  </a:custGeom>
                  <a:solidFill>
                    <a:srgbClr val="FCAA23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9" name="任意多边形: 形状 158"/>
                  <p:cNvSpPr/>
                  <p:nvPr/>
                </p:nvSpPr>
                <p:spPr>
                  <a:xfrm>
                    <a:off x="4460976" y="5182359"/>
                    <a:ext cx="98553" cy="194538"/>
                  </a:xfrm>
                  <a:custGeom>
                    <a:avLst/>
                    <a:gdLst>
                      <a:gd name="connsiteX0" fmla="*/ 51842 w 98553"/>
                      <a:gd name="connsiteY0" fmla="*/ 0 h 194538"/>
                      <a:gd name="connsiteX1" fmla="*/ 9923 w 98553"/>
                      <a:gd name="connsiteY1" fmla="*/ 47758 h 194538"/>
                      <a:gd name="connsiteX2" fmla="*/ 42065 w 98553"/>
                      <a:gd name="connsiteY2" fmla="*/ 194539 h 194538"/>
                      <a:gd name="connsiteX3" fmla="*/ 61753 w 98553"/>
                      <a:gd name="connsiteY3" fmla="*/ 164137 h 194538"/>
                      <a:gd name="connsiteX4" fmla="*/ 89262 w 98553"/>
                      <a:gd name="connsiteY4" fmla="*/ 68916 h 194538"/>
                      <a:gd name="connsiteX5" fmla="*/ 51842 w 98553"/>
                      <a:gd name="connsiteY5" fmla="*/ 0 h 1945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8553" h="194538">
                        <a:moveTo>
                          <a:pt x="51842" y="0"/>
                        </a:moveTo>
                        <a:cubicBezTo>
                          <a:pt x="39386" y="7205"/>
                          <a:pt x="24360" y="21134"/>
                          <a:pt x="9923" y="47758"/>
                        </a:cubicBezTo>
                        <a:cubicBezTo>
                          <a:pt x="-15977" y="95489"/>
                          <a:pt x="13833" y="163040"/>
                          <a:pt x="42065" y="194539"/>
                        </a:cubicBezTo>
                        <a:cubicBezTo>
                          <a:pt x="48145" y="179486"/>
                          <a:pt x="54948" y="168155"/>
                          <a:pt x="61753" y="164137"/>
                        </a:cubicBezTo>
                        <a:cubicBezTo>
                          <a:pt x="85029" y="150371"/>
                          <a:pt x="113608" y="126049"/>
                          <a:pt x="89262" y="68916"/>
                        </a:cubicBezTo>
                        <a:cubicBezTo>
                          <a:pt x="73295" y="31419"/>
                          <a:pt x="60518" y="18508"/>
                          <a:pt x="5184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8792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94" name="组合 93"/>
                <p:cNvGrpSpPr/>
                <p:nvPr/>
              </p:nvGrpSpPr>
              <p:grpSpPr>
                <a:xfrm>
                  <a:off x="4255540" y="5487413"/>
                  <a:ext cx="226434" cy="148602"/>
                  <a:chOff x="4255540" y="5487413"/>
                  <a:chExt cx="226434" cy="148602"/>
                </a:xfrm>
              </p:grpSpPr>
              <p:sp>
                <p:nvSpPr>
                  <p:cNvPr id="156" name="任意多边形: 形状 155"/>
                  <p:cNvSpPr/>
                  <p:nvPr/>
                </p:nvSpPr>
                <p:spPr>
                  <a:xfrm>
                    <a:off x="4255540" y="5487413"/>
                    <a:ext cx="226434" cy="148602"/>
                  </a:xfrm>
                  <a:custGeom>
                    <a:avLst/>
                    <a:gdLst>
                      <a:gd name="connsiteX0" fmla="*/ 225188 w 226434"/>
                      <a:gd name="connsiteY0" fmla="*/ 0 h 148602"/>
                      <a:gd name="connsiteX1" fmla="*/ 121182 w 226434"/>
                      <a:gd name="connsiteY1" fmla="*/ 23089 h 148602"/>
                      <a:gd name="connsiteX2" fmla="*/ 23818 w 226434"/>
                      <a:gd name="connsiteY2" fmla="*/ 1205 h 148602"/>
                      <a:gd name="connsiteX3" fmla="*/ 3730 w 226434"/>
                      <a:gd name="connsiteY3" fmla="*/ 84453 h 148602"/>
                      <a:gd name="connsiteX4" fmla="*/ 128574 w 226434"/>
                      <a:gd name="connsiteY4" fmla="*/ 144746 h 148602"/>
                      <a:gd name="connsiteX5" fmla="*/ 225938 w 226434"/>
                      <a:gd name="connsiteY5" fmla="*/ 13553 h 148602"/>
                      <a:gd name="connsiteX6" fmla="*/ 225188 w 226434"/>
                      <a:gd name="connsiteY6" fmla="*/ 0 h 148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6434" h="148602">
                        <a:moveTo>
                          <a:pt x="225188" y="0"/>
                        </a:moveTo>
                        <a:cubicBezTo>
                          <a:pt x="202662" y="9133"/>
                          <a:pt x="166260" y="20625"/>
                          <a:pt x="121182" y="23089"/>
                        </a:cubicBezTo>
                        <a:cubicBezTo>
                          <a:pt x="79236" y="25392"/>
                          <a:pt x="45702" y="13017"/>
                          <a:pt x="23818" y="1205"/>
                        </a:cubicBezTo>
                        <a:cubicBezTo>
                          <a:pt x="18246" y="37445"/>
                          <a:pt x="11443" y="68703"/>
                          <a:pt x="3730" y="84453"/>
                        </a:cubicBezTo>
                        <a:cubicBezTo>
                          <a:pt x="-18475" y="129933"/>
                          <a:pt x="62979" y="159585"/>
                          <a:pt x="128574" y="144746"/>
                        </a:cubicBezTo>
                        <a:cubicBezTo>
                          <a:pt x="194198" y="129933"/>
                          <a:pt x="231213" y="54829"/>
                          <a:pt x="225938" y="13553"/>
                        </a:cubicBezTo>
                        <a:cubicBezTo>
                          <a:pt x="225430" y="9564"/>
                          <a:pt x="225188" y="4983"/>
                          <a:pt x="225188" y="0"/>
                        </a:cubicBezTo>
                        <a:close/>
                      </a:path>
                    </a:pathLst>
                  </a:custGeom>
                  <a:solidFill>
                    <a:srgbClr val="FCAA23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7" name="任意多边形: 形状 156"/>
                  <p:cNvSpPr/>
                  <p:nvPr/>
                </p:nvSpPr>
                <p:spPr>
                  <a:xfrm>
                    <a:off x="4255540" y="5487413"/>
                    <a:ext cx="226434" cy="148602"/>
                  </a:xfrm>
                  <a:custGeom>
                    <a:avLst/>
                    <a:gdLst>
                      <a:gd name="connsiteX0" fmla="*/ 225188 w 226434"/>
                      <a:gd name="connsiteY0" fmla="*/ 0 h 148602"/>
                      <a:gd name="connsiteX1" fmla="*/ 121182 w 226434"/>
                      <a:gd name="connsiteY1" fmla="*/ 23089 h 148602"/>
                      <a:gd name="connsiteX2" fmla="*/ 23818 w 226434"/>
                      <a:gd name="connsiteY2" fmla="*/ 1205 h 148602"/>
                      <a:gd name="connsiteX3" fmla="*/ 3730 w 226434"/>
                      <a:gd name="connsiteY3" fmla="*/ 84453 h 148602"/>
                      <a:gd name="connsiteX4" fmla="*/ 128574 w 226434"/>
                      <a:gd name="connsiteY4" fmla="*/ 144746 h 148602"/>
                      <a:gd name="connsiteX5" fmla="*/ 225938 w 226434"/>
                      <a:gd name="connsiteY5" fmla="*/ 13553 h 148602"/>
                      <a:gd name="connsiteX6" fmla="*/ 225188 w 226434"/>
                      <a:gd name="connsiteY6" fmla="*/ 0 h 148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6434" h="148602">
                        <a:moveTo>
                          <a:pt x="225188" y="0"/>
                        </a:moveTo>
                        <a:cubicBezTo>
                          <a:pt x="202662" y="9133"/>
                          <a:pt x="166260" y="20625"/>
                          <a:pt x="121182" y="23089"/>
                        </a:cubicBezTo>
                        <a:cubicBezTo>
                          <a:pt x="79236" y="25392"/>
                          <a:pt x="45702" y="13017"/>
                          <a:pt x="23818" y="1205"/>
                        </a:cubicBezTo>
                        <a:cubicBezTo>
                          <a:pt x="18246" y="37445"/>
                          <a:pt x="11443" y="68703"/>
                          <a:pt x="3730" y="84453"/>
                        </a:cubicBezTo>
                        <a:cubicBezTo>
                          <a:pt x="-18475" y="129933"/>
                          <a:pt x="62979" y="159585"/>
                          <a:pt x="128574" y="144746"/>
                        </a:cubicBezTo>
                        <a:cubicBezTo>
                          <a:pt x="194198" y="129933"/>
                          <a:pt x="231213" y="54829"/>
                          <a:pt x="225938" y="13553"/>
                        </a:cubicBezTo>
                        <a:cubicBezTo>
                          <a:pt x="225430" y="9564"/>
                          <a:pt x="225188" y="4983"/>
                          <a:pt x="22518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8792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95" name="组合 94"/>
                <p:cNvGrpSpPr/>
                <p:nvPr/>
              </p:nvGrpSpPr>
              <p:grpSpPr>
                <a:xfrm>
                  <a:off x="5079231" y="5556465"/>
                  <a:ext cx="219778" cy="149602"/>
                  <a:chOff x="5079231" y="5556465"/>
                  <a:chExt cx="219778" cy="149602"/>
                </a:xfrm>
              </p:grpSpPr>
              <p:sp>
                <p:nvSpPr>
                  <p:cNvPr id="154" name="任意多边形: 形状 153"/>
                  <p:cNvSpPr/>
                  <p:nvPr/>
                </p:nvSpPr>
                <p:spPr>
                  <a:xfrm>
                    <a:off x="5079231" y="5556465"/>
                    <a:ext cx="219778" cy="149602"/>
                  </a:xfrm>
                  <a:custGeom>
                    <a:avLst/>
                    <a:gdLst>
                      <a:gd name="connsiteX0" fmla="*/ 7376 w 219778"/>
                      <a:gd name="connsiteY0" fmla="*/ 0 h 149602"/>
                      <a:gd name="connsiteX1" fmla="*/ 89 w 219778"/>
                      <a:gd name="connsiteY1" fmla="*/ 86006 h 149602"/>
                      <a:gd name="connsiteX2" fmla="*/ 167950 w 219778"/>
                      <a:gd name="connsiteY2" fmla="*/ 125005 h 149602"/>
                      <a:gd name="connsiteX3" fmla="*/ 219778 w 219778"/>
                      <a:gd name="connsiteY3" fmla="*/ 30160 h 149602"/>
                      <a:gd name="connsiteX4" fmla="*/ 7376 w 219778"/>
                      <a:gd name="connsiteY4" fmla="*/ 0 h 149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778" h="149602">
                        <a:moveTo>
                          <a:pt x="7376" y="0"/>
                        </a:moveTo>
                        <a:cubicBezTo>
                          <a:pt x="4215" y="32250"/>
                          <a:pt x="1617" y="61632"/>
                          <a:pt x="89" y="86006"/>
                        </a:cubicBezTo>
                        <a:cubicBezTo>
                          <a:pt x="-3474" y="142737"/>
                          <a:pt x="100559" y="174666"/>
                          <a:pt x="167950" y="125005"/>
                        </a:cubicBezTo>
                        <a:cubicBezTo>
                          <a:pt x="191172" y="107888"/>
                          <a:pt x="207913" y="72398"/>
                          <a:pt x="219778" y="30160"/>
                        </a:cubicBezTo>
                        <a:cubicBezTo>
                          <a:pt x="143175" y="51829"/>
                          <a:pt x="56017" y="21829"/>
                          <a:pt x="7376" y="0"/>
                        </a:cubicBezTo>
                        <a:close/>
                      </a:path>
                    </a:pathLst>
                  </a:custGeom>
                  <a:solidFill>
                    <a:srgbClr val="FCAA23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5" name="任意多边形: 形状 154"/>
                  <p:cNvSpPr/>
                  <p:nvPr/>
                </p:nvSpPr>
                <p:spPr>
                  <a:xfrm>
                    <a:off x="5079231" y="5556465"/>
                    <a:ext cx="219778" cy="149602"/>
                  </a:xfrm>
                  <a:custGeom>
                    <a:avLst/>
                    <a:gdLst>
                      <a:gd name="connsiteX0" fmla="*/ 7376 w 219778"/>
                      <a:gd name="connsiteY0" fmla="*/ 0 h 149602"/>
                      <a:gd name="connsiteX1" fmla="*/ 89 w 219778"/>
                      <a:gd name="connsiteY1" fmla="*/ 86006 h 149602"/>
                      <a:gd name="connsiteX2" fmla="*/ 167950 w 219778"/>
                      <a:gd name="connsiteY2" fmla="*/ 125005 h 149602"/>
                      <a:gd name="connsiteX3" fmla="*/ 219778 w 219778"/>
                      <a:gd name="connsiteY3" fmla="*/ 30160 h 149602"/>
                      <a:gd name="connsiteX4" fmla="*/ 7376 w 219778"/>
                      <a:gd name="connsiteY4" fmla="*/ 0 h 149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778" h="149602">
                        <a:moveTo>
                          <a:pt x="7376" y="0"/>
                        </a:moveTo>
                        <a:cubicBezTo>
                          <a:pt x="4215" y="32250"/>
                          <a:pt x="1617" y="61632"/>
                          <a:pt x="89" y="86006"/>
                        </a:cubicBezTo>
                        <a:cubicBezTo>
                          <a:pt x="-3474" y="142737"/>
                          <a:pt x="100559" y="174666"/>
                          <a:pt x="167950" y="125005"/>
                        </a:cubicBezTo>
                        <a:cubicBezTo>
                          <a:pt x="191172" y="107888"/>
                          <a:pt x="207913" y="72398"/>
                          <a:pt x="219778" y="30160"/>
                        </a:cubicBezTo>
                        <a:cubicBezTo>
                          <a:pt x="143175" y="51829"/>
                          <a:pt x="56017" y="21829"/>
                          <a:pt x="737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8792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96" name="任意多边形: 形状 95"/>
                <p:cNvSpPr/>
                <p:nvPr/>
              </p:nvSpPr>
              <p:spPr>
                <a:xfrm>
                  <a:off x="4950960" y="4318467"/>
                  <a:ext cx="20483" cy="182688"/>
                </a:xfrm>
                <a:custGeom>
                  <a:avLst/>
                  <a:gdLst>
                    <a:gd name="connsiteX0" fmla="*/ 3213 w 20483"/>
                    <a:gd name="connsiteY0" fmla="*/ 3704 h 182688"/>
                    <a:gd name="connsiteX1" fmla="*/ 1166 w 20483"/>
                    <a:gd name="connsiteY1" fmla="*/ 38838 h 182688"/>
                    <a:gd name="connsiteX2" fmla="*/ 1375 w 20483"/>
                    <a:gd name="connsiteY2" fmla="*/ 91350 h 182688"/>
                    <a:gd name="connsiteX3" fmla="*/ 920 w 20483"/>
                    <a:gd name="connsiteY3" fmla="*/ 143040 h 182688"/>
                    <a:gd name="connsiteX4" fmla="*/ 1151 w 20483"/>
                    <a:gd name="connsiteY4" fmla="*/ 179495 h 182688"/>
                    <a:gd name="connsiteX5" fmla="*/ 9789 w 20483"/>
                    <a:gd name="connsiteY5" fmla="*/ 179495 h 182688"/>
                    <a:gd name="connsiteX6" fmla="*/ 13539 w 20483"/>
                    <a:gd name="connsiteY6" fmla="*/ 144387 h 182688"/>
                    <a:gd name="connsiteX7" fmla="*/ 16911 w 20483"/>
                    <a:gd name="connsiteY7" fmla="*/ 91350 h 182688"/>
                    <a:gd name="connsiteX8" fmla="*/ 19305 w 20483"/>
                    <a:gd name="connsiteY8" fmla="*/ 40155 h 182688"/>
                    <a:gd name="connsiteX9" fmla="*/ 16473 w 20483"/>
                    <a:gd name="connsiteY9" fmla="*/ 3704 h 182688"/>
                    <a:gd name="connsiteX10" fmla="*/ 3213 w 20483"/>
                    <a:gd name="connsiteY10" fmla="*/ 3704 h 182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483" h="182688">
                      <a:moveTo>
                        <a:pt x="3213" y="3704"/>
                      </a:moveTo>
                      <a:cubicBezTo>
                        <a:pt x="-2339" y="13033"/>
                        <a:pt x="1065" y="28359"/>
                        <a:pt x="1166" y="38838"/>
                      </a:cubicBezTo>
                      <a:cubicBezTo>
                        <a:pt x="1335" y="56339"/>
                        <a:pt x="1333" y="73847"/>
                        <a:pt x="1375" y="91350"/>
                      </a:cubicBezTo>
                      <a:cubicBezTo>
                        <a:pt x="1415" y="108581"/>
                        <a:pt x="1133" y="125811"/>
                        <a:pt x="920" y="143040"/>
                      </a:cubicBezTo>
                      <a:cubicBezTo>
                        <a:pt x="775" y="154782"/>
                        <a:pt x="-1214" y="167944"/>
                        <a:pt x="1151" y="179495"/>
                      </a:cubicBezTo>
                      <a:cubicBezTo>
                        <a:pt x="2105" y="184151"/>
                        <a:pt x="8437" y="183335"/>
                        <a:pt x="9789" y="179495"/>
                      </a:cubicBezTo>
                      <a:cubicBezTo>
                        <a:pt x="13535" y="168863"/>
                        <a:pt x="12722" y="155534"/>
                        <a:pt x="13539" y="144387"/>
                      </a:cubicBezTo>
                      <a:cubicBezTo>
                        <a:pt x="14834" y="126719"/>
                        <a:pt x="15817" y="109031"/>
                        <a:pt x="16911" y="91350"/>
                      </a:cubicBezTo>
                      <a:cubicBezTo>
                        <a:pt x="17969" y="74291"/>
                        <a:pt x="18826" y="57240"/>
                        <a:pt x="19305" y="40155"/>
                      </a:cubicBezTo>
                      <a:cubicBezTo>
                        <a:pt x="19593" y="29911"/>
                        <a:pt x="23088" y="12373"/>
                        <a:pt x="16473" y="3704"/>
                      </a:cubicBezTo>
                      <a:cubicBezTo>
                        <a:pt x="13080" y="-747"/>
                        <a:pt x="6431" y="-1699"/>
                        <a:pt x="3213" y="370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7" name="任意多边形: 形状 96"/>
                <p:cNvSpPr/>
                <p:nvPr/>
              </p:nvSpPr>
              <p:spPr>
                <a:xfrm>
                  <a:off x="4199336" y="4929997"/>
                  <a:ext cx="307845" cy="42362"/>
                </a:xfrm>
                <a:custGeom>
                  <a:avLst/>
                  <a:gdLst>
                    <a:gd name="connsiteX0" fmla="*/ 295238 w 307845"/>
                    <a:gd name="connsiteY0" fmla="*/ 69 h 42362"/>
                    <a:gd name="connsiteX1" fmla="*/ 259267 w 307845"/>
                    <a:gd name="connsiteY1" fmla="*/ 6233 h 42362"/>
                    <a:gd name="connsiteX2" fmla="*/ 225887 w 307845"/>
                    <a:gd name="connsiteY2" fmla="*/ 10853 h 42362"/>
                    <a:gd name="connsiteX3" fmla="*/ 152234 w 307845"/>
                    <a:gd name="connsiteY3" fmla="*/ 13284 h 42362"/>
                    <a:gd name="connsiteX4" fmla="*/ 77413 w 307845"/>
                    <a:gd name="connsiteY4" fmla="*/ 10633 h 42362"/>
                    <a:gd name="connsiteX5" fmla="*/ 7923 w 307845"/>
                    <a:gd name="connsiteY5" fmla="*/ 4962 h 42362"/>
                    <a:gd name="connsiteX6" fmla="*/ 3802 w 307845"/>
                    <a:gd name="connsiteY6" fmla="*/ 20181 h 42362"/>
                    <a:gd name="connsiteX7" fmla="*/ 72437 w 307845"/>
                    <a:gd name="connsiteY7" fmla="*/ 35700 h 42362"/>
                    <a:gd name="connsiteX8" fmla="*/ 154729 w 307845"/>
                    <a:gd name="connsiteY8" fmla="*/ 41764 h 42362"/>
                    <a:gd name="connsiteX9" fmla="*/ 232987 w 307845"/>
                    <a:gd name="connsiteY9" fmla="*/ 40962 h 42362"/>
                    <a:gd name="connsiteX10" fmla="*/ 304114 w 307845"/>
                    <a:gd name="connsiteY10" fmla="*/ 21500 h 42362"/>
                    <a:gd name="connsiteX11" fmla="*/ 295238 w 307845"/>
                    <a:gd name="connsiteY11" fmla="*/ 69 h 42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07845" h="42362">
                      <a:moveTo>
                        <a:pt x="295238" y="69"/>
                      </a:moveTo>
                      <a:cubicBezTo>
                        <a:pt x="283147" y="-606"/>
                        <a:pt x="271035" y="3847"/>
                        <a:pt x="259267" y="6233"/>
                      </a:cubicBezTo>
                      <a:cubicBezTo>
                        <a:pt x="248215" y="8472"/>
                        <a:pt x="237121" y="9919"/>
                        <a:pt x="225887" y="10853"/>
                      </a:cubicBezTo>
                      <a:cubicBezTo>
                        <a:pt x="201427" y="12884"/>
                        <a:pt x="176769" y="13379"/>
                        <a:pt x="152234" y="13284"/>
                      </a:cubicBezTo>
                      <a:cubicBezTo>
                        <a:pt x="127283" y="13189"/>
                        <a:pt x="102307" y="12341"/>
                        <a:pt x="77413" y="10633"/>
                      </a:cubicBezTo>
                      <a:cubicBezTo>
                        <a:pt x="54296" y="9046"/>
                        <a:pt x="31043" y="5698"/>
                        <a:pt x="7923" y="4962"/>
                      </a:cubicBezTo>
                      <a:cubicBezTo>
                        <a:pt x="-515" y="4694"/>
                        <a:pt x="-2731" y="15983"/>
                        <a:pt x="3802" y="20181"/>
                      </a:cubicBezTo>
                      <a:cubicBezTo>
                        <a:pt x="22844" y="32418"/>
                        <a:pt x="50507" y="33130"/>
                        <a:pt x="72437" y="35700"/>
                      </a:cubicBezTo>
                      <a:cubicBezTo>
                        <a:pt x="99770" y="38902"/>
                        <a:pt x="127222" y="40923"/>
                        <a:pt x="154729" y="41764"/>
                      </a:cubicBezTo>
                      <a:cubicBezTo>
                        <a:pt x="180765" y="42560"/>
                        <a:pt x="206988" y="42802"/>
                        <a:pt x="232987" y="40962"/>
                      </a:cubicBezTo>
                      <a:cubicBezTo>
                        <a:pt x="255957" y="39335"/>
                        <a:pt x="286475" y="38107"/>
                        <a:pt x="304114" y="21500"/>
                      </a:cubicBezTo>
                      <a:cubicBezTo>
                        <a:pt x="312461" y="13646"/>
                        <a:pt x="305622" y="647"/>
                        <a:pt x="295238" y="69"/>
                      </a:cubicBezTo>
                      <a:close/>
                    </a:path>
                  </a:pathLst>
                </a:custGeom>
                <a:solidFill>
                  <a:srgbClr val="0502AB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8" name="任意多边形: 形状 97"/>
                <p:cNvSpPr/>
                <p:nvPr/>
              </p:nvSpPr>
              <p:spPr>
                <a:xfrm>
                  <a:off x="5040985" y="5013822"/>
                  <a:ext cx="308668" cy="38748"/>
                </a:xfrm>
                <a:custGeom>
                  <a:avLst/>
                  <a:gdLst>
                    <a:gd name="connsiteX0" fmla="*/ 305566 w 308668"/>
                    <a:gd name="connsiteY0" fmla="*/ 14322 h 38748"/>
                    <a:gd name="connsiteX1" fmla="*/ 272582 w 308668"/>
                    <a:gd name="connsiteY1" fmla="*/ 11254 h 38748"/>
                    <a:gd name="connsiteX2" fmla="*/ 232801 w 308668"/>
                    <a:gd name="connsiteY2" fmla="*/ 13815 h 38748"/>
                    <a:gd name="connsiteX3" fmla="*/ 158051 w 308668"/>
                    <a:gd name="connsiteY3" fmla="*/ 14894 h 38748"/>
                    <a:gd name="connsiteX4" fmla="*/ 5125 w 308668"/>
                    <a:gd name="connsiteY4" fmla="*/ 33 h 38748"/>
                    <a:gd name="connsiteX5" fmla="*/ 3698 w 308668"/>
                    <a:gd name="connsiteY5" fmla="*/ 10568 h 38748"/>
                    <a:gd name="connsiteX6" fmla="*/ 158049 w 308668"/>
                    <a:gd name="connsiteY6" fmla="*/ 37266 h 38748"/>
                    <a:gd name="connsiteX7" fmla="*/ 237780 w 308668"/>
                    <a:gd name="connsiteY7" fmla="*/ 37877 h 38748"/>
                    <a:gd name="connsiteX8" fmla="*/ 277543 w 308668"/>
                    <a:gd name="connsiteY8" fmla="*/ 34582 h 38748"/>
                    <a:gd name="connsiteX9" fmla="*/ 306874 w 308668"/>
                    <a:gd name="connsiteY9" fmla="*/ 24471 h 38748"/>
                    <a:gd name="connsiteX10" fmla="*/ 305566 w 308668"/>
                    <a:gd name="connsiteY10" fmla="*/ 14322 h 38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08668" h="38748">
                      <a:moveTo>
                        <a:pt x="305566" y="14322"/>
                      </a:moveTo>
                      <a:cubicBezTo>
                        <a:pt x="296488" y="7499"/>
                        <a:pt x="283265" y="10482"/>
                        <a:pt x="272582" y="11254"/>
                      </a:cubicBezTo>
                      <a:cubicBezTo>
                        <a:pt x="259319" y="12210"/>
                        <a:pt x="246089" y="13210"/>
                        <a:pt x="232801" y="13815"/>
                      </a:cubicBezTo>
                      <a:cubicBezTo>
                        <a:pt x="207882" y="14946"/>
                        <a:pt x="182997" y="15606"/>
                        <a:pt x="158051" y="14894"/>
                      </a:cubicBezTo>
                      <a:cubicBezTo>
                        <a:pt x="106649" y="13428"/>
                        <a:pt x="56162" y="5233"/>
                        <a:pt x="5125" y="33"/>
                      </a:cubicBezTo>
                      <a:cubicBezTo>
                        <a:pt x="-1250" y="-618"/>
                        <a:pt x="-1621" y="8651"/>
                        <a:pt x="3698" y="10568"/>
                      </a:cubicBezTo>
                      <a:cubicBezTo>
                        <a:pt x="52735" y="28229"/>
                        <a:pt x="106253" y="34298"/>
                        <a:pt x="158049" y="37266"/>
                      </a:cubicBezTo>
                      <a:cubicBezTo>
                        <a:pt x="184551" y="38785"/>
                        <a:pt x="211262" y="39380"/>
                        <a:pt x="237780" y="37877"/>
                      </a:cubicBezTo>
                      <a:cubicBezTo>
                        <a:pt x="251039" y="37125"/>
                        <a:pt x="264368" y="36283"/>
                        <a:pt x="277543" y="34582"/>
                      </a:cubicBezTo>
                      <a:cubicBezTo>
                        <a:pt x="287775" y="33261"/>
                        <a:pt x="300036" y="33028"/>
                        <a:pt x="306874" y="24471"/>
                      </a:cubicBezTo>
                      <a:cubicBezTo>
                        <a:pt x="309685" y="20947"/>
                        <a:pt x="309152" y="17015"/>
                        <a:pt x="305566" y="14322"/>
                      </a:cubicBezTo>
                      <a:close/>
                    </a:path>
                  </a:pathLst>
                </a:custGeom>
                <a:solidFill>
                  <a:srgbClr val="0502AB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99" name="组合 98"/>
                <p:cNvGrpSpPr/>
                <p:nvPr/>
              </p:nvGrpSpPr>
              <p:grpSpPr>
                <a:xfrm>
                  <a:off x="4306766" y="3075289"/>
                  <a:ext cx="1587820" cy="1268146"/>
                  <a:chOff x="4306766" y="3075289"/>
                  <a:chExt cx="1587820" cy="1268146"/>
                </a:xfrm>
              </p:grpSpPr>
              <p:sp>
                <p:nvSpPr>
                  <p:cNvPr id="152" name="任意多边形: 形状 151"/>
                  <p:cNvSpPr/>
                  <p:nvPr/>
                </p:nvSpPr>
                <p:spPr>
                  <a:xfrm>
                    <a:off x="4306766" y="3075289"/>
                    <a:ext cx="1587820" cy="1268146"/>
                  </a:xfrm>
                  <a:custGeom>
                    <a:avLst/>
                    <a:gdLst>
                      <a:gd name="connsiteX0" fmla="*/ 1440625 w 1587820"/>
                      <a:gd name="connsiteY0" fmla="*/ 206111 h 1268146"/>
                      <a:gd name="connsiteX1" fmla="*/ 1167043 w 1587820"/>
                      <a:gd name="connsiteY1" fmla="*/ 44705 h 1268146"/>
                      <a:gd name="connsiteX2" fmla="*/ 1076724 w 1587820"/>
                      <a:gd name="connsiteY2" fmla="*/ 10847 h 1268146"/>
                      <a:gd name="connsiteX3" fmla="*/ 1048734 w 1587820"/>
                      <a:gd name="connsiteY3" fmla="*/ 0 h 1268146"/>
                      <a:gd name="connsiteX4" fmla="*/ 937817 w 1587820"/>
                      <a:gd name="connsiteY4" fmla="*/ 18481 h 1268146"/>
                      <a:gd name="connsiteX5" fmla="*/ 740010 w 1587820"/>
                      <a:gd name="connsiteY5" fmla="*/ 37901 h 1268146"/>
                      <a:gd name="connsiteX6" fmla="*/ 670289 w 1587820"/>
                      <a:gd name="connsiteY6" fmla="*/ 54936 h 1268146"/>
                      <a:gd name="connsiteX7" fmla="*/ 621701 w 1587820"/>
                      <a:gd name="connsiteY7" fmla="*/ 72106 h 1268146"/>
                      <a:gd name="connsiteX8" fmla="*/ 357360 w 1587820"/>
                      <a:gd name="connsiteY8" fmla="*/ 284699 h 1268146"/>
                      <a:gd name="connsiteX9" fmla="*/ 256917 w 1587820"/>
                      <a:gd name="connsiteY9" fmla="*/ 494534 h 1268146"/>
                      <a:gd name="connsiteX10" fmla="*/ 223328 w 1587820"/>
                      <a:gd name="connsiteY10" fmla="*/ 448276 h 1268146"/>
                      <a:gd name="connsiteX11" fmla="*/ 120741 w 1587820"/>
                      <a:gd name="connsiteY11" fmla="*/ 522230 h 1268146"/>
                      <a:gd name="connsiteX12" fmla="*/ 2432 w 1587820"/>
                      <a:gd name="connsiteY12" fmla="*/ 525015 h 1268146"/>
                      <a:gd name="connsiteX13" fmla="*/ 10736 w 1587820"/>
                      <a:gd name="connsiteY13" fmla="*/ 585093 h 1268146"/>
                      <a:gd name="connsiteX14" fmla="*/ 141071 w 1587820"/>
                      <a:gd name="connsiteY14" fmla="*/ 821711 h 1268146"/>
                      <a:gd name="connsiteX15" fmla="*/ 172946 w 1587820"/>
                      <a:gd name="connsiteY15" fmla="*/ 827363 h 1268146"/>
                      <a:gd name="connsiteX16" fmla="*/ 368825 w 1587820"/>
                      <a:gd name="connsiteY16" fmla="*/ 833014 h 1268146"/>
                      <a:gd name="connsiteX17" fmla="*/ 382323 w 1587820"/>
                      <a:gd name="connsiteY17" fmla="*/ 838344 h 1268146"/>
                      <a:gd name="connsiteX18" fmla="*/ 846331 w 1587820"/>
                      <a:gd name="connsiteY18" fmla="*/ 742926 h 1268146"/>
                      <a:gd name="connsiteX19" fmla="*/ 877739 w 1587820"/>
                      <a:gd name="connsiteY19" fmla="*/ 1014885 h 1268146"/>
                      <a:gd name="connsiteX20" fmla="*/ 1445258 w 1587820"/>
                      <a:gd name="connsiteY20" fmla="*/ 1148891 h 1268146"/>
                      <a:gd name="connsiteX21" fmla="*/ 1457258 w 1587820"/>
                      <a:gd name="connsiteY21" fmla="*/ 1268136 h 1268146"/>
                      <a:gd name="connsiteX22" fmla="*/ 1504400 w 1587820"/>
                      <a:gd name="connsiteY22" fmla="*/ 1222843 h 1268146"/>
                      <a:gd name="connsiteX23" fmla="*/ 1512731 w 1587820"/>
                      <a:gd name="connsiteY23" fmla="*/ 781961 h 1268146"/>
                      <a:gd name="connsiteX24" fmla="*/ 1585746 w 1587820"/>
                      <a:gd name="connsiteY24" fmla="*/ 561976 h 1268146"/>
                      <a:gd name="connsiteX25" fmla="*/ 1440625 w 1587820"/>
                      <a:gd name="connsiteY25" fmla="*/ 206111 h 1268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1587820" h="1268146">
                        <a:moveTo>
                          <a:pt x="1440625" y="206111"/>
                        </a:moveTo>
                        <a:cubicBezTo>
                          <a:pt x="1363002" y="108158"/>
                          <a:pt x="1239121" y="71169"/>
                          <a:pt x="1167043" y="44705"/>
                        </a:cubicBezTo>
                        <a:cubicBezTo>
                          <a:pt x="1128500" y="30562"/>
                          <a:pt x="1097349" y="18776"/>
                          <a:pt x="1076724" y="10847"/>
                        </a:cubicBezTo>
                        <a:cubicBezTo>
                          <a:pt x="1058751" y="3937"/>
                          <a:pt x="1048734" y="0"/>
                          <a:pt x="1048734" y="0"/>
                        </a:cubicBezTo>
                        <a:cubicBezTo>
                          <a:pt x="1048734" y="0"/>
                          <a:pt x="959995" y="10179"/>
                          <a:pt x="937817" y="18481"/>
                        </a:cubicBezTo>
                        <a:cubicBezTo>
                          <a:pt x="915638" y="26812"/>
                          <a:pt x="740010" y="37901"/>
                          <a:pt x="740010" y="37901"/>
                        </a:cubicBezTo>
                        <a:cubicBezTo>
                          <a:pt x="740010" y="37901"/>
                          <a:pt x="715420" y="40686"/>
                          <a:pt x="670289" y="54936"/>
                        </a:cubicBezTo>
                        <a:cubicBezTo>
                          <a:pt x="656094" y="59436"/>
                          <a:pt x="639861" y="65061"/>
                          <a:pt x="621701" y="72106"/>
                        </a:cubicBezTo>
                        <a:cubicBezTo>
                          <a:pt x="545952" y="101490"/>
                          <a:pt x="435009" y="170085"/>
                          <a:pt x="357360" y="284699"/>
                        </a:cubicBezTo>
                        <a:cubicBezTo>
                          <a:pt x="279710" y="399311"/>
                          <a:pt x="256917" y="494534"/>
                          <a:pt x="256917" y="494534"/>
                        </a:cubicBezTo>
                        <a:cubicBezTo>
                          <a:pt x="243658" y="471259"/>
                          <a:pt x="223328" y="448276"/>
                          <a:pt x="223328" y="448276"/>
                        </a:cubicBezTo>
                        <a:cubicBezTo>
                          <a:pt x="223328" y="448276"/>
                          <a:pt x="177124" y="494506"/>
                          <a:pt x="120741" y="522230"/>
                        </a:cubicBezTo>
                        <a:cubicBezTo>
                          <a:pt x="64358" y="549952"/>
                          <a:pt x="2432" y="525015"/>
                          <a:pt x="2432" y="525015"/>
                        </a:cubicBezTo>
                        <a:cubicBezTo>
                          <a:pt x="2432" y="525015"/>
                          <a:pt x="-6809" y="548104"/>
                          <a:pt x="10736" y="585093"/>
                        </a:cubicBezTo>
                        <a:cubicBezTo>
                          <a:pt x="28308" y="622056"/>
                          <a:pt x="92083" y="805079"/>
                          <a:pt x="141071" y="821711"/>
                        </a:cubicBezTo>
                        <a:cubicBezTo>
                          <a:pt x="148760" y="824336"/>
                          <a:pt x="159794" y="826132"/>
                          <a:pt x="172946" y="827363"/>
                        </a:cubicBezTo>
                        <a:cubicBezTo>
                          <a:pt x="231498" y="832801"/>
                          <a:pt x="332289" y="827147"/>
                          <a:pt x="368825" y="833014"/>
                        </a:cubicBezTo>
                        <a:cubicBezTo>
                          <a:pt x="376430" y="834221"/>
                          <a:pt x="381253" y="835933"/>
                          <a:pt x="382323" y="838344"/>
                        </a:cubicBezTo>
                        <a:cubicBezTo>
                          <a:pt x="389716" y="854979"/>
                          <a:pt x="846331" y="742926"/>
                          <a:pt x="846331" y="742926"/>
                        </a:cubicBezTo>
                        <a:cubicBezTo>
                          <a:pt x="903624" y="713355"/>
                          <a:pt x="665146" y="994555"/>
                          <a:pt x="877739" y="1014885"/>
                        </a:cubicBezTo>
                        <a:cubicBezTo>
                          <a:pt x="1090333" y="1035215"/>
                          <a:pt x="1386091" y="1098990"/>
                          <a:pt x="1445258" y="1148891"/>
                        </a:cubicBezTo>
                        <a:cubicBezTo>
                          <a:pt x="1504400" y="1198818"/>
                          <a:pt x="1457258" y="1268136"/>
                          <a:pt x="1457258" y="1268136"/>
                        </a:cubicBezTo>
                        <a:cubicBezTo>
                          <a:pt x="1457258" y="1268136"/>
                          <a:pt x="1469283" y="1269985"/>
                          <a:pt x="1504400" y="1222843"/>
                        </a:cubicBezTo>
                        <a:cubicBezTo>
                          <a:pt x="1539543" y="1175701"/>
                          <a:pt x="1512731" y="781961"/>
                          <a:pt x="1512731" y="781961"/>
                        </a:cubicBezTo>
                        <a:cubicBezTo>
                          <a:pt x="1568175" y="742211"/>
                          <a:pt x="1595925" y="647019"/>
                          <a:pt x="1585746" y="561976"/>
                        </a:cubicBezTo>
                        <a:cubicBezTo>
                          <a:pt x="1575569" y="476934"/>
                          <a:pt x="1518276" y="304091"/>
                          <a:pt x="1440625" y="20611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3" name="任意多边形: 形状 152"/>
                  <p:cNvSpPr/>
                  <p:nvPr/>
                </p:nvSpPr>
                <p:spPr>
                  <a:xfrm>
                    <a:off x="4306766" y="3075289"/>
                    <a:ext cx="1587820" cy="1268146"/>
                  </a:xfrm>
                  <a:custGeom>
                    <a:avLst/>
                    <a:gdLst>
                      <a:gd name="connsiteX0" fmla="*/ 1440625 w 1587820"/>
                      <a:gd name="connsiteY0" fmla="*/ 206111 h 1268146"/>
                      <a:gd name="connsiteX1" fmla="*/ 1167043 w 1587820"/>
                      <a:gd name="connsiteY1" fmla="*/ 44705 h 1268146"/>
                      <a:gd name="connsiteX2" fmla="*/ 1076724 w 1587820"/>
                      <a:gd name="connsiteY2" fmla="*/ 10847 h 1268146"/>
                      <a:gd name="connsiteX3" fmla="*/ 1048734 w 1587820"/>
                      <a:gd name="connsiteY3" fmla="*/ 0 h 1268146"/>
                      <a:gd name="connsiteX4" fmla="*/ 937817 w 1587820"/>
                      <a:gd name="connsiteY4" fmla="*/ 18481 h 1268146"/>
                      <a:gd name="connsiteX5" fmla="*/ 740010 w 1587820"/>
                      <a:gd name="connsiteY5" fmla="*/ 37901 h 1268146"/>
                      <a:gd name="connsiteX6" fmla="*/ 670289 w 1587820"/>
                      <a:gd name="connsiteY6" fmla="*/ 54936 h 1268146"/>
                      <a:gd name="connsiteX7" fmla="*/ 621701 w 1587820"/>
                      <a:gd name="connsiteY7" fmla="*/ 72106 h 1268146"/>
                      <a:gd name="connsiteX8" fmla="*/ 357360 w 1587820"/>
                      <a:gd name="connsiteY8" fmla="*/ 284699 h 1268146"/>
                      <a:gd name="connsiteX9" fmla="*/ 256917 w 1587820"/>
                      <a:gd name="connsiteY9" fmla="*/ 494534 h 1268146"/>
                      <a:gd name="connsiteX10" fmla="*/ 223328 w 1587820"/>
                      <a:gd name="connsiteY10" fmla="*/ 448276 h 1268146"/>
                      <a:gd name="connsiteX11" fmla="*/ 120741 w 1587820"/>
                      <a:gd name="connsiteY11" fmla="*/ 522230 h 1268146"/>
                      <a:gd name="connsiteX12" fmla="*/ 2432 w 1587820"/>
                      <a:gd name="connsiteY12" fmla="*/ 525015 h 1268146"/>
                      <a:gd name="connsiteX13" fmla="*/ 10736 w 1587820"/>
                      <a:gd name="connsiteY13" fmla="*/ 585093 h 1268146"/>
                      <a:gd name="connsiteX14" fmla="*/ 141071 w 1587820"/>
                      <a:gd name="connsiteY14" fmla="*/ 821711 h 1268146"/>
                      <a:gd name="connsiteX15" fmla="*/ 172946 w 1587820"/>
                      <a:gd name="connsiteY15" fmla="*/ 827363 h 1268146"/>
                      <a:gd name="connsiteX16" fmla="*/ 368825 w 1587820"/>
                      <a:gd name="connsiteY16" fmla="*/ 833014 h 1268146"/>
                      <a:gd name="connsiteX17" fmla="*/ 382323 w 1587820"/>
                      <a:gd name="connsiteY17" fmla="*/ 838344 h 1268146"/>
                      <a:gd name="connsiteX18" fmla="*/ 846331 w 1587820"/>
                      <a:gd name="connsiteY18" fmla="*/ 742926 h 1268146"/>
                      <a:gd name="connsiteX19" fmla="*/ 877739 w 1587820"/>
                      <a:gd name="connsiteY19" fmla="*/ 1014885 h 1268146"/>
                      <a:gd name="connsiteX20" fmla="*/ 1445258 w 1587820"/>
                      <a:gd name="connsiteY20" fmla="*/ 1148891 h 1268146"/>
                      <a:gd name="connsiteX21" fmla="*/ 1457258 w 1587820"/>
                      <a:gd name="connsiteY21" fmla="*/ 1268136 h 1268146"/>
                      <a:gd name="connsiteX22" fmla="*/ 1504400 w 1587820"/>
                      <a:gd name="connsiteY22" fmla="*/ 1222843 h 1268146"/>
                      <a:gd name="connsiteX23" fmla="*/ 1512731 w 1587820"/>
                      <a:gd name="connsiteY23" fmla="*/ 781961 h 1268146"/>
                      <a:gd name="connsiteX24" fmla="*/ 1585746 w 1587820"/>
                      <a:gd name="connsiteY24" fmla="*/ 561976 h 1268146"/>
                      <a:gd name="connsiteX25" fmla="*/ 1440625 w 1587820"/>
                      <a:gd name="connsiteY25" fmla="*/ 206111 h 1268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1587820" h="1268146">
                        <a:moveTo>
                          <a:pt x="1440625" y="206111"/>
                        </a:moveTo>
                        <a:cubicBezTo>
                          <a:pt x="1363002" y="108158"/>
                          <a:pt x="1239121" y="71169"/>
                          <a:pt x="1167043" y="44705"/>
                        </a:cubicBezTo>
                        <a:cubicBezTo>
                          <a:pt x="1128500" y="30562"/>
                          <a:pt x="1097349" y="18776"/>
                          <a:pt x="1076724" y="10847"/>
                        </a:cubicBezTo>
                        <a:cubicBezTo>
                          <a:pt x="1058751" y="3937"/>
                          <a:pt x="1048734" y="0"/>
                          <a:pt x="1048734" y="0"/>
                        </a:cubicBezTo>
                        <a:cubicBezTo>
                          <a:pt x="1048734" y="0"/>
                          <a:pt x="959995" y="10179"/>
                          <a:pt x="937817" y="18481"/>
                        </a:cubicBezTo>
                        <a:cubicBezTo>
                          <a:pt x="915638" y="26812"/>
                          <a:pt x="740010" y="37901"/>
                          <a:pt x="740010" y="37901"/>
                        </a:cubicBezTo>
                        <a:cubicBezTo>
                          <a:pt x="740010" y="37901"/>
                          <a:pt x="715420" y="40686"/>
                          <a:pt x="670289" y="54936"/>
                        </a:cubicBezTo>
                        <a:cubicBezTo>
                          <a:pt x="656094" y="59436"/>
                          <a:pt x="639861" y="65061"/>
                          <a:pt x="621701" y="72106"/>
                        </a:cubicBezTo>
                        <a:cubicBezTo>
                          <a:pt x="545952" y="101490"/>
                          <a:pt x="435009" y="170085"/>
                          <a:pt x="357360" y="284699"/>
                        </a:cubicBezTo>
                        <a:cubicBezTo>
                          <a:pt x="279710" y="399311"/>
                          <a:pt x="256917" y="494534"/>
                          <a:pt x="256917" y="494534"/>
                        </a:cubicBezTo>
                        <a:cubicBezTo>
                          <a:pt x="243658" y="471259"/>
                          <a:pt x="223328" y="448276"/>
                          <a:pt x="223328" y="448276"/>
                        </a:cubicBezTo>
                        <a:cubicBezTo>
                          <a:pt x="223328" y="448276"/>
                          <a:pt x="177124" y="494506"/>
                          <a:pt x="120741" y="522230"/>
                        </a:cubicBezTo>
                        <a:cubicBezTo>
                          <a:pt x="64358" y="549952"/>
                          <a:pt x="2432" y="525015"/>
                          <a:pt x="2432" y="525015"/>
                        </a:cubicBezTo>
                        <a:cubicBezTo>
                          <a:pt x="2432" y="525015"/>
                          <a:pt x="-6809" y="548104"/>
                          <a:pt x="10736" y="585093"/>
                        </a:cubicBezTo>
                        <a:cubicBezTo>
                          <a:pt x="28308" y="622056"/>
                          <a:pt x="92083" y="805079"/>
                          <a:pt x="141071" y="821711"/>
                        </a:cubicBezTo>
                        <a:cubicBezTo>
                          <a:pt x="148760" y="824336"/>
                          <a:pt x="159794" y="826132"/>
                          <a:pt x="172946" y="827363"/>
                        </a:cubicBezTo>
                        <a:cubicBezTo>
                          <a:pt x="231498" y="832801"/>
                          <a:pt x="332289" y="827147"/>
                          <a:pt x="368825" y="833014"/>
                        </a:cubicBezTo>
                        <a:cubicBezTo>
                          <a:pt x="376430" y="834221"/>
                          <a:pt x="381253" y="835933"/>
                          <a:pt x="382323" y="838344"/>
                        </a:cubicBezTo>
                        <a:cubicBezTo>
                          <a:pt x="389716" y="854979"/>
                          <a:pt x="846331" y="742926"/>
                          <a:pt x="846331" y="742926"/>
                        </a:cubicBezTo>
                        <a:cubicBezTo>
                          <a:pt x="903624" y="713355"/>
                          <a:pt x="665146" y="994555"/>
                          <a:pt x="877739" y="1014885"/>
                        </a:cubicBezTo>
                        <a:cubicBezTo>
                          <a:pt x="1090333" y="1035215"/>
                          <a:pt x="1386091" y="1098990"/>
                          <a:pt x="1445258" y="1148891"/>
                        </a:cubicBezTo>
                        <a:cubicBezTo>
                          <a:pt x="1504400" y="1198818"/>
                          <a:pt x="1457258" y="1268136"/>
                          <a:pt x="1457258" y="1268136"/>
                        </a:cubicBezTo>
                        <a:cubicBezTo>
                          <a:pt x="1457258" y="1268136"/>
                          <a:pt x="1469283" y="1269985"/>
                          <a:pt x="1504400" y="1222843"/>
                        </a:cubicBezTo>
                        <a:cubicBezTo>
                          <a:pt x="1539543" y="1175701"/>
                          <a:pt x="1512731" y="781961"/>
                          <a:pt x="1512731" y="781961"/>
                        </a:cubicBezTo>
                        <a:cubicBezTo>
                          <a:pt x="1568175" y="742211"/>
                          <a:pt x="1595925" y="647019"/>
                          <a:pt x="1585746" y="561976"/>
                        </a:cubicBezTo>
                        <a:cubicBezTo>
                          <a:pt x="1575569" y="476934"/>
                          <a:pt x="1518276" y="304091"/>
                          <a:pt x="1440625" y="206111"/>
                        </a:cubicBezTo>
                        <a:close/>
                      </a:path>
                    </a:pathLst>
                  </a:custGeom>
                  <a:noFill/>
                  <a:ln w="8792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00" name="任意多边形: 形状 99"/>
                <p:cNvSpPr/>
                <p:nvPr/>
              </p:nvSpPr>
              <p:spPr>
                <a:xfrm>
                  <a:off x="5480869" y="3259319"/>
                  <a:ext cx="243721" cy="647579"/>
                </a:xfrm>
                <a:custGeom>
                  <a:avLst/>
                  <a:gdLst>
                    <a:gd name="connsiteX0" fmla="*/ 62474 w 243721"/>
                    <a:gd name="connsiteY0" fmla="*/ 478016 h 647579"/>
                    <a:gd name="connsiteX1" fmla="*/ 33306 w 243721"/>
                    <a:gd name="connsiteY1" fmla="*/ 228112 h 647579"/>
                    <a:gd name="connsiteX2" fmla="*/ 57225 w 243721"/>
                    <a:gd name="connsiteY2" fmla="*/ 226718 h 647579"/>
                    <a:gd name="connsiteX3" fmla="*/ 100338 w 243721"/>
                    <a:gd name="connsiteY3" fmla="*/ 14613 h 647579"/>
                    <a:gd name="connsiteX4" fmla="*/ 56317 w 243721"/>
                    <a:gd name="connsiteY4" fmla="*/ 0 h 647579"/>
                    <a:gd name="connsiteX5" fmla="*/ 26608 w 243721"/>
                    <a:gd name="connsiteY5" fmla="*/ 193582 h 647579"/>
                    <a:gd name="connsiteX6" fmla="*/ 8107 w 243721"/>
                    <a:gd name="connsiteY6" fmla="*/ 370174 h 647579"/>
                    <a:gd name="connsiteX7" fmla="*/ 221123 w 243721"/>
                    <a:gd name="connsiteY7" fmla="*/ 647373 h 647579"/>
                    <a:gd name="connsiteX8" fmla="*/ 62474 w 243721"/>
                    <a:gd name="connsiteY8" fmla="*/ 478016 h 647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43721" h="647579">
                      <a:moveTo>
                        <a:pt x="62474" y="478016"/>
                      </a:moveTo>
                      <a:cubicBezTo>
                        <a:pt x="16295" y="336209"/>
                        <a:pt x="19669" y="254034"/>
                        <a:pt x="33306" y="228112"/>
                      </a:cubicBezTo>
                      <a:cubicBezTo>
                        <a:pt x="41239" y="213033"/>
                        <a:pt x="56792" y="237372"/>
                        <a:pt x="57225" y="226718"/>
                      </a:cubicBezTo>
                      <a:cubicBezTo>
                        <a:pt x="57225" y="226718"/>
                        <a:pt x="118076" y="23482"/>
                        <a:pt x="100338" y="14613"/>
                      </a:cubicBezTo>
                      <a:cubicBezTo>
                        <a:pt x="82602" y="5743"/>
                        <a:pt x="56317" y="0"/>
                        <a:pt x="56317" y="0"/>
                      </a:cubicBezTo>
                      <a:cubicBezTo>
                        <a:pt x="56317" y="0"/>
                        <a:pt x="45107" y="168581"/>
                        <a:pt x="26608" y="193582"/>
                      </a:cubicBezTo>
                      <a:cubicBezTo>
                        <a:pt x="8107" y="218583"/>
                        <a:pt x="-11403" y="273452"/>
                        <a:pt x="8107" y="370174"/>
                      </a:cubicBezTo>
                      <a:cubicBezTo>
                        <a:pt x="27617" y="466895"/>
                        <a:pt x="84551" y="642753"/>
                        <a:pt x="221123" y="647373"/>
                      </a:cubicBezTo>
                      <a:cubicBezTo>
                        <a:pt x="310483" y="650398"/>
                        <a:pt x="109148" y="621343"/>
                        <a:pt x="62474" y="478016"/>
                      </a:cubicBezTo>
                      <a:close/>
                    </a:path>
                  </a:pathLst>
                </a:custGeom>
                <a:solidFill>
                  <a:srgbClr val="FCAA23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1" name="任意多边形: 形状 100"/>
                <p:cNvSpPr/>
                <p:nvPr/>
              </p:nvSpPr>
              <p:spPr>
                <a:xfrm>
                  <a:off x="4406746" y="3542286"/>
                  <a:ext cx="337132" cy="366015"/>
                </a:xfrm>
                <a:custGeom>
                  <a:avLst/>
                  <a:gdLst>
                    <a:gd name="connsiteX0" fmla="*/ 292522 w 337132"/>
                    <a:gd name="connsiteY0" fmla="*/ 0 h 366015"/>
                    <a:gd name="connsiteX1" fmla="*/ 214981 w 337132"/>
                    <a:gd name="connsiteY1" fmla="*/ 236485 h 366015"/>
                    <a:gd name="connsiteX2" fmla="*/ 5 w 337132"/>
                    <a:gd name="connsiteY2" fmla="*/ 263859 h 366015"/>
                    <a:gd name="connsiteX3" fmla="*/ 72805 w 337132"/>
                    <a:gd name="connsiteY3" fmla="*/ 360311 h 366015"/>
                    <a:gd name="connsiteX4" fmla="*/ 72966 w 337132"/>
                    <a:gd name="connsiteY4" fmla="*/ 360364 h 366015"/>
                    <a:gd name="connsiteX5" fmla="*/ 268845 w 337132"/>
                    <a:gd name="connsiteY5" fmla="*/ 366015 h 366015"/>
                    <a:gd name="connsiteX6" fmla="*/ 330395 w 337132"/>
                    <a:gd name="connsiteY6" fmla="*/ 234100 h 366015"/>
                    <a:gd name="connsiteX7" fmla="*/ 292522 w 337132"/>
                    <a:gd name="connsiteY7" fmla="*/ 0 h 366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7132" h="366015">
                      <a:moveTo>
                        <a:pt x="292522" y="0"/>
                      </a:moveTo>
                      <a:cubicBezTo>
                        <a:pt x="292522" y="0"/>
                        <a:pt x="302915" y="154389"/>
                        <a:pt x="214981" y="236485"/>
                      </a:cubicBezTo>
                      <a:cubicBezTo>
                        <a:pt x="127018" y="318581"/>
                        <a:pt x="5" y="263859"/>
                        <a:pt x="5" y="263859"/>
                      </a:cubicBezTo>
                      <a:cubicBezTo>
                        <a:pt x="5" y="263859"/>
                        <a:pt x="-1951" y="342019"/>
                        <a:pt x="72805" y="360311"/>
                      </a:cubicBezTo>
                      <a:cubicBezTo>
                        <a:pt x="72860" y="360311"/>
                        <a:pt x="72913" y="360338"/>
                        <a:pt x="72966" y="360364"/>
                      </a:cubicBezTo>
                      <a:cubicBezTo>
                        <a:pt x="131518" y="365802"/>
                        <a:pt x="232309" y="360148"/>
                        <a:pt x="268845" y="366015"/>
                      </a:cubicBezTo>
                      <a:cubicBezTo>
                        <a:pt x="298308" y="345123"/>
                        <a:pt x="321315" y="305214"/>
                        <a:pt x="330395" y="234100"/>
                      </a:cubicBezTo>
                      <a:cubicBezTo>
                        <a:pt x="357852" y="18750"/>
                        <a:pt x="292522" y="0"/>
                        <a:pt x="292522" y="0"/>
                      </a:cubicBezTo>
                      <a:close/>
                    </a:path>
                  </a:pathLst>
                </a:custGeom>
                <a:solidFill>
                  <a:srgbClr val="FCAA23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02" name="组合 101"/>
                <p:cNvGrpSpPr/>
                <p:nvPr/>
              </p:nvGrpSpPr>
              <p:grpSpPr>
                <a:xfrm>
                  <a:off x="5069445" y="3005337"/>
                  <a:ext cx="173979" cy="157296"/>
                  <a:chOff x="5069445" y="3005337"/>
                  <a:chExt cx="173979" cy="157296"/>
                </a:xfrm>
              </p:grpSpPr>
              <p:sp>
                <p:nvSpPr>
                  <p:cNvPr id="150" name="任意多边形: 形状 149"/>
                  <p:cNvSpPr/>
                  <p:nvPr/>
                </p:nvSpPr>
                <p:spPr>
                  <a:xfrm>
                    <a:off x="5069445" y="3005337"/>
                    <a:ext cx="173979" cy="157296"/>
                  </a:xfrm>
                  <a:custGeom>
                    <a:avLst/>
                    <a:gdLst>
                      <a:gd name="connsiteX0" fmla="*/ 41112 w 173979"/>
                      <a:gd name="connsiteY0" fmla="*/ 2234 h 157296"/>
                      <a:gd name="connsiteX1" fmla="*/ 1366 w 173979"/>
                      <a:gd name="connsiteY1" fmla="*/ 77351 h 157296"/>
                      <a:gd name="connsiteX2" fmla="*/ 64218 w 173979"/>
                      <a:gd name="connsiteY2" fmla="*/ 155723 h 157296"/>
                      <a:gd name="connsiteX3" fmla="*/ 169589 w 173979"/>
                      <a:gd name="connsiteY3" fmla="*/ 24665 h 157296"/>
                      <a:gd name="connsiteX4" fmla="*/ 41112 w 173979"/>
                      <a:gd name="connsiteY4" fmla="*/ 2234 h 157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979" h="157296">
                        <a:moveTo>
                          <a:pt x="41112" y="2234"/>
                        </a:moveTo>
                        <a:cubicBezTo>
                          <a:pt x="41112" y="2234"/>
                          <a:pt x="-8800" y="21893"/>
                          <a:pt x="1366" y="77351"/>
                        </a:cubicBezTo>
                        <a:cubicBezTo>
                          <a:pt x="11532" y="132808"/>
                          <a:pt x="35566" y="164966"/>
                          <a:pt x="64218" y="155723"/>
                        </a:cubicBezTo>
                        <a:cubicBezTo>
                          <a:pt x="92872" y="146480"/>
                          <a:pt x="196393" y="59788"/>
                          <a:pt x="169589" y="24665"/>
                        </a:cubicBezTo>
                        <a:cubicBezTo>
                          <a:pt x="142786" y="-10458"/>
                          <a:pt x="41112" y="2234"/>
                          <a:pt x="41112" y="223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1" name="任意多边形: 形状 150"/>
                  <p:cNvSpPr/>
                  <p:nvPr/>
                </p:nvSpPr>
                <p:spPr>
                  <a:xfrm>
                    <a:off x="5069445" y="3005337"/>
                    <a:ext cx="173979" cy="157296"/>
                  </a:xfrm>
                  <a:custGeom>
                    <a:avLst/>
                    <a:gdLst>
                      <a:gd name="connsiteX0" fmla="*/ 41112 w 173979"/>
                      <a:gd name="connsiteY0" fmla="*/ 2234 h 157296"/>
                      <a:gd name="connsiteX1" fmla="*/ 1366 w 173979"/>
                      <a:gd name="connsiteY1" fmla="*/ 77351 h 157296"/>
                      <a:gd name="connsiteX2" fmla="*/ 64218 w 173979"/>
                      <a:gd name="connsiteY2" fmla="*/ 155723 h 157296"/>
                      <a:gd name="connsiteX3" fmla="*/ 169589 w 173979"/>
                      <a:gd name="connsiteY3" fmla="*/ 24665 h 157296"/>
                      <a:gd name="connsiteX4" fmla="*/ 41112 w 173979"/>
                      <a:gd name="connsiteY4" fmla="*/ 2234 h 157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979" h="157296">
                        <a:moveTo>
                          <a:pt x="41112" y="2234"/>
                        </a:moveTo>
                        <a:cubicBezTo>
                          <a:pt x="41112" y="2234"/>
                          <a:pt x="-8800" y="21893"/>
                          <a:pt x="1366" y="77351"/>
                        </a:cubicBezTo>
                        <a:cubicBezTo>
                          <a:pt x="11532" y="132808"/>
                          <a:pt x="35566" y="164966"/>
                          <a:pt x="64218" y="155723"/>
                        </a:cubicBezTo>
                        <a:cubicBezTo>
                          <a:pt x="92872" y="146480"/>
                          <a:pt x="196393" y="59788"/>
                          <a:pt x="169589" y="24665"/>
                        </a:cubicBezTo>
                        <a:cubicBezTo>
                          <a:pt x="142786" y="-10458"/>
                          <a:pt x="41112" y="2234"/>
                          <a:pt x="41112" y="2234"/>
                        </a:cubicBezTo>
                        <a:close/>
                      </a:path>
                    </a:pathLst>
                  </a:custGeom>
                  <a:noFill/>
                  <a:ln w="8792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03" name="任意多边形: 形状 102"/>
                <p:cNvSpPr/>
                <p:nvPr/>
              </p:nvSpPr>
              <p:spPr>
                <a:xfrm>
                  <a:off x="4977034" y="3075292"/>
                  <a:ext cx="406455" cy="191098"/>
                </a:xfrm>
                <a:custGeom>
                  <a:avLst/>
                  <a:gdLst>
                    <a:gd name="connsiteX0" fmla="*/ 156631 w 406455"/>
                    <a:gd name="connsiteY0" fmla="*/ 43445 h 191098"/>
                    <a:gd name="connsiteX1" fmla="*/ 69743 w 406455"/>
                    <a:gd name="connsiteY1" fmla="*/ 37902 h 191098"/>
                    <a:gd name="connsiteX2" fmla="*/ 23 w 406455"/>
                    <a:gd name="connsiteY2" fmla="*/ 54937 h 191098"/>
                    <a:gd name="connsiteX3" fmla="*/ 11272 w 406455"/>
                    <a:gd name="connsiteY3" fmla="*/ 179647 h 191098"/>
                    <a:gd name="connsiteX4" fmla="*/ 156633 w 406455"/>
                    <a:gd name="connsiteY4" fmla="*/ 107220 h 191098"/>
                    <a:gd name="connsiteX5" fmla="*/ 224505 w 406455"/>
                    <a:gd name="connsiteY5" fmla="*/ 187094 h 191098"/>
                    <a:gd name="connsiteX6" fmla="*/ 406455 w 406455"/>
                    <a:gd name="connsiteY6" fmla="*/ 10847 h 191098"/>
                    <a:gd name="connsiteX7" fmla="*/ 378465 w 406455"/>
                    <a:gd name="connsiteY7" fmla="*/ 0 h 191098"/>
                    <a:gd name="connsiteX8" fmla="*/ 156631 w 406455"/>
                    <a:gd name="connsiteY8" fmla="*/ 43445 h 191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06455" h="191098">
                      <a:moveTo>
                        <a:pt x="156631" y="43445"/>
                      </a:moveTo>
                      <a:cubicBezTo>
                        <a:pt x="134455" y="51776"/>
                        <a:pt x="69743" y="37902"/>
                        <a:pt x="69743" y="37902"/>
                      </a:cubicBezTo>
                      <a:cubicBezTo>
                        <a:pt x="69743" y="37902"/>
                        <a:pt x="45153" y="40686"/>
                        <a:pt x="23" y="54937"/>
                      </a:cubicBezTo>
                      <a:cubicBezTo>
                        <a:pt x="-193" y="105534"/>
                        <a:pt x="961" y="190683"/>
                        <a:pt x="11272" y="179647"/>
                      </a:cubicBezTo>
                      <a:cubicBezTo>
                        <a:pt x="25790" y="164058"/>
                        <a:pt x="131107" y="73818"/>
                        <a:pt x="156633" y="107220"/>
                      </a:cubicBezTo>
                      <a:cubicBezTo>
                        <a:pt x="182159" y="140622"/>
                        <a:pt x="204310" y="208200"/>
                        <a:pt x="224505" y="187094"/>
                      </a:cubicBezTo>
                      <a:cubicBezTo>
                        <a:pt x="242826" y="167968"/>
                        <a:pt x="374823" y="87642"/>
                        <a:pt x="406455" y="10847"/>
                      </a:cubicBezTo>
                      <a:cubicBezTo>
                        <a:pt x="388482" y="3937"/>
                        <a:pt x="378465" y="0"/>
                        <a:pt x="378465" y="0"/>
                      </a:cubicBezTo>
                      <a:cubicBezTo>
                        <a:pt x="378465" y="0"/>
                        <a:pt x="178807" y="35141"/>
                        <a:pt x="156631" y="43445"/>
                      </a:cubicBezTo>
                      <a:close/>
                    </a:path>
                  </a:pathLst>
                </a:custGeom>
                <a:solidFill>
                  <a:srgbClr val="FCAA23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4" name="任意多边形: 形状 103"/>
                <p:cNvSpPr/>
                <p:nvPr/>
              </p:nvSpPr>
              <p:spPr>
                <a:xfrm>
                  <a:off x="4292632" y="3181697"/>
                  <a:ext cx="63692" cy="84258"/>
                </a:xfrm>
                <a:custGeom>
                  <a:avLst/>
                  <a:gdLst>
                    <a:gd name="connsiteX0" fmla="*/ 54342 w 63692"/>
                    <a:gd name="connsiteY0" fmla="*/ 68838 h 84258"/>
                    <a:gd name="connsiteX1" fmla="*/ 45908 w 63692"/>
                    <a:gd name="connsiteY1" fmla="*/ 59859 h 84258"/>
                    <a:gd name="connsiteX2" fmla="*/ 30398 w 63692"/>
                    <a:gd name="connsiteY2" fmla="*/ 41206 h 84258"/>
                    <a:gd name="connsiteX3" fmla="*/ 16785 w 63692"/>
                    <a:gd name="connsiteY3" fmla="*/ 20498 h 84258"/>
                    <a:gd name="connsiteX4" fmla="*/ 10275 w 63692"/>
                    <a:gd name="connsiteY4" fmla="*/ 9961 h 84258"/>
                    <a:gd name="connsiteX5" fmla="*/ 2650 w 63692"/>
                    <a:gd name="connsiteY5" fmla="*/ 197 h 84258"/>
                    <a:gd name="connsiteX6" fmla="*/ 51 w 63692"/>
                    <a:gd name="connsiteY6" fmla="*/ 1687 h 84258"/>
                    <a:gd name="connsiteX7" fmla="*/ 4608 w 63692"/>
                    <a:gd name="connsiteY7" fmla="*/ 13273 h 84258"/>
                    <a:gd name="connsiteX8" fmla="*/ 10686 w 63692"/>
                    <a:gd name="connsiteY8" fmla="*/ 24063 h 84258"/>
                    <a:gd name="connsiteX9" fmla="*/ 24547 w 63692"/>
                    <a:gd name="connsiteY9" fmla="*/ 45882 h 84258"/>
                    <a:gd name="connsiteX10" fmla="*/ 39039 w 63692"/>
                    <a:gd name="connsiteY10" fmla="*/ 65972 h 84258"/>
                    <a:gd name="connsiteX11" fmla="*/ 47277 w 63692"/>
                    <a:gd name="connsiteY11" fmla="*/ 75147 h 84258"/>
                    <a:gd name="connsiteX12" fmla="*/ 56931 w 63692"/>
                    <a:gd name="connsiteY12" fmla="*/ 83842 h 84258"/>
                    <a:gd name="connsiteX13" fmla="*/ 63046 w 63692"/>
                    <a:gd name="connsiteY13" fmla="*/ 77727 h 84258"/>
                    <a:gd name="connsiteX14" fmla="*/ 54342 w 63692"/>
                    <a:gd name="connsiteY14" fmla="*/ 68838 h 84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3692" h="84258">
                      <a:moveTo>
                        <a:pt x="54342" y="68838"/>
                      </a:moveTo>
                      <a:cubicBezTo>
                        <a:pt x="51429" y="65935"/>
                        <a:pt x="48680" y="62895"/>
                        <a:pt x="45908" y="59859"/>
                      </a:cubicBezTo>
                      <a:cubicBezTo>
                        <a:pt x="40423" y="53854"/>
                        <a:pt x="35111" y="47849"/>
                        <a:pt x="30398" y="41206"/>
                      </a:cubicBezTo>
                      <a:cubicBezTo>
                        <a:pt x="25617" y="34467"/>
                        <a:pt x="21120" y="27532"/>
                        <a:pt x="16785" y="20498"/>
                      </a:cubicBezTo>
                      <a:cubicBezTo>
                        <a:pt x="14618" y="16981"/>
                        <a:pt x="12523" y="13427"/>
                        <a:pt x="10275" y="9961"/>
                      </a:cubicBezTo>
                      <a:cubicBezTo>
                        <a:pt x="8276" y="6881"/>
                        <a:pt x="6173" y="1727"/>
                        <a:pt x="2650" y="197"/>
                      </a:cubicBezTo>
                      <a:cubicBezTo>
                        <a:pt x="1359" y="-364"/>
                        <a:pt x="234" y="316"/>
                        <a:pt x="51" y="1687"/>
                      </a:cubicBezTo>
                      <a:cubicBezTo>
                        <a:pt x="-456" y="5529"/>
                        <a:pt x="2924" y="9978"/>
                        <a:pt x="4608" y="13273"/>
                      </a:cubicBezTo>
                      <a:cubicBezTo>
                        <a:pt x="6489" y="16953"/>
                        <a:pt x="8578" y="20509"/>
                        <a:pt x="10686" y="24063"/>
                      </a:cubicBezTo>
                      <a:cubicBezTo>
                        <a:pt x="15080" y="31478"/>
                        <a:pt x="19654" y="38786"/>
                        <a:pt x="24547" y="45882"/>
                      </a:cubicBezTo>
                      <a:cubicBezTo>
                        <a:pt x="29226" y="52669"/>
                        <a:pt x="33871" y="59540"/>
                        <a:pt x="39039" y="65972"/>
                      </a:cubicBezTo>
                      <a:cubicBezTo>
                        <a:pt x="41608" y="69170"/>
                        <a:pt x="44433" y="72190"/>
                        <a:pt x="47277" y="75147"/>
                      </a:cubicBezTo>
                      <a:cubicBezTo>
                        <a:pt x="50016" y="77993"/>
                        <a:pt x="53265" y="82290"/>
                        <a:pt x="56931" y="83842"/>
                      </a:cubicBezTo>
                      <a:cubicBezTo>
                        <a:pt x="60839" y="85495"/>
                        <a:pt x="65405" y="81976"/>
                        <a:pt x="63046" y="77727"/>
                      </a:cubicBezTo>
                      <a:cubicBezTo>
                        <a:pt x="61129" y="74274"/>
                        <a:pt x="57133" y="71621"/>
                        <a:pt x="54342" y="6883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5" name="任意多边形: 形状 104"/>
                <p:cNvSpPr/>
                <p:nvPr/>
              </p:nvSpPr>
              <p:spPr>
                <a:xfrm>
                  <a:off x="4208685" y="3250472"/>
                  <a:ext cx="182587" cy="110278"/>
                </a:xfrm>
                <a:custGeom>
                  <a:avLst/>
                  <a:gdLst>
                    <a:gd name="connsiteX0" fmla="*/ 180689 w 182587"/>
                    <a:gd name="connsiteY0" fmla="*/ 102942 h 110278"/>
                    <a:gd name="connsiteX1" fmla="*/ 163964 w 182587"/>
                    <a:gd name="connsiteY1" fmla="*/ 97592 h 110278"/>
                    <a:gd name="connsiteX2" fmla="*/ 147116 w 182587"/>
                    <a:gd name="connsiteY2" fmla="*/ 94027 h 110278"/>
                    <a:gd name="connsiteX3" fmla="*/ 113114 w 182587"/>
                    <a:gd name="connsiteY3" fmla="*/ 86744 h 110278"/>
                    <a:gd name="connsiteX4" fmla="*/ 49192 w 182587"/>
                    <a:gd name="connsiteY4" fmla="*/ 68089 h 110278"/>
                    <a:gd name="connsiteX5" fmla="*/ 21560 w 182587"/>
                    <a:gd name="connsiteY5" fmla="*/ 53804 h 110278"/>
                    <a:gd name="connsiteX6" fmla="*/ 9569 w 182587"/>
                    <a:gd name="connsiteY6" fmla="*/ 44697 h 110278"/>
                    <a:gd name="connsiteX7" fmla="*/ 11526 w 182587"/>
                    <a:gd name="connsiteY7" fmla="*/ 32478 h 110278"/>
                    <a:gd name="connsiteX8" fmla="*/ 37401 w 182587"/>
                    <a:gd name="connsiteY8" fmla="*/ 17909 h 110278"/>
                    <a:gd name="connsiteX9" fmla="*/ 53058 w 182587"/>
                    <a:gd name="connsiteY9" fmla="*/ 12999 h 110278"/>
                    <a:gd name="connsiteX10" fmla="*/ 69214 w 182587"/>
                    <a:gd name="connsiteY10" fmla="*/ 11704 h 110278"/>
                    <a:gd name="connsiteX11" fmla="*/ 145474 w 182587"/>
                    <a:gd name="connsiteY11" fmla="*/ 15740 h 110278"/>
                    <a:gd name="connsiteX12" fmla="*/ 146575 w 182587"/>
                    <a:gd name="connsiteY12" fmla="*/ 11671 h 110278"/>
                    <a:gd name="connsiteX13" fmla="*/ 111525 w 182587"/>
                    <a:gd name="connsiteY13" fmla="*/ 2253 h 110278"/>
                    <a:gd name="connsiteX14" fmla="*/ 74177 w 182587"/>
                    <a:gd name="connsiteY14" fmla="*/ 4 h 110278"/>
                    <a:gd name="connsiteX15" fmla="*/ 38885 w 182587"/>
                    <a:gd name="connsiteY15" fmla="*/ 5018 h 110278"/>
                    <a:gd name="connsiteX16" fmla="*/ 8804 w 182587"/>
                    <a:gd name="connsiteY16" fmla="*/ 21578 h 110278"/>
                    <a:gd name="connsiteX17" fmla="*/ 3373 w 182587"/>
                    <a:gd name="connsiteY17" fmla="*/ 48124 h 110278"/>
                    <a:gd name="connsiteX18" fmla="*/ 15880 w 182587"/>
                    <a:gd name="connsiteY18" fmla="*/ 57956 h 110278"/>
                    <a:gd name="connsiteX19" fmla="*/ 30095 w 182587"/>
                    <a:gd name="connsiteY19" fmla="*/ 67118 h 110278"/>
                    <a:gd name="connsiteX20" fmla="*/ 95123 w 182587"/>
                    <a:gd name="connsiteY20" fmla="*/ 92921 h 110278"/>
                    <a:gd name="connsiteX21" fmla="*/ 136211 w 182587"/>
                    <a:gd name="connsiteY21" fmla="*/ 102458 h 110278"/>
                    <a:gd name="connsiteX22" fmla="*/ 157377 w 182587"/>
                    <a:gd name="connsiteY22" fmla="*/ 107132 h 110278"/>
                    <a:gd name="connsiteX23" fmla="*/ 178744 w 182587"/>
                    <a:gd name="connsiteY23" fmla="*/ 110141 h 110278"/>
                    <a:gd name="connsiteX24" fmla="*/ 180689 w 182587"/>
                    <a:gd name="connsiteY24" fmla="*/ 102942 h 110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2587" h="110278">
                      <a:moveTo>
                        <a:pt x="180689" y="102942"/>
                      </a:moveTo>
                      <a:cubicBezTo>
                        <a:pt x="175451" y="99909"/>
                        <a:pt x="169829" y="98832"/>
                        <a:pt x="163964" y="97592"/>
                      </a:cubicBezTo>
                      <a:cubicBezTo>
                        <a:pt x="158348" y="96403"/>
                        <a:pt x="152732" y="95216"/>
                        <a:pt x="147116" y="94027"/>
                      </a:cubicBezTo>
                      <a:cubicBezTo>
                        <a:pt x="135776" y="91626"/>
                        <a:pt x="124423" y="89279"/>
                        <a:pt x="113114" y="86744"/>
                      </a:cubicBezTo>
                      <a:cubicBezTo>
                        <a:pt x="91439" y="81887"/>
                        <a:pt x="69777" y="76576"/>
                        <a:pt x="49192" y="68089"/>
                      </a:cubicBezTo>
                      <a:cubicBezTo>
                        <a:pt x="39599" y="64135"/>
                        <a:pt x="30280" y="59433"/>
                        <a:pt x="21560" y="53804"/>
                      </a:cubicBezTo>
                      <a:cubicBezTo>
                        <a:pt x="17410" y="51124"/>
                        <a:pt x="13024" y="48265"/>
                        <a:pt x="9569" y="44697"/>
                      </a:cubicBezTo>
                      <a:cubicBezTo>
                        <a:pt x="5960" y="40972"/>
                        <a:pt x="8696" y="35892"/>
                        <a:pt x="11526" y="32478"/>
                      </a:cubicBezTo>
                      <a:cubicBezTo>
                        <a:pt x="18100" y="24543"/>
                        <a:pt x="28125" y="21538"/>
                        <a:pt x="37401" y="17909"/>
                      </a:cubicBezTo>
                      <a:cubicBezTo>
                        <a:pt x="42496" y="15916"/>
                        <a:pt x="47684" y="14083"/>
                        <a:pt x="53058" y="12999"/>
                      </a:cubicBezTo>
                      <a:cubicBezTo>
                        <a:pt x="58371" y="11928"/>
                        <a:pt x="63815" y="11873"/>
                        <a:pt x="69214" y="11704"/>
                      </a:cubicBezTo>
                      <a:cubicBezTo>
                        <a:pt x="94710" y="10904"/>
                        <a:pt x="120163" y="12810"/>
                        <a:pt x="145474" y="15740"/>
                      </a:cubicBezTo>
                      <a:cubicBezTo>
                        <a:pt x="147575" y="15984"/>
                        <a:pt x="148527" y="12511"/>
                        <a:pt x="146575" y="11671"/>
                      </a:cubicBezTo>
                      <a:cubicBezTo>
                        <a:pt x="135253" y="6794"/>
                        <a:pt x="123715" y="3905"/>
                        <a:pt x="111525" y="2253"/>
                      </a:cubicBezTo>
                      <a:cubicBezTo>
                        <a:pt x="99154" y="575"/>
                        <a:pt x="86654" y="76"/>
                        <a:pt x="74177" y="4"/>
                      </a:cubicBezTo>
                      <a:cubicBezTo>
                        <a:pt x="62022" y="-67"/>
                        <a:pt x="50390" y="811"/>
                        <a:pt x="38885" y="5018"/>
                      </a:cubicBezTo>
                      <a:cubicBezTo>
                        <a:pt x="28147" y="8943"/>
                        <a:pt x="16953" y="13241"/>
                        <a:pt x="8804" y="21578"/>
                      </a:cubicBezTo>
                      <a:cubicBezTo>
                        <a:pt x="1999" y="28539"/>
                        <a:pt x="-3978" y="39358"/>
                        <a:pt x="3373" y="48124"/>
                      </a:cubicBezTo>
                      <a:cubicBezTo>
                        <a:pt x="6694" y="52085"/>
                        <a:pt x="11708" y="54976"/>
                        <a:pt x="15880" y="57956"/>
                      </a:cubicBezTo>
                      <a:cubicBezTo>
                        <a:pt x="20465" y="61233"/>
                        <a:pt x="25233" y="64271"/>
                        <a:pt x="30095" y="67118"/>
                      </a:cubicBezTo>
                      <a:cubicBezTo>
                        <a:pt x="50293" y="78939"/>
                        <a:pt x="72601" y="86837"/>
                        <a:pt x="95123" y="92921"/>
                      </a:cubicBezTo>
                      <a:cubicBezTo>
                        <a:pt x="108689" y="96585"/>
                        <a:pt x="122493" y="99427"/>
                        <a:pt x="136211" y="102458"/>
                      </a:cubicBezTo>
                      <a:cubicBezTo>
                        <a:pt x="143267" y="104015"/>
                        <a:pt x="150321" y="105573"/>
                        <a:pt x="157377" y="107132"/>
                      </a:cubicBezTo>
                      <a:cubicBezTo>
                        <a:pt x="164402" y="108683"/>
                        <a:pt x="171508" y="110848"/>
                        <a:pt x="178744" y="110141"/>
                      </a:cubicBezTo>
                      <a:cubicBezTo>
                        <a:pt x="182353" y="109780"/>
                        <a:pt x="184244" y="105004"/>
                        <a:pt x="180689" y="10294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6" name="任意多边形: 形状 105"/>
                <p:cNvSpPr/>
                <p:nvPr/>
              </p:nvSpPr>
              <p:spPr>
                <a:xfrm>
                  <a:off x="4237569" y="3205172"/>
                  <a:ext cx="20217" cy="52567"/>
                </a:xfrm>
                <a:custGeom>
                  <a:avLst/>
                  <a:gdLst>
                    <a:gd name="connsiteX0" fmla="*/ 17142 w 20217"/>
                    <a:gd name="connsiteY0" fmla="*/ 44462 h 52567"/>
                    <a:gd name="connsiteX1" fmla="*/ 14441 w 20217"/>
                    <a:gd name="connsiteY1" fmla="*/ 39745 h 52567"/>
                    <a:gd name="connsiteX2" fmla="*/ 11155 w 20217"/>
                    <a:gd name="connsiteY2" fmla="*/ 28546 h 52567"/>
                    <a:gd name="connsiteX3" fmla="*/ 7302 w 20217"/>
                    <a:gd name="connsiteY3" fmla="*/ 3341 h 52567"/>
                    <a:gd name="connsiteX4" fmla="*/ 617 w 20217"/>
                    <a:gd name="connsiteY4" fmla="*/ 2437 h 52567"/>
                    <a:gd name="connsiteX5" fmla="*/ 2582 w 20217"/>
                    <a:gd name="connsiteY5" fmla="*/ 30911 h 52567"/>
                    <a:gd name="connsiteX6" fmla="*/ 7574 w 20217"/>
                    <a:gd name="connsiteY6" fmla="*/ 42862 h 52567"/>
                    <a:gd name="connsiteX7" fmla="*/ 11271 w 20217"/>
                    <a:gd name="connsiteY7" fmla="*/ 48019 h 52567"/>
                    <a:gd name="connsiteX8" fmla="*/ 15709 w 20217"/>
                    <a:gd name="connsiteY8" fmla="*/ 52301 h 52567"/>
                    <a:gd name="connsiteX9" fmla="*/ 20037 w 20217"/>
                    <a:gd name="connsiteY9" fmla="*/ 48975 h 52567"/>
                    <a:gd name="connsiteX10" fmla="*/ 17142 w 20217"/>
                    <a:gd name="connsiteY10" fmla="*/ 44462 h 525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217" h="52567">
                      <a:moveTo>
                        <a:pt x="17142" y="44462"/>
                      </a:moveTo>
                      <a:cubicBezTo>
                        <a:pt x="16131" y="42970"/>
                        <a:pt x="15160" y="41403"/>
                        <a:pt x="14441" y="39745"/>
                      </a:cubicBezTo>
                      <a:cubicBezTo>
                        <a:pt x="12922" y="36237"/>
                        <a:pt x="11981" y="32263"/>
                        <a:pt x="11155" y="28546"/>
                      </a:cubicBezTo>
                      <a:cubicBezTo>
                        <a:pt x="9313" y="20266"/>
                        <a:pt x="6834" y="11902"/>
                        <a:pt x="7302" y="3341"/>
                      </a:cubicBezTo>
                      <a:cubicBezTo>
                        <a:pt x="7506" y="-422"/>
                        <a:pt x="1204" y="-1390"/>
                        <a:pt x="617" y="2437"/>
                      </a:cubicBezTo>
                      <a:cubicBezTo>
                        <a:pt x="-825" y="11852"/>
                        <a:pt x="435" y="21688"/>
                        <a:pt x="2582" y="30911"/>
                      </a:cubicBezTo>
                      <a:cubicBezTo>
                        <a:pt x="3589" y="35233"/>
                        <a:pt x="5130" y="39145"/>
                        <a:pt x="7574" y="42862"/>
                      </a:cubicBezTo>
                      <a:cubicBezTo>
                        <a:pt x="8737" y="44629"/>
                        <a:pt x="9948" y="46368"/>
                        <a:pt x="11271" y="48019"/>
                      </a:cubicBezTo>
                      <a:cubicBezTo>
                        <a:pt x="12511" y="49564"/>
                        <a:pt x="13867" y="51481"/>
                        <a:pt x="15709" y="52301"/>
                      </a:cubicBezTo>
                      <a:cubicBezTo>
                        <a:pt x="17793" y="53228"/>
                        <a:pt x="21015" y="51648"/>
                        <a:pt x="20037" y="48975"/>
                      </a:cubicBezTo>
                      <a:cubicBezTo>
                        <a:pt x="19400" y="47230"/>
                        <a:pt x="18171" y="45983"/>
                        <a:pt x="17142" y="4446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7" name="任意多边形: 形状 106"/>
                <p:cNvSpPr/>
                <p:nvPr/>
              </p:nvSpPr>
              <p:spPr>
                <a:xfrm>
                  <a:off x="4171331" y="3273205"/>
                  <a:ext cx="122732" cy="102460"/>
                </a:xfrm>
                <a:custGeom>
                  <a:avLst/>
                  <a:gdLst>
                    <a:gd name="connsiteX0" fmla="*/ 117304 w 122732"/>
                    <a:gd name="connsiteY0" fmla="*/ 63711 h 102460"/>
                    <a:gd name="connsiteX1" fmla="*/ 116693 w 122732"/>
                    <a:gd name="connsiteY1" fmla="*/ 80001 h 102460"/>
                    <a:gd name="connsiteX2" fmla="*/ 112248 w 122732"/>
                    <a:gd name="connsiteY2" fmla="*/ 85091 h 102460"/>
                    <a:gd name="connsiteX3" fmla="*/ 105443 w 122732"/>
                    <a:gd name="connsiteY3" fmla="*/ 89901 h 102460"/>
                    <a:gd name="connsiteX4" fmla="*/ 72648 w 122732"/>
                    <a:gd name="connsiteY4" fmla="*/ 89965 h 102460"/>
                    <a:gd name="connsiteX5" fmla="*/ 42510 w 122732"/>
                    <a:gd name="connsiteY5" fmla="*/ 70228 h 102460"/>
                    <a:gd name="connsiteX6" fmla="*/ 19977 w 122732"/>
                    <a:gd name="connsiteY6" fmla="*/ 39398 h 102460"/>
                    <a:gd name="connsiteX7" fmla="*/ 4244 w 122732"/>
                    <a:gd name="connsiteY7" fmla="*/ 1006 h 102460"/>
                    <a:gd name="connsiteX8" fmla="*/ 160 w 122732"/>
                    <a:gd name="connsiteY8" fmla="*/ 2730 h 102460"/>
                    <a:gd name="connsiteX9" fmla="*/ 4872 w 122732"/>
                    <a:gd name="connsiteY9" fmla="*/ 23277 h 102460"/>
                    <a:gd name="connsiteX10" fmla="*/ 12049 w 122732"/>
                    <a:gd name="connsiteY10" fmla="*/ 43352 h 102460"/>
                    <a:gd name="connsiteX11" fmla="*/ 22989 w 122732"/>
                    <a:gd name="connsiteY11" fmla="*/ 62166 h 102460"/>
                    <a:gd name="connsiteX12" fmla="*/ 37687 w 122732"/>
                    <a:gd name="connsiteY12" fmla="*/ 78414 h 102460"/>
                    <a:gd name="connsiteX13" fmla="*/ 72793 w 122732"/>
                    <a:gd name="connsiteY13" fmla="*/ 99722 h 102460"/>
                    <a:gd name="connsiteX14" fmla="*/ 111220 w 122732"/>
                    <a:gd name="connsiteY14" fmla="*/ 95748 h 102460"/>
                    <a:gd name="connsiteX15" fmla="*/ 120924 w 122732"/>
                    <a:gd name="connsiteY15" fmla="*/ 62187 h 102460"/>
                    <a:gd name="connsiteX16" fmla="*/ 117304 w 122732"/>
                    <a:gd name="connsiteY16" fmla="*/ 63711 h 102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2732" h="102460">
                      <a:moveTo>
                        <a:pt x="117304" y="63711"/>
                      </a:moveTo>
                      <a:cubicBezTo>
                        <a:pt x="119755" y="68982"/>
                        <a:pt x="119291" y="74868"/>
                        <a:pt x="116693" y="80001"/>
                      </a:cubicBezTo>
                      <a:cubicBezTo>
                        <a:pt x="115695" y="81972"/>
                        <a:pt x="113838" y="83544"/>
                        <a:pt x="112248" y="85091"/>
                      </a:cubicBezTo>
                      <a:cubicBezTo>
                        <a:pt x="110239" y="87046"/>
                        <a:pt x="107953" y="88657"/>
                        <a:pt x="105443" y="89901"/>
                      </a:cubicBezTo>
                      <a:cubicBezTo>
                        <a:pt x="95121" y="95014"/>
                        <a:pt x="83100" y="94051"/>
                        <a:pt x="72648" y="89965"/>
                      </a:cubicBezTo>
                      <a:cubicBezTo>
                        <a:pt x="61470" y="85595"/>
                        <a:pt x="51636" y="77855"/>
                        <a:pt x="42510" y="70228"/>
                      </a:cubicBezTo>
                      <a:cubicBezTo>
                        <a:pt x="32792" y="62106"/>
                        <a:pt x="25969" y="50439"/>
                        <a:pt x="19977" y="39398"/>
                      </a:cubicBezTo>
                      <a:cubicBezTo>
                        <a:pt x="13346" y="27176"/>
                        <a:pt x="11607" y="12792"/>
                        <a:pt x="4244" y="1006"/>
                      </a:cubicBezTo>
                      <a:cubicBezTo>
                        <a:pt x="2969" y="-1036"/>
                        <a:pt x="-819" y="279"/>
                        <a:pt x="160" y="2730"/>
                      </a:cubicBezTo>
                      <a:cubicBezTo>
                        <a:pt x="2784" y="9302"/>
                        <a:pt x="3632" y="16353"/>
                        <a:pt x="4872" y="23277"/>
                      </a:cubicBezTo>
                      <a:cubicBezTo>
                        <a:pt x="6136" y="30329"/>
                        <a:pt x="8842" y="36969"/>
                        <a:pt x="12049" y="43352"/>
                      </a:cubicBezTo>
                      <a:cubicBezTo>
                        <a:pt x="15307" y="49834"/>
                        <a:pt x="19142" y="56020"/>
                        <a:pt x="22989" y="62166"/>
                      </a:cubicBezTo>
                      <a:cubicBezTo>
                        <a:pt x="27014" y="68595"/>
                        <a:pt x="31783" y="73670"/>
                        <a:pt x="37687" y="78414"/>
                      </a:cubicBezTo>
                      <a:cubicBezTo>
                        <a:pt x="48379" y="87006"/>
                        <a:pt x="59613" y="95387"/>
                        <a:pt x="72793" y="99722"/>
                      </a:cubicBezTo>
                      <a:cubicBezTo>
                        <a:pt x="85335" y="103847"/>
                        <a:pt x="100258" y="103907"/>
                        <a:pt x="111220" y="95748"/>
                      </a:cubicBezTo>
                      <a:cubicBezTo>
                        <a:pt x="120966" y="88494"/>
                        <a:pt x="125540" y="73653"/>
                        <a:pt x="120924" y="62187"/>
                      </a:cubicBezTo>
                      <a:cubicBezTo>
                        <a:pt x="119865" y="59552"/>
                        <a:pt x="116086" y="61086"/>
                        <a:pt x="117304" y="6371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8" name="任意多边形: 形状 107"/>
                <p:cNvSpPr/>
                <p:nvPr/>
              </p:nvSpPr>
              <p:spPr>
                <a:xfrm>
                  <a:off x="4718323" y="3558781"/>
                  <a:ext cx="30309" cy="262953"/>
                </a:xfrm>
                <a:custGeom>
                  <a:avLst/>
                  <a:gdLst>
                    <a:gd name="connsiteX0" fmla="*/ 15828 w 30309"/>
                    <a:gd name="connsiteY0" fmla="*/ 2303 h 262953"/>
                    <a:gd name="connsiteX1" fmla="*/ 11054 w 30309"/>
                    <a:gd name="connsiteY1" fmla="*/ 2303 h 262953"/>
                    <a:gd name="connsiteX2" fmla="*/ 16819 w 30309"/>
                    <a:gd name="connsiteY2" fmla="*/ 109059 h 262953"/>
                    <a:gd name="connsiteX3" fmla="*/ 15140 w 30309"/>
                    <a:gd name="connsiteY3" fmla="*/ 206858 h 262953"/>
                    <a:gd name="connsiteX4" fmla="*/ 8887 w 30309"/>
                    <a:gd name="connsiteY4" fmla="*/ 232510 h 262953"/>
                    <a:gd name="connsiteX5" fmla="*/ 4376 w 30309"/>
                    <a:gd name="connsiteY5" fmla="*/ 245184 h 262953"/>
                    <a:gd name="connsiteX6" fmla="*/ 70 w 30309"/>
                    <a:gd name="connsiteY6" fmla="*/ 257827 h 262953"/>
                    <a:gd name="connsiteX7" fmla="*/ 6777 w 30309"/>
                    <a:gd name="connsiteY7" fmla="*/ 261731 h 262953"/>
                    <a:gd name="connsiteX8" fmla="*/ 18242 w 30309"/>
                    <a:gd name="connsiteY8" fmla="*/ 239735 h 262953"/>
                    <a:gd name="connsiteX9" fmla="*/ 24836 w 30309"/>
                    <a:gd name="connsiteY9" fmla="*/ 217106 h 262953"/>
                    <a:gd name="connsiteX10" fmla="*/ 30248 w 30309"/>
                    <a:gd name="connsiteY10" fmla="*/ 168335 h 262953"/>
                    <a:gd name="connsiteX11" fmla="*/ 21541 w 30309"/>
                    <a:gd name="connsiteY11" fmla="*/ 63985 h 262953"/>
                    <a:gd name="connsiteX12" fmla="*/ 15828 w 30309"/>
                    <a:gd name="connsiteY12" fmla="*/ 2303 h 262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309" h="262953">
                      <a:moveTo>
                        <a:pt x="15828" y="2303"/>
                      </a:moveTo>
                      <a:cubicBezTo>
                        <a:pt x="15613" y="-781"/>
                        <a:pt x="11318" y="-755"/>
                        <a:pt x="11054" y="2303"/>
                      </a:cubicBezTo>
                      <a:cubicBezTo>
                        <a:pt x="7985" y="37822"/>
                        <a:pt x="13725" y="73723"/>
                        <a:pt x="16819" y="109059"/>
                      </a:cubicBezTo>
                      <a:cubicBezTo>
                        <a:pt x="19657" y="141477"/>
                        <a:pt x="21062" y="174685"/>
                        <a:pt x="15140" y="206858"/>
                      </a:cubicBezTo>
                      <a:cubicBezTo>
                        <a:pt x="13549" y="215506"/>
                        <a:pt x="11507" y="224118"/>
                        <a:pt x="8887" y="232510"/>
                      </a:cubicBezTo>
                      <a:cubicBezTo>
                        <a:pt x="7550" y="236792"/>
                        <a:pt x="6049" y="241023"/>
                        <a:pt x="4376" y="245184"/>
                      </a:cubicBezTo>
                      <a:cubicBezTo>
                        <a:pt x="2732" y="249275"/>
                        <a:pt x="861" y="253484"/>
                        <a:pt x="70" y="257827"/>
                      </a:cubicBezTo>
                      <a:cubicBezTo>
                        <a:pt x="-609" y="261557"/>
                        <a:pt x="3781" y="264802"/>
                        <a:pt x="6777" y="261731"/>
                      </a:cubicBezTo>
                      <a:cubicBezTo>
                        <a:pt x="12516" y="255847"/>
                        <a:pt x="15465" y="247323"/>
                        <a:pt x="18242" y="239735"/>
                      </a:cubicBezTo>
                      <a:cubicBezTo>
                        <a:pt x="20943" y="232354"/>
                        <a:pt x="23189" y="224793"/>
                        <a:pt x="24836" y="217106"/>
                      </a:cubicBezTo>
                      <a:cubicBezTo>
                        <a:pt x="28261" y="201115"/>
                        <a:pt x="29929" y="184678"/>
                        <a:pt x="30248" y="168335"/>
                      </a:cubicBezTo>
                      <a:cubicBezTo>
                        <a:pt x="30931" y="133418"/>
                        <a:pt x="25838" y="98548"/>
                        <a:pt x="21541" y="63985"/>
                      </a:cubicBezTo>
                      <a:cubicBezTo>
                        <a:pt x="18989" y="43484"/>
                        <a:pt x="17266" y="22910"/>
                        <a:pt x="15828" y="230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9" name="任意多边形: 形状 108"/>
                <p:cNvSpPr/>
                <p:nvPr/>
              </p:nvSpPr>
              <p:spPr>
                <a:xfrm>
                  <a:off x="4558121" y="3565055"/>
                  <a:ext cx="35249" cy="128524"/>
                </a:xfrm>
                <a:custGeom>
                  <a:avLst/>
                  <a:gdLst>
                    <a:gd name="connsiteX0" fmla="*/ 8445 w 35249"/>
                    <a:gd name="connsiteY0" fmla="*/ 1478 h 128524"/>
                    <a:gd name="connsiteX1" fmla="*/ 18 w 35249"/>
                    <a:gd name="connsiteY1" fmla="*/ 4969 h 128524"/>
                    <a:gd name="connsiteX2" fmla="*/ 18137 w 35249"/>
                    <a:gd name="connsiteY2" fmla="*/ 62282 h 128524"/>
                    <a:gd name="connsiteX3" fmla="*/ 21321 w 35249"/>
                    <a:gd name="connsiteY3" fmla="*/ 95492 h 128524"/>
                    <a:gd name="connsiteX4" fmla="*/ 22194 w 35249"/>
                    <a:gd name="connsiteY4" fmla="*/ 125151 h 128524"/>
                    <a:gd name="connsiteX5" fmla="*/ 30714 w 35249"/>
                    <a:gd name="connsiteY5" fmla="*/ 126265 h 128524"/>
                    <a:gd name="connsiteX6" fmla="*/ 35174 w 35249"/>
                    <a:gd name="connsiteY6" fmla="*/ 95492 h 128524"/>
                    <a:gd name="connsiteX7" fmla="*/ 33118 w 35249"/>
                    <a:gd name="connsiteY7" fmla="*/ 63029 h 128524"/>
                    <a:gd name="connsiteX8" fmla="*/ 8445 w 35249"/>
                    <a:gd name="connsiteY8" fmla="*/ 1478 h 128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5249" h="128524">
                      <a:moveTo>
                        <a:pt x="8445" y="1478"/>
                      </a:moveTo>
                      <a:cubicBezTo>
                        <a:pt x="5884" y="-1832"/>
                        <a:pt x="-378" y="893"/>
                        <a:pt x="18" y="4969"/>
                      </a:cubicBezTo>
                      <a:cubicBezTo>
                        <a:pt x="1943" y="24784"/>
                        <a:pt x="13760" y="42866"/>
                        <a:pt x="18137" y="62282"/>
                      </a:cubicBezTo>
                      <a:cubicBezTo>
                        <a:pt x="20603" y="73219"/>
                        <a:pt x="21350" y="84311"/>
                        <a:pt x="21321" y="95492"/>
                      </a:cubicBezTo>
                      <a:cubicBezTo>
                        <a:pt x="21297" y="105168"/>
                        <a:pt x="18802" y="116005"/>
                        <a:pt x="22194" y="125151"/>
                      </a:cubicBezTo>
                      <a:cubicBezTo>
                        <a:pt x="23513" y="128709"/>
                        <a:pt x="28641" y="130019"/>
                        <a:pt x="30714" y="126265"/>
                      </a:cubicBezTo>
                      <a:cubicBezTo>
                        <a:pt x="35737" y="117172"/>
                        <a:pt x="34917" y="105700"/>
                        <a:pt x="35174" y="95492"/>
                      </a:cubicBezTo>
                      <a:cubicBezTo>
                        <a:pt x="35449" y="84636"/>
                        <a:pt x="35020" y="73738"/>
                        <a:pt x="33118" y="63029"/>
                      </a:cubicBezTo>
                      <a:cubicBezTo>
                        <a:pt x="29591" y="43143"/>
                        <a:pt x="20917" y="17601"/>
                        <a:pt x="8445" y="147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0" name="任意多边形: 形状 109"/>
                <p:cNvSpPr/>
                <p:nvPr/>
              </p:nvSpPr>
              <p:spPr>
                <a:xfrm>
                  <a:off x="5502165" y="3416814"/>
                  <a:ext cx="348757" cy="447808"/>
                </a:xfrm>
                <a:custGeom>
                  <a:avLst/>
                  <a:gdLst>
                    <a:gd name="connsiteX0" fmla="*/ 212197 w 348757"/>
                    <a:gd name="connsiteY0" fmla="*/ 447809 h 447808"/>
                    <a:gd name="connsiteX1" fmla="*/ 166479 w 348757"/>
                    <a:gd name="connsiteY1" fmla="*/ 446501 h 447808"/>
                    <a:gd name="connsiteX2" fmla="*/ 36456 w 348757"/>
                    <a:gd name="connsiteY2" fmla="*/ 322705 h 447808"/>
                    <a:gd name="connsiteX3" fmla="*/ 8090 w 348757"/>
                    <a:gd name="connsiteY3" fmla="*/ 67198 h 447808"/>
                    <a:gd name="connsiteX4" fmla="*/ 36834 w 348757"/>
                    <a:gd name="connsiteY4" fmla="*/ 64106 h 447808"/>
                    <a:gd name="connsiteX5" fmla="*/ 43354 w 348757"/>
                    <a:gd name="connsiteY5" fmla="*/ 65299 h 447808"/>
                    <a:gd name="connsiteX6" fmla="*/ 169875 w 348757"/>
                    <a:gd name="connsiteY6" fmla="*/ 63084 h 447808"/>
                    <a:gd name="connsiteX7" fmla="*/ 243293 w 348757"/>
                    <a:gd name="connsiteY7" fmla="*/ 20656 h 447808"/>
                    <a:gd name="connsiteX8" fmla="*/ 248627 w 348757"/>
                    <a:gd name="connsiteY8" fmla="*/ 12849 h 447808"/>
                    <a:gd name="connsiteX9" fmla="*/ 261935 w 348757"/>
                    <a:gd name="connsiteY9" fmla="*/ 249 h 447808"/>
                    <a:gd name="connsiteX10" fmla="*/ 276475 w 348757"/>
                    <a:gd name="connsiteY10" fmla="*/ 4632 h 447808"/>
                    <a:gd name="connsiteX11" fmla="*/ 348651 w 348757"/>
                    <a:gd name="connsiteY11" fmla="*/ 234523 h 447808"/>
                    <a:gd name="connsiteX12" fmla="*/ 344594 w 348757"/>
                    <a:gd name="connsiteY12" fmla="*/ 240658 h 447808"/>
                    <a:gd name="connsiteX13" fmla="*/ 338459 w 348757"/>
                    <a:gd name="connsiteY13" fmla="*/ 236600 h 447808"/>
                    <a:gd name="connsiteX14" fmla="*/ 270705 w 348757"/>
                    <a:gd name="connsiteY14" fmla="*/ 13284 h 447808"/>
                    <a:gd name="connsiteX15" fmla="*/ 264027 w 348757"/>
                    <a:gd name="connsiteY15" fmla="*/ 10435 h 447808"/>
                    <a:gd name="connsiteX16" fmla="*/ 257339 w 348757"/>
                    <a:gd name="connsiteY16" fmla="*/ 18531 h 447808"/>
                    <a:gd name="connsiteX17" fmla="*/ 251661 w 348757"/>
                    <a:gd name="connsiteY17" fmla="*/ 26831 h 447808"/>
                    <a:gd name="connsiteX18" fmla="*/ 172400 w 348757"/>
                    <a:gd name="connsiteY18" fmla="*/ 73173 h 447808"/>
                    <a:gd name="connsiteX19" fmla="*/ 41457 w 348757"/>
                    <a:gd name="connsiteY19" fmla="*/ 75525 h 447808"/>
                    <a:gd name="connsiteX20" fmla="*/ 35021 w 348757"/>
                    <a:gd name="connsiteY20" fmla="*/ 74347 h 447808"/>
                    <a:gd name="connsiteX21" fmla="*/ 15922 w 348757"/>
                    <a:gd name="connsiteY21" fmla="*/ 74045 h 447808"/>
                    <a:gd name="connsiteX22" fmla="*/ 45899 w 348757"/>
                    <a:gd name="connsiteY22" fmla="*/ 318342 h 447808"/>
                    <a:gd name="connsiteX23" fmla="*/ 167444 w 348757"/>
                    <a:gd name="connsiteY23" fmla="*/ 436146 h 447808"/>
                    <a:gd name="connsiteX24" fmla="*/ 317142 w 348757"/>
                    <a:gd name="connsiteY24" fmla="*/ 435242 h 447808"/>
                    <a:gd name="connsiteX25" fmla="*/ 322529 w 348757"/>
                    <a:gd name="connsiteY25" fmla="*/ 440247 h 447808"/>
                    <a:gd name="connsiteX26" fmla="*/ 317524 w 348757"/>
                    <a:gd name="connsiteY26" fmla="*/ 445635 h 447808"/>
                    <a:gd name="connsiteX27" fmla="*/ 212197 w 348757"/>
                    <a:gd name="connsiteY27" fmla="*/ 447809 h 4478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48757" h="447808">
                      <a:moveTo>
                        <a:pt x="212197" y="447809"/>
                      </a:moveTo>
                      <a:cubicBezTo>
                        <a:pt x="193590" y="447809"/>
                        <a:pt x="176871" y="447464"/>
                        <a:pt x="166479" y="446501"/>
                      </a:cubicBezTo>
                      <a:cubicBezTo>
                        <a:pt x="138062" y="443846"/>
                        <a:pt x="83385" y="424230"/>
                        <a:pt x="36456" y="322705"/>
                      </a:cubicBezTo>
                      <a:cubicBezTo>
                        <a:pt x="-4330" y="234470"/>
                        <a:pt x="-6198" y="83557"/>
                        <a:pt x="8090" y="67198"/>
                      </a:cubicBezTo>
                      <a:cubicBezTo>
                        <a:pt x="13840" y="60633"/>
                        <a:pt x="24064" y="61842"/>
                        <a:pt x="36834" y="64106"/>
                      </a:cubicBezTo>
                      <a:cubicBezTo>
                        <a:pt x="38887" y="64471"/>
                        <a:pt x="41059" y="64873"/>
                        <a:pt x="43354" y="65299"/>
                      </a:cubicBezTo>
                      <a:cubicBezTo>
                        <a:pt x="68612" y="69990"/>
                        <a:pt x="110888" y="77842"/>
                        <a:pt x="169875" y="63084"/>
                      </a:cubicBezTo>
                      <a:cubicBezTo>
                        <a:pt x="216123" y="51522"/>
                        <a:pt x="233925" y="33333"/>
                        <a:pt x="243293" y="20656"/>
                      </a:cubicBezTo>
                      <a:cubicBezTo>
                        <a:pt x="245361" y="17852"/>
                        <a:pt x="247095" y="15194"/>
                        <a:pt x="248627" y="12849"/>
                      </a:cubicBezTo>
                      <a:cubicBezTo>
                        <a:pt x="252782" y="6483"/>
                        <a:pt x="256062" y="1456"/>
                        <a:pt x="261935" y="249"/>
                      </a:cubicBezTo>
                      <a:cubicBezTo>
                        <a:pt x="266146" y="-612"/>
                        <a:pt x="270626" y="737"/>
                        <a:pt x="276475" y="4632"/>
                      </a:cubicBezTo>
                      <a:cubicBezTo>
                        <a:pt x="304920" y="23624"/>
                        <a:pt x="344259" y="212992"/>
                        <a:pt x="348651" y="234523"/>
                      </a:cubicBezTo>
                      <a:cubicBezTo>
                        <a:pt x="349225" y="237336"/>
                        <a:pt x="347409" y="240084"/>
                        <a:pt x="344594" y="240658"/>
                      </a:cubicBezTo>
                      <a:cubicBezTo>
                        <a:pt x="341780" y="241229"/>
                        <a:pt x="339033" y="239416"/>
                        <a:pt x="338459" y="236600"/>
                      </a:cubicBezTo>
                      <a:cubicBezTo>
                        <a:pt x="322199" y="156893"/>
                        <a:pt x="289426" y="25785"/>
                        <a:pt x="270705" y="13284"/>
                      </a:cubicBezTo>
                      <a:cubicBezTo>
                        <a:pt x="266338" y="10376"/>
                        <a:pt x="264579" y="10323"/>
                        <a:pt x="264027" y="10435"/>
                      </a:cubicBezTo>
                      <a:cubicBezTo>
                        <a:pt x="262403" y="10769"/>
                        <a:pt x="259943" y="14539"/>
                        <a:pt x="257339" y="18531"/>
                      </a:cubicBezTo>
                      <a:cubicBezTo>
                        <a:pt x="255732" y="20993"/>
                        <a:pt x="253912" y="23782"/>
                        <a:pt x="251661" y="26831"/>
                      </a:cubicBezTo>
                      <a:cubicBezTo>
                        <a:pt x="241339" y="40799"/>
                        <a:pt x="221895" y="60798"/>
                        <a:pt x="172400" y="73173"/>
                      </a:cubicBezTo>
                      <a:cubicBezTo>
                        <a:pt x="111217" y="88483"/>
                        <a:pt x="67548" y="80369"/>
                        <a:pt x="41457" y="75525"/>
                      </a:cubicBezTo>
                      <a:cubicBezTo>
                        <a:pt x="39190" y="75103"/>
                        <a:pt x="37048" y="74705"/>
                        <a:pt x="35021" y="74347"/>
                      </a:cubicBezTo>
                      <a:cubicBezTo>
                        <a:pt x="29163" y="73309"/>
                        <a:pt x="18258" y="71375"/>
                        <a:pt x="15922" y="74045"/>
                      </a:cubicBezTo>
                      <a:cubicBezTo>
                        <a:pt x="6911" y="84889"/>
                        <a:pt x="5303" y="230513"/>
                        <a:pt x="45899" y="318342"/>
                      </a:cubicBezTo>
                      <a:cubicBezTo>
                        <a:pt x="61360" y="351792"/>
                        <a:pt x="104154" y="430231"/>
                        <a:pt x="167444" y="436146"/>
                      </a:cubicBezTo>
                      <a:cubicBezTo>
                        <a:pt x="202508" y="439397"/>
                        <a:pt x="315997" y="435284"/>
                        <a:pt x="317142" y="435242"/>
                      </a:cubicBezTo>
                      <a:cubicBezTo>
                        <a:pt x="320023" y="435117"/>
                        <a:pt x="322424" y="437379"/>
                        <a:pt x="322529" y="440247"/>
                      </a:cubicBezTo>
                      <a:cubicBezTo>
                        <a:pt x="322634" y="443118"/>
                        <a:pt x="320393" y="445531"/>
                        <a:pt x="317524" y="445635"/>
                      </a:cubicBezTo>
                      <a:cubicBezTo>
                        <a:pt x="314194" y="445756"/>
                        <a:pt x="257585" y="447809"/>
                        <a:pt x="212197" y="44780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1" name="任意多边形: 形状 110"/>
                <p:cNvSpPr/>
                <p:nvPr/>
              </p:nvSpPr>
              <p:spPr>
                <a:xfrm>
                  <a:off x="4999252" y="3039043"/>
                  <a:ext cx="134412" cy="185065"/>
                </a:xfrm>
                <a:custGeom>
                  <a:avLst/>
                  <a:gdLst>
                    <a:gd name="connsiteX0" fmla="*/ 45681 w 134412"/>
                    <a:gd name="connsiteY0" fmla="*/ 5750 h 185065"/>
                    <a:gd name="connsiteX1" fmla="*/ 6861 w 134412"/>
                    <a:gd name="connsiteY1" fmla="*/ 71376 h 185065"/>
                    <a:gd name="connsiteX2" fmla="*/ 390 w 134412"/>
                    <a:gd name="connsiteY2" fmla="*/ 185065 h 185065"/>
                    <a:gd name="connsiteX3" fmla="*/ 134413 w 134412"/>
                    <a:gd name="connsiteY3" fmla="*/ 79696 h 185065"/>
                    <a:gd name="connsiteX4" fmla="*/ 94668 w 134412"/>
                    <a:gd name="connsiteY4" fmla="*/ 5753 h 185065"/>
                    <a:gd name="connsiteX5" fmla="*/ 45681 w 134412"/>
                    <a:gd name="connsiteY5" fmla="*/ 5750 h 185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4412" h="185065">
                      <a:moveTo>
                        <a:pt x="45681" y="5750"/>
                      </a:moveTo>
                      <a:cubicBezTo>
                        <a:pt x="45681" y="5750"/>
                        <a:pt x="16101" y="41799"/>
                        <a:pt x="6861" y="71376"/>
                      </a:cubicBezTo>
                      <a:cubicBezTo>
                        <a:pt x="-2382" y="100954"/>
                        <a:pt x="390" y="185065"/>
                        <a:pt x="390" y="185065"/>
                      </a:cubicBezTo>
                      <a:lnTo>
                        <a:pt x="134413" y="79696"/>
                      </a:lnTo>
                      <a:cubicBezTo>
                        <a:pt x="134413" y="79696"/>
                        <a:pt x="97441" y="18693"/>
                        <a:pt x="94668" y="5753"/>
                      </a:cubicBezTo>
                      <a:cubicBezTo>
                        <a:pt x="91896" y="-7190"/>
                        <a:pt x="45681" y="5750"/>
                        <a:pt x="45681" y="5750"/>
                      </a:cubicBezTo>
                      <a:close/>
                    </a:path>
                  </a:pathLst>
                </a:custGeom>
                <a:solidFill>
                  <a:srgbClr val="0B065A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2" name="任意多边形: 形状 111"/>
                <p:cNvSpPr/>
                <p:nvPr/>
              </p:nvSpPr>
              <p:spPr>
                <a:xfrm>
                  <a:off x="5133665" y="3007571"/>
                  <a:ext cx="221830" cy="224854"/>
                </a:xfrm>
                <a:custGeom>
                  <a:avLst/>
                  <a:gdLst>
                    <a:gd name="connsiteX0" fmla="*/ 152509 w 221830"/>
                    <a:gd name="connsiteY0" fmla="*/ 1174 h 224854"/>
                    <a:gd name="connsiteX1" fmla="*/ 38821 w 221830"/>
                    <a:gd name="connsiteY1" fmla="*/ 31470 h 224854"/>
                    <a:gd name="connsiteX2" fmla="*/ 0 w 221830"/>
                    <a:gd name="connsiteY2" fmla="*/ 111166 h 224854"/>
                    <a:gd name="connsiteX3" fmla="*/ 67875 w 221830"/>
                    <a:gd name="connsiteY3" fmla="*/ 224854 h 224854"/>
                    <a:gd name="connsiteX4" fmla="*/ 221830 w 221830"/>
                    <a:gd name="connsiteY4" fmla="*/ 67725 h 224854"/>
                    <a:gd name="connsiteX5" fmla="*/ 152509 w 221830"/>
                    <a:gd name="connsiteY5" fmla="*/ 1174 h 224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1830" h="224854">
                      <a:moveTo>
                        <a:pt x="152509" y="1174"/>
                      </a:moveTo>
                      <a:cubicBezTo>
                        <a:pt x="128478" y="-7144"/>
                        <a:pt x="38821" y="31470"/>
                        <a:pt x="38821" y="31470"/>
                      </a:cubicBezTo>
                      <a:cubicBezTo>
                        <a:pt x="38821" y="31470"/>
                        <a:pt x="19409" y="84360"/>
                        <a:pt x="0" y="111166"/>
                      </a:cubicBezTo>
                      <a:cubicBezTo>
                        <a:pt x="0" y="111166"/>
                        <a:pt x="47017" y="149986"/>
                        <a:pt x="67875" y="224854"/>
                      </a:cubicBezTo>
                      <a:cubicBezTo>
                        <a:pt x="67875" y="224854"/>
                        <a:pt x="194102" y="134274"/>
                        <a:pt x="221830" y="67725"/>
                      </a:cubicBezTo>
                      <a:cubicBezTo>
                        <a:pt x="221830" y="67723"/>
                        <a:pt x="176541" y="9491"/>
                        <a:pt x="152509" y="1174"/>
                      </a:cubicBezTo>
                      <a:close/>
                    </a:path>
                  </a:pathLst>
                </a:custGeom>
                <a:solidFill>
                  <a:srgbClr val="0B065A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13" name="组合 112"/>
                <p:cNvGrpSpPr/>
                <p:nvPr/>
              </p:nvGrpSpPr>
              <p:grpSpPr>
                <a:xfrm>
                  <a:off x="4798459" y="2383832"/>
                  <a:ext cx="724676" cy="689319"/>
                  <a:chOff x="4798459" y="2383832"/>
                  <a:chExt cx="724676" cy="689319"/>
                </a:xfrm>
              </p:grpSpPr>
              <p:sp>
                <p:nvSpPr>
                  <p:cNvPr id="148" name="任意多边形: 形状 147"/>
                  <p:cNvSpPr/>
                  <p:nvPr/>
                </p:nvSpPr>
                <p:spPr>
                  <a:xfrm>
                    <a:off x="4803663" y="2389032"/>
                    <a:ext cx="714291" cy="678915"/>
                  </a:xfrm>
                  <a:custGeom>
                    <a:avLst/>
                    <a:gdLst>
                      <a:gd name="connsiteX0" fmla="*/ 684499 w 714291"/>
                      <a:gd name="connsiteY0" fmla="*/ 168856 h 678915"/>
                      <a:gd name="connsiteX1" fmla="*/ 609415 w 714291"/>
                      <a:gd name="connsiteY1" fmla="*/ 37224 h 678915"/>
                      <a:gd name="connsiteX2" fmla="*/ 487442 w 714291"/>
                      <a:gd name="connsiteY2" fmla="*/ 9093 h 678915"/>
                      <a:gd name="connsiteX3" fmla="*/ 295842 w 714291"/>
                      <a:gd name="connsiteY3" fmla="*/ 0 h 678915"/>
                      <a:gd name="connsiteX4" fmla="*/ 84083 w 714291"/>
                      <a:gd name="connsiteY4" fmla="*/ 23627 h 678915"/>
                      <a:gd name="connsiteX5" fmla="*/ 19855 w 714291"/>
                      <a:gd name="connsiteY5" fmla="*/ 118687 h 678915"/>
                      <a:gd name="connsiteX6" fmla="*/ 19609 w 714291"/>
                      <a:gd name="connsiteY6" fmla="*/ 119259 h 678915"/>
                      <a:gd name="connsiteX7" fmla="*/ 19506 w 714291"/>
                      <a:gd name="connsiteY7" fmla="*/ 119874 h 678915"/>
                      <a:gd name="connsiteX8" fmla="*/ 5528 w 714291"/>
                      <a:gd name="connsiteY8" fmla="*/ 228866 h 678915"/>
                      <a:gd name="connsiteX9" fmla="*/ 4331 w 714291"/>
                      <a:gd name="connsiteY9" fmla="*/ 400166 h 678915"/>
                      <a:gd name="connsiteX10" fmla="*/ 65204 w 714291"/>
                      <a:gd name="connsiteY10" fmla="*/ 558679 h 678915"/>
                      <a:gd name="connsiteX11" fmla="*/ 208716 w 714291"/>
                      <a:gd name="connsiteY11" fmla="*/ 665580 h 678915"/>
                      <a:gd name="connsiteX12" fmla="*/ 324469 w 714291"/>
                      <a:gd name="connsiteY12" fmla="*/ 678915 h 678915"/>
                      <a:gd name="connsiteX13" fmla="*/ 599581 w 714291"/>
                      <a:gd name="connsiteY13" fmla="*/ 594287 h 678915"/>
                      <a:gd name="connsiteX14" fmla="*/ 653948 w 714291"/>
                      <a:gd name="connsiteY14" fmla="*/ 522074 h 678915"/>
                      <a:gd name="connsiteX15" fmla="*/ 714189 w 714291"/>
                      <a:gd name="connsiteY15" fmla="*/ 317600 h 678915"/>
                      <a:gd name="connsiteX16" fmla="*/ 684499 w 714291"/>
                      <a:gd name="connsiteY16" fmla="*/ 168856 h 6789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714291" h="678915">
                        <a:moveTo>
                          <a:pt x="684499" y="168856"/>
                        </a:moveTo>
                        <a:cubicBezTo>
                          <a:pt x="669607" y="122591"/>
                          <a:pt x="644492" y="62197"/>
                          <a:pt x="609415" y="37224"/>
                        </a:cubicBezTo>
                        <a:cubicBezTo>
                          <a:pt x="592714" y="25341"/>
                          <a:pt x="551676" y="15879"/>
                          <a:pt x="487442" y="9093"/>
                        </a:cubicBezTo>
                        <a:cubicBezTo>
                          <a:pt x="431920" y="3229"/>
                          <a:pt x="363874" y="0"/>
                          <a:pt x="295842" y="0"/>
                        </a:cubicBezTo>
                        <a:cubicBezTo>
                          <a:pt x="252282" y="0"/>
                          <a:pt x="108282" y="1704"/>
                          <a:pt x="84083" y="23627"/>
                        </a:cubicBezTo>
                        <a:cubicBezTo>
                          <a:pt x="46369" y="57796"/>
                          <a:pt x="20919" y="116219"/>
                          <a:pt x="19855" y="118687"/>
                        </a:cubicBezTo>
                        <a:lnTo>
                          <a:pt x="19609" y="119259"/>
                        </a:lnTo>
                        <a:lnTo>
                          <a:pt x="19506" y="119874"/>
                        </a:lnTo>
                        <a:cubicBezTo>
                          <a:pt x="19422" y="120358"/>
                          <a:pt x="11213" y="168970"/>
                          <a:pt x="5528" y="228866"/>
                        </a:cubicBezTo>
                        <a:cubicBezTo>
                          <a:pt x="-1417" y="301897"/>
                          <a:pt x="-1820" y="359530"/>
                          <a:pt x="4331" y="400166"/>
                        </a:cubicBezTo>
                        <a:cubicBezTo>
                          <a:pt x="12910" y="456916"/>
                          <a:pt x="34528" y="513209"/>
                          <a:pt x="65204" y="558679"/>
                        </a:cubicBezTo>
                        <a:cubicBezTo>
                          <a:pt x="102587" y="614090"/>
                          <a:pt x="152213" y="651055"/>
                          <a:pt x="208716" y="665580"/>
                        </a:cubicBezTo>
                        <a:cubicBezTo>
                          <a:pt x="242615" y="674304"/>
                          <a:pt x="282642" y="678915"/>
                          <a:pt x="324469" y="678915"/>
                        </a:cubicBezTo>
                        <a:cubicBezTo>
                          <a:pt x="440185" y="678915"/>
                          <a:pt x="548170" y="645696"/>
                          <a:pt x="599581" y="594287"/>
                        </a:cubicBezTo>
                        <a:cubicBezTo>
                          <a:pt x="619407" y="574463"/>
                          <a:pt x="637698" y="550165"/>
                          <a:pt x="653948" y="522074"/>
                        </a:cubicBezTo>
                        <a:cubicBezTo>
                          <a:pt x="691326" y="457488"/>
                          <a:pt x="716096" y="373405"/>
                          <a:pt x="714189" y="317600"/>
                        </a:cubicBezTo>
                        <a:cubicBezTo>
                          <a:pt x="713096" y="286091"/>
                          <a:pt x="703497" y="227879"/>
                          <a:pt x="684499" y="168856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20000"/>
                      <a:lumOff val="80000"/>
                    </a:schemeClr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9" name="任意多边形: 形状 148"/>
                  <p:cNvSpPr/>
                  <p:nvPr/>
                </p:nvSpPr>
                <p:spPr>
                  <a:xfrm>
                    <a:off x="4798459" y="2383832"/>
                    <a:ext cx="724676" cy="689319"/>
                  </a:xfrm>
                  <a:custGeom>
                    <a:avLst/>
                    <a:gdLst>
                      <a:gd name="connsiteX0" fmla="*/ 694654 w 724676"/>
                      <a:gd name="connsiteY0" fmla="*/ 172463 h 689319"/>
                      <a:gd name="connsiteX1" fmla="*/ 617635 w 724676"/>
                      <a:gd name="connsiteY1" fmla="*/ 38189 h 689319"/>
                      <a:gd name="connsiteX2" fmla="*/ 301059 w 724676"/>
                      <a:gd name="connsiteY2" fmla="*/ 0 h 689319"/>
                      <a:gd name="connsiteX3" fmla="*/ 301059 w 724676"/>
                      <a:gd name="connsiteY3" fmla="*/ 10401 h 689319"/>
                      <a:gd name="connsiteX4" fmla="*/ 301053 w 724676"/>
                      <a:gd name="connsiteY4" fmla="*/ 0 h 689319"/>
                      <a:gd name="connsiteX5" fmla="*/ 164003 w 724676"/>
                      <a:gd name="connsiteY5" fmla="*/ 5623 h 689319"/>
                      <a:gd name="connsiteX6" fmla="*/ 85793 w 724676"/>
                      <a:gd name="connsiteY6" fmla="*/ 24974 h 689319"/>
                      <a:gd name="connsiteX7" fmla="*/ 20279 w 724676"/>
                      <a:gd name="connsiteY7" fmla="*/ 121830 h 689319"/>
                      <a:gd name="connsiteX8" fmla="*/ 19787 w 724676"/>
                      <a:gd name="connsiteY8" fmla="*/ 122976 h 689319"/>
                      <a:gd name="connsiteX9" fmla="*/ 19578 w 724676"/>
                      <a:gd name="connsiteY9" fmla="*/ 124204 h 689319"/>
                      <a:gd name="connsiteX10" fmla="*/ 5548 w 724676"/>
                      <a:gd name="connsiteY10" fmla="*/ 233578 h 689319"/>
                      <a:gd name="connsiteX11" fmla="*/ 4387 w 724676"/>
                      <a:gd name="connsiteY11" fmla="*/ 406149 h 689319"/>
                      <a:gd name="connsiteX12" fmla="*/ 66090 w 724676"/>
                      <a:gd name="connsiteY12" fmla="*/ 566792 h 689319"/>
                      <a:gd name="connsiteX13" fmla="*/ 212620 w 724676"/>
                      <a:gd name="connsiteY13" fmla="*/ 675821 h 689319"/>
                      <a:gd name="connsiteX14" fmla="*/ 329668 w 724676"/>
                      <a:gd name="connsiteY14" fmla="*/ 689319 h 689319"/>
                      <a:gd name="connsiteX15" fmla="*/ 608456 w 724676"/>
                      <a:gd name="connsiteY15" fmla="*/ 603165 h 689319"/>
                      <a:gd name="connsiteX16" fmla="*/ 663648 w 724676"/>
                      <a:gd name="connsiteY16" fmla="*/ 529877 h 689319"/>
                      <a:gd name="connsiteX17" fmla="*/ 724583 w 724676"/>
                      <a:gd name="connsiteY17" fmla="*/ 322623 h 689319"/>
                      <a:gd name="connsiteX18" fmla="*/ 694654 w 724676"/>
                      <a:gd name="connsiteY18" fmla="*/ 172463 h 689319"/>
                      <a:gd name="connsiteX19" fmla="*/ 654647 w 724676"/>
                      <a:gd name="connsiteY19" fmla="*/ 524670 h 689319"/>
                      <a:gd name="connsiteX20" fmla="*/ 601103 w 724676"/>
                      <a:gd name="connsiteY20" fmla="*/ 595811 h 689319"/>
                      <a:gd name="connsiteX21" fmla="*/ 329670 w 724676"/>
                      <a:gd name="connsiteY21" fmla="*/ 678918 h 689319"/>
                      <a:gd name="connsiteX22" fmla="*/ 215212 w 724676"/>
                      <a:gd name="connsiteY22" fmla="*/ 665747 h 689319"/>
                      <a:gd name="connsiteX23" fmla="*/ 14672 w 724676"/>
                      <a:gd name="connsiteY23" fmla="*/ 404593 h 689319"/>
                      <a:gd name="connsiteX24" fmla="*/ 15905 w 724676"/>
                      <a:gd name="connsiteY24" fmla="*/ 234563 h 689319"/>
                      <a:gd name="connsiteX25" fmla="*/ 29832 w 724676"/>
                      <a:gd name="connsiteY25" fmla="*/ 125950 h 689319"/>
                      <a:gd name="connsiteX26" fmla="*/ 92776 w 724676"/>
                      <a:gd name="connsiteY26" fmla="*/ 32683 h 689319"/>
                      <a:gd name="connsiteX27" fmla="*/ 301044 w 724676"/>
                      <a:gd name="connsiteY27" fmla="*/ 10403 h 689319"/>
                      <a:gd name="connsiteX28" fmla="*/ 611602 w 724676"/>
                      <a:gd name="connsiteY28" fmla="*/ 46665 h 689319"/>
                      <a:gd name="connsiteX29" fmla="*/ 714188 w 724676"/>
                      <a:gd name="connsiteY29" fmla="*/ 322979 h 689319"/>
                      <a:gd name="connsiteX30" fmla="*/ 654647 w 724676"/>
                      <a:gd name="connsiteY30" fmla="*/ 524670 h 6893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724676" h="689319">
                        <a:moveTo>
                          <a:pt x="694654" y="172463"/>
                        </a:moveTo>
                        <a:cubicBezTo>
                          <a:pt x="679520" y="125448"/>
                          <a:pt x="653875" y="63988"/>
                          <a:pt x="617635" y="38189"/>
                        </a:cubicBezTo>
                        <a:cubicBezTo>
                          <a:pt x="575261" y="8043"/>
                          <a:pt x="398705" y="0"/>
                          <a:pt x="301059" y="0"/>
                        </a:cubicBezTo>
                        <a:lnTo>
                          <a:pt x="301059" y="10401"/>
                        </a:lnTo>
                        <a:lnTo>
                          <a:pt x="301053" y="0"/>
                        </a:lnTo>
                        <a:cubicBezTo>
                          <a:pt x="248369" y="0"/>
                          <a:pt x="200981" y="1945"/>
                          <a:pt x="164003" y="5623"/>
                        </a:cubicBezTo>
                        <a:cubicBezTo>
                          <a:pt x="106765" y="11313"/>
                          <a:pt x="91955" y="19394"/>
                          <a:pt x="85793" y="24974"/>
                        </a:cubicBezTo>
                        <a:cubicBezTo>
                          <a:pt x="47252" y="59893"/>
                          <a:pt x="21363" y="119318"/>
                          <a:pt x="20279" y="121830"/>
                        </a:cubicBezTo>
                        <a:lnTo>
                          <a:pt x="19787" y="122976"/>
                        </a:lnTo>
                        <a:lnTo>
                          <a:pt x="19578" y="124204"/>
                        </a:lnTo>
                        <a:cubicBezTo>
                          <a:pt x="19495" y="124690"/>
                          <a:pt x="11252" y="173492"/>
                          <a:pt x="5548" y="233578"/>
                        </a:cubicBezTo>
                        <a:cubicBezTo>
                          <a:pt x="-1437" y="307029"/>
                          <a:pt x="-1829" y="365092"/>
                          <a:pt x="4387" y="406149"/>
                        </a:cubicBezTo>
                        <a:cubicBezTo>
                          <a:pt x="13079" y="463645"/>
                          <a:pt x="34993" y="520696"/>
                          <a:pt x="66090" y="566792"/>
                        </a:cubicBezTo>
                        <a:cubicBezTo>
                          <a:pt x="104195" y="623273"/>
                          <a:pt x="154863" y="660975"/>
                          <a:pt x="212620" y="675821"/>
                        </a:cubicBezTo>
                        <a:cubicBezTo>
                          <a:pt x="246934" y="684650"/>
                          <a:pt x="287410" y="689319"/>
                          <a:pt x="329668" y="689319"/>
                        </a:cubicBezTo>
                        <a:cubicBezTo>
                          <a:pt x="446691" y="689319"/>
                          <a:pt x="556122" y="655502"/>
                          <a:pt x="608456" y="603165"/>
                        </a:cubicBezTo>
                        <a:cubicBezTo>
                          <a:pt x="628601" y="583022"/>
                          <a:pt x="647171" y="558364"/>
                          <a:pt x="663648" y="529877"/>
                        </a:cubicBezTo>
                        <a:cubicBezTo>
                          <a:pt x="707778" y="453626"/>
                          <a:pt x="726170" y="368989"/>
                          <a:pt x="724583" y="322623"/>
                        </a:cubicBezTo>
                        <a:cubicBezTo>
                          <a:pt x="723486" y="290750"/>
                          <a:pt x="713806" y="231963"/>
                          <a:pt x="694654" y="172463"/>
                        </a:cubicBezTo>
                        <a:close/>
                        <a:moveTo>
                          <a:pt x="654647" y="524670"/>
                        </a:moveTo>
                        <a:cubicBezTo>
                          <a:pt x="639539" y="550785"/>
                          <a:pt x="621649" y="575268"/>
                          <a:pt x="601103" y="595811"/>
                        </a:cubicBezTo>
                        <a:cubicBezTo>
                          <a:pt x="546576" y="650338"/>
                          <a:pt x="434079" y="678918"/>
                          <a:pt x="329670" y="678918"/>
                        </a:cubicBezTo>
                        <a:cubicBezTo>
                          <a:pt x="288986" y="678918"/>
                          <a:pt x="249535" y="674579"/>
                          <a:pt x="215212" y="665747"/>
                        </a:cubicBezTo>
                        <a:cubicBezTo>
                          <a:pt x="92776" y="634275"/>
                          <a:pt x="29832" y="504876"/>
                          <a:pt x="14672" y="404593"/>
                        </a:cubicBezTo>
                        <a:cubicBezTo>
                          <a:pt x="7388" y="356462"/>
                          <a:pt x="10602" y="290328"/>
                          <a:pt x="15905" y="234563"/>
                        </a:cubicBezTo>
                        <a:cubicBezTo>
                          <a:pt x="21638" y="174162"/>
                          <a:pt x="29832" y="125950"/>
                          <a:pt x="29832" y="125950"/>
                        </a:cubicBezTo>
                        <a:cubicBezTo>
                          <a:pt x="29832" y="125950"/>
                          <a:pt x="55466" y="66487"/>
                          <a:pt x="92776" y="32683"/>
                        </a:cubicBezTo>
                        <a:cubicBezTo>
                          <a:pt x="109169" y="17831"/>
                          <a:pt x="199638" y="10403"/>
                          <a:pt x="301044" y="10403"/>
                        </a:cubicBezTo>
                        <a:cubicBezTo>
                          <a:pt x="430425" y="10403"/>
                          <a:pt x="577622" y="22491"/>
                          <a:pt x="611602" y="46665"/>
                        </a:cubicBezTo>
                        <a:cubicBezTo>
                          <a:pt x="672216" y="89816"/>
                          <a:pt x="711858" y="255375"/>
                          <a:pt x="714188" y="322979"/>
                        </a:cubicBezTo>
                        <a:cubicBezTo>
                          <a:pt x="715876" y="372288"/>
                          <a:pt x="695307" y="454413"/>
                          <a:pt x="654647" y="52467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14" name="任意多边形: 形状 113"/>
                <p:cNvSpPr/>
                <p:nvPr/>
              </p:nvSpPr>
              <p:spPr>
                <a:xfrm>
                  <a:off x="4814366" y="2394233"/>
                  <a:ext cx="698381" cy="514268"/>
                </a:xfrm>
                <a:custGeom>
                  <a:avLst/>
                  <a:gdLst>
                    <a:gd name="connsiteX0" fmla="*/ 595697 w 698381"/>
                    <a:gd name="connsiteY0" fmla="*/ 36262 h 514268"/>
                    <a:gd name="connsiteX1" fmla="*/ 76872 w 698381"/>
                    <a:gd name="connsiteY1" fmla="*/ 22280 h 514268"/>
                    <a:gd name="connsiteX2" fmla="*/ 13927 w 698381"/>
                    <a:gd name="connsiteY2" fmla="*/ 115546 h 514268"/>
                    <a:gd name="connsiteX3" fmla="*/ 0 w 698381"/>
                    <a:gd name="connsiteY3" fmla="*/ 224160 h 514268"/>
                    <a:gd name="connsiteX4" fmla="*/ 32839 w 698381"/>
                    <a:gd name="connsiteY4" fmla="*/ 200643 h 514268"/>
                    <a:gd name="connsiteX5" fmla="*/ 115204 w 698381"/>
                    <a:gd name="connsiteY5" fmla="*/ 214196 h 514268"/>
                    <a:gd name="connsiteX6" fmla="*/ 356321 w 698381"/>
                    <a:gd name="connsiteY6" fmla="*/ 254212 h 514268"/>
                    <a:gd name="connsiteX7" fmla="*/ 541138 w 698381"/>
                    <a:gd name="connsiteY7" fmla="*/ 352675 h 514268"/>
                    <a:gd name="connsiteX8" fmla="*/ 638742 w 698381"/>
                    <a:gd name="connsiteY8" fmla="*/ 514269 h 514268"/>
                    <a:gd name="connsiteX9" fmla="*/ 698285 w 698381"/>
                    <a:gd name="connsiteY9" fmla="*/ 312577 h 514268"/>
                    <a:gd name="connsiteX10" fmla="*/ 595697 w 698381"/>
                    <a:gd name="connsiteY10" fmla="*/ 36262 h 514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98381" h="514268">
                      <a:moveTo>
                        <a:pt x="595697" y="36262"/>
                      </a:moveTo>
                      <a:cubicBezTo>
                        <a:pt x="535083" y="-6862"/>
                        <a:pt x="114181" y="-11522"/>
                        <a:pt x="76872" y="22280"/>
                      </a:cubicBezTo>
                      <a:cubicBezTo>
                        <a:pt x="39559" y="56082"/>
                        <a:pt x="13927" y="115546"/>
                        <a:pt x="13927" y="115546"/>
                      </a:cubicBezTo>
                      <a:cubicBezTo>
                        <a:pt x="13927" y="115546"/>
                        <a:pt x="5731" y="163759"/>
                        <a:pt x="0" y="224160"/>
                      </a:cubicBezTo>
                      <a:cubicBezTo>
                        <a:pt x="10713" y="220489"/>
                        <a:pt x="22152" y="213392"/>
                        <a:pt x="32839" y="200643"/>
                      </a:cubicBezTo>
                      <a:cubicBezTo>
                        <a:pt x="66989" y="159770"/>
                        <a:pt x="81052" y="178225"/>
                        <a:pt x="115204" y="214196"/>
                      </a:cubicBezTo>
                      <a:cubicBezTo>
                        <a:pt x="149381" y="250196"/>
                        <a:pt x="253843" y="246178"/>
                        <a:pt x="356321" y="254212"/>
                      </a:cubicBezTo>
                      <a:cubicBezTo>
                        <a:pt x="458800" y="262248"/>
                        <a:pt x="523004" y="268275"/>
                        <a:pt x="541138" y="352675"/>
                      </a:cubicBezTo>
                      <a:cubicBezTo>
                        <a:pt x="558065" y="431450"/>
                        <a:pt x="564440" y="493697"/>
                        <a:pt x="638742" y="514269"/>
                      </a:cubicBezTo>
                      <a:cubicBezTo>
                        <a:pt x="679402" y="444012"/>
                        <a:pt x="699973" y="361889"/>
                        <a:pt x="698285" y="312577"/>
                      </a:cubicBezTo>
                      <a:cubicBezTo>
                        <a:pt x="695951" y="244971"/>
                        <a:pt x="656308" y="79412"/>
                        <a:pt x="595697" y="36262"/>
                      </a:cubicBezTo>
                      <a:close/>
                    </a:path>
                  </a:pathLst>
                </a:custGeom>
                <a:solidFill>
                  <a:srgbClr val="FCAA23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5" name="任意多边形: 形状 114"/>
                <p:cNvSpPr/>
                <p:nvPr/>
              </p:nvSpPr>
              <p:spPr>
                <a:xfrm>
                  <a:off x="4735339" y="2244889"/>
                  <a:ext cx="826613" cy="382608"/>
                </a:xfrm>
                <a:custGeom>
                  <a:avLst/>
                  <a:gdLst>
                    <a:gd name="connsiteX0" fmla="*/ 188149 w 826613"/>
                    <a:gd name="connsiteY0" fmla="*/ 33692 h 382608"/>
                    <a:gd name="connsiteX1" fmla="*/ 13 w 826613"/>
                    <a:gd name="connsiteY1" fmla="*/ 299053 h 382608"/>
                    <a:gd name="connsiteX2" fmla="*/ 80254 w 826613"/>
                    <a:gd name="connsiteY2" fmla="*/ 360982 h 382608"/>
                    <a:gd name="connsiteX3" fmla="*/ 107490 w 826613"/>
                    <a:gd name="connsiteY3" fmla="*/ 316068 h 382608"/>
                    <a:gd name="connsiteX4" fmla="*/ 136189 w 826613"/>
                    <a:gd name="connsiteY4" fmla="*/ 280299 h 382608"/>
                    <a:gd name="connsiteX5" fmla="*/ 173523 w 826613"/>
                    <a:gd name="connsiteY5" fmla="*/ 273626 h 382608"/>
                    <a:gd name="connsiteX6" fmla="*/ 177530 w 826613"/>
                    <a:gd name="connsiteY6" fmla="*/ 279112 h 382608"/>
                    <a:gd name="connsiteX7" fmla="*/ 180493 w 826613"/>
                    <a:gd name="connsiteY7" fmla="*/ 292452 h 382608"/>
                    <a:gd name="connsiteX8" fmla="*/ 216531 w 826613"/>
                    <a:gd name="connsiteY8" fmla="*/ 361661 h 382608"/>
                    <a:gd name="connsiteX9" fmla="*/ 348354 w 826613"/>
                    <a:gd name="connsiteY9" fmla="*/ 378742 h 382608"/>
                    <a:gd name="connsiteX10" fmla="*/ 677797 w 826613"/>
                    <a:gd name="connsiteY10" fmla="*/ 369706 h 382608"/>
                    <a:gd name="connsiteX11" fmla="*/ 826497 w 826613"/>
                    <a:gd name="connsiteY11" fmla="*/ 366420 h 382608"/>
                    <a:gd name="connsiteX12" fmla="*/ 704086 w 826613"/>
                    <a:gd name="connsiteY12" fmla="*/ 65732 h 382608"/>
                    <a:gd name="connsiteX13" fmla="*/ 188149 w 826613"/>
                    <a:gd name="connsiteY13" fmla="*/ 33692 h 382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26613" h="382608">
                      <a:moveTo>
                        <a:pt x="188149" y="33692"/>
                      </a:moveTo>
                      <a:cubicBezTo>
                        <a:pt x="36983" y="96951"/>
                        <a:pt x="-809" y="255512"/>
                        <a:pt x="13" y="299053"/>
                      </a:cubicBezTo>
                      <a:cubicBezTo>
                        <a:pt x="835" y="342595"/>
                        <a:pt x="19189" y="355546"/>
                        <a:pt x="80254" y="360982"/>
                      </a:cubicBezTo>
                      <a:cubicBezTo>
                        <a:pt x="88543" y="345582"/>
                        <a:pt x="97702" y="330558"/>
                        <a:pt x="107490" y="316068"/>
                      </a:cubicBezTo>
                      <a:cubicBezTo>
                        <a:pt x="115966" y="303522"/>
                        <a:pt x="124178" y="289852"/>
                        <a:pt x="136189" y="280299"/>
                      </a:cubicBezTo>
                      <a:cubicBezTo>
                        <a:pt x="144974" y="273311"/>
                        <a:pt x="163236" y="265040"/>
                        <a:pt x="173523" y="273626"/>
                      </a:cubicBezTo>
                      <a:cubicBezTo>
                        <a:pt x="175325" y="275129"/>
                        <a:pt x="176598" y="277013"/>
                        <a:pt x="177530" y="279112"/>
                      </a:cubicBezTo>
                      <a:cubicBezTo>
                        <a:pt x="179324" y="283148"/>
                        <a:pt x="179860" y="287984"/>
                        <a:pt x="180493" y="292452"/>
                      </a:cubicBezTo>
                      <a:cubicBezTo>
                        <a:pt x="184280" y="319128"/>
                        <a:pt x="197631" y="342762"/>
                        <a:pt x="216531" y="361661"/>
                      </a:cubicBezTo>
                      <a:cubicBezTo>
                        <a:pt x="216531" y="361661"/>
                        <a:pt x="233337" y="378742"/>
                        <a:pt x="348354" y="378742"/>
                      </a:cubicBezTo>
                      <a:cubicBezTo>
                        <a:pt x="463370" y="378742"/>
                        <a:pt x="635075" y="391887"/>
                        <a:pt x="677797" y="369706"/>
                      </a:cubicBezTo>
                      <a:cubicBezTo>
                        <a:pt x="720519" y="347525"/>
                        <a:pt x="823213" y="363956"/>
                        <a:pt x="826497" y="366420"/>
                      </a:cubicBezTo>
                      <a:cubicBezTo>
                        <a:pt x="829781" y="368884"/>
                        <a:pt x="763236" y="126526"/>
                        <a:pt x="704086" y="65732"/>
                      </a:cubicBezTo>
                      <a:cubicBezTo>
                        <a:pt x="644931" y="4937"/>
                        <a:pt x="339315" y="-29568"/>
                        <a:pt x="188149" y="33692"/>
                      </a:cubicBezTo>
                      <a:close/>
                    </a:path>
                  </a:pathLst>
                </a:custGeom>
                <a:solidFill>
                  <a:srgbClr val="0B065A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16" name="组合 115"/>
                <p:cNvGrpSpPr/>
                <p:nvPr/>
              </p:nvGrpSpPr>
              <p:grpSpPr>
                <a:xfrm>
                  <a:off x="5083680" y="2203222"/>
                  <a:ext cx="502494" cy="407209"/>
                  <a:chOff x="5083680" y="2203222"/>
                  <a:chExt cx="502494" cy="407209"/>
                </a:xfrm>
              </p:grpSpPr>
              <p:sp>
                <p:nvSpPr>
                  <p:cNvPr id="146" name="任意多边形: 形状 145"/>
                  <p:cNvSpPr/>
                  <p:nvPr/>
                </p:nvSpPr>
                <p:spPr>
                  <a:xfrm>
                    <a:off x="5088894" y="2208423"/>
                    <a:ext cx="491264" cy="394245"/>
                  </a:xfrm>
                  <a:custGeom>
                    <a:avLst/>
                    <a:gdLst>
                      <a:gd name="connsiteX0" fmla="*/ 476770 w 491264"/>
                      <a:gd name="connsiteY0" fmla="*/ 287535 h 394245"/>
                      <a:gd name="connsiteX1" fmla="*/ 377573 w 491264"/>
                      <a:gd name="connsiteY1" fmla="*/ 113093 h 394245"/>
                      <a:gd name="connsiteX2" fmla="*/ 100910 w 491264"/>
                      <a:gd name="connsiteY2" fmla="*/ 0 h 394245"/>
                      <a:gd name="connsiteX3" fmla="*/ 66464 w 491264"/>
                      <a:gd name="connsiteY3" fmla="*/ 2185 h 394245"/>
                      <a:gd name="connsiteX4" fmla="*/ 6463 w 491264"/>
                      <a:gd name="connsiteY4" fmla="*/ 22544 h 394245"/>
                      <a:gd name="connsiteX5" fmla="*/ 477 w 491264"/>
                      <a:gd name="connsiteY5" fmla="*/ 39183 h 394245"/>
                      <a:gd name="connsiteX6" fmla="*/ 1715 w 491264"/>
                      <a:gd name="connsiteY6" fmla="*/ 42794 h 394245"/>
                      <a:gd name="connsiteX7" fmla="*/ 5531 w 491264"/>
                      <a:gd name="connsiteY7" fmla="*/ 42698 h 394245"/>
                      <a:gd name="connsiteX8" fmla="*/ 9382 w 491264"/>
                      <a:gd name="connsiteY8" fmla="*/ 42665 h 394245"/>
                      <a:gd name="connsiteX9" fmla="*/ 131935 w 491264"/>
                      <a:gd name="connsiteY9" fmla="*/ 58438 h 394245"/>
                      <a:gd name="connsiteX10" fmla="*/ 282038 w 491264"/>
                      <a:gd name="connsiteY10" fmla="*/ 154246 h 394245"/>
                      <a:gd name="connsiteX11" fmla="*/ 329035 w 491264"/>
                      <a:gd name="connsiteY11" fmla="*/ 385292 h 394245"/>
                      <a:gd name="connsiteX12" fmla="*/ 326988 w 491264"/>
                      <a:gd name="connsiteY12" fmla="*/ 394245 h 394245"/>
                      <a:gd name="connsiteX13" fmla="*/ 491264 w 491264"/>
                      <a:gd name="connsiteY13" fmla="*/ 340680 h 394245"/>
                      <a:gd name="connsiteX14" fmla="*/ 490348 w 491264"/>
                      <a:gd name="connsiteY14" fmla="*/ 336143 h 394245"/>
                      <a:gd name="connsiteX15" fmla="*/ 476770 w 491264"/>
                      <a:gd name="connsiteY15" fmla="*/ 287535 h 3942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491264" h="394245">
                        <a:moveTo>
                          <a:pt x="476770" y="287535"/>
                        </a:moveTo>
                        <a:cubicBezTo>
                          <a:pt x="460337" y="237898"/>
                          <a:pt x="429790" y="167342"/>
                          <a:pt x="377573" y="113093"/>
                        </a:cubicBezTo>
                        <a:cubicBezTo>
                          <a:pt x="302377" y="34969"/>
                          <a:pt x="184437" y="0"/>
                          <a:pt x="100910" y="0"/>
                        </a:cubicBezTo>
                        <a:cubicBezTo>
                          <a:pt x="88717" y="0"/>
                          <a:pt x="77129" y="734"/>
                          <a:pt x="66464" y="2185"/>
                        </a:cubicBezTo>
                        <a:cubicBezTo>
                          <a:pt x="36295" y="6284"/>
                          <a:pt x="16103" y="13136"/>
                          <a:pt x="6463" y="22544"/>
                        </a:cubicBezTo>
                        <a:cubicBezTo>
                          <a:pt x="-2057" y="30815"/>
                          <a:pt x="194" y="38350"/>
                          <a:pt x="477" y="39183"/>
                        </a:cubicBezTo>
                        <a:lnTo>
                          <a:pt x="1715" y="42794"/>
                        </a:lnTo>
                        <a:lnTo>
                          <a:pt x="5531" y="42698"/>
                        </a:lnTo>
                        <a:cubicBezTo>
                          <a:pt x="5570" y="42698"/>
                          <a:pt x="6911" y="42665"/>
                          <a:pt x="9382" y="42665"/>
                        </a:cubicBezTo>
                        <a:cubicBezTo>
                          <a:pt x="23870" y="42665"/>
                          <a:pt x="75517" y="43801"/>
                          <a:pt x="131935" y="58438"/>
                        </a:cubicBezTo>
                        <a:cubicBezTo>
                          <a:pt x="203525" y="77010"/>
                          <a:pt x="254026" y="109242"/>
                          <a:pt x="282038" y="154246"/>
                        </a:cubicBezTo>
                        <a:cubicBezTo>
                          <a:pt x="354205" y="270203"/>
                          <a:pt x="329294" y="384156"/>
                          <a:pt x="329035" y="385292"/>
                        </a:cubicBezTo>
                        <a:lnTo>
                          <a:pt x="326988" y="394245"/>
                        </a:lnTo>
                        <a:lnTo>
                          <a:pt x="491264" y="340680"/>
                        </a:lnTo>
                        <a:lnTo>
                          <a:pt x="490348" y="336143"/>
                        </a:lnTo>
                        <a:cubicBezTo>
                          <a:pt x="490189" y="335341"/>
                          <a:pt x="486294" y="316242"/>
                          <a:pt x="476770" y="287535"/>
                        </a:cubicBezTo>
                        <a:close/>
                      </a:path>
                    </a:pathLst>
                  </a:custGeom>
                  <a:solidFill>
                    <a:srgbClr val="4052F2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7" name="任意多边形: 形状 146"/>
                  <p:cNvSpPr/>
                  <p:nvPr/>
                </p:nvSpPr>
                <p:spPr>
                  <a:xfrm>
                    <a:off x="5083680" y="2203222"/>
                    <a:ext cx="502494" cy="407209"/>
                  </a:xfrm>
                  <a:custGeom>
                    <a:avLst/>
                    <a:gdLst>
                      <a:gd name="connsiteX0" fmla="*/ 486919 w 502494"/>
                      <a:gd name="connsiteY0" fmla="*/ 291093 h 407209"/>
                      <a:gd name="connsiteX1" fmla="*/ 386533 w 502494"/>
                      <a:gd name="connsiteY1" fmla="*/ 114687 h 407209"/>
                      <a:gd name="connsiteX2" fmla="*/ 106131 w 502494"/>
                      <a:gd name="connsiteY2" fmla="*/ 0 h 407209"/>
                      <a:gd name="connsiteX3" fmla="*/ 106131 w 502494"/>
                      <a:gd name="connsiteY3" fmla="*/ 10401 h 407209"/>
                      <a:gd name="connsiteX4" fmla="*/ 106129 w 502494"/>
                      <a:gd name="connsiteY4" fmla="*/ 0 h 407209"/>
                      <a:gd name="connsiteX5" fmla="*/ 70979 w 502494"/>
                      <a:gd name="connsiteY5" fmla="*/ 2231 h 407209"/>
                      <a:gd name="connsiteX6" fmla="*/ 8037 w 502494"/>
                      <a:gd name="connsiteY6" fmla="*/ 24029 h 407209"/>
                      <a:gd name="connsiteX7" fmla="*/ 772 w 502494"/>
                      <a:gd name="connsiteY7" fmla="*/ 46065 h 407209"/>
                      <a:gd name="connsiteX8" fmla="*/ 3245 w 502494"/>
                      <a:gd name="connsiteY8" fmla="*/ 53293 h 407209"/>
                      <a:gd name="connsiteX9" fmla="*/ 10882 w 502494"/>
                      <a:gd name="connsiteY9" fmla="*/ 53094 h 407209"/>
                      <a:gd name="connsiteX10" fmla="*/ 14598 w 502494"/>
                      <a:gd name="connsiteY10" fmla="*/ 53061 h 407209"/>
                      <a:gd name="connsiteX11" fmla="*/ 135846 w 502494"/>
                      <a:gd name="connsiteY11" fmla="*/ 68668 h 407209"/>
                      <a:gd name="connsiteX12" fmla="*/ 282841 w 502494"/>
                      <a:gd name="connsiteY12" fmla="*/ 162190 h 407209"/>
                      <a:gd name="connsiteX13" fmla="*/ 332908 w 502494"/>
                      <a:gd name="connsiteY13" fmla="*/ 318745 h 407209"/>
                      <a:gd name="connsiteX14" fmla="*/ 329183 w 502494"/>
                      <a:gd name="connsiteY14" fmla="*/ 389332 h 407209"/>
                      <a:gd name="connsiteX15" fmla="*/ 325121 w 502494"/>
                      <a:gd name="connsiteY15" fmla="*/ 407209 h 407209"/>
                      <a:gd name="connsiteX16" fmla="*/ 342547 w 502494"/>
                      <a:gd name="connsiteY16" fmla="*/ 401538 h 407209"/>
                      <a:gd name="connsiteX17" fmla="*/ 493693 w 502494"/>
                      <a:gd name="connsiteY17" fmla="*/ 352253 h 407209"/>
                      <a:gd name="connsiteX18" fmla="*/ 502495 w 502494"/>
                      <a:gd name="connsiteY18" fmla="*/ 349382 h 407209"/>
                      <a:gd name="connsiteX19" fmla="*/ 500666 w 502494"/>
                      <a:gd name="connsiteY19" fmla="*/ 340306 h 407209"/>
                      <a:gd name="connsiteX20" fmla="*/ 486919 w 502494"/>
                      <a:gd name="connsiteY20" fmla="*/ 291093 h 407209"/>
                      <a:gd name="connsiteX21" fmla="*/ 339318 w 502494"/>
                      <a:gd name="connsiteY21" fmla="*/ 391653 h 407209"/>
                      <a:gd name="connsiteX22" fmla="*/ 291668 w 502494"/>
                      <a:gd name="connsiteY22" fmla="*/ 156697 h 407209"/>
                      <a:gd name="connsiteX23" fmla="*/ 14596 w 502494"/>
                      <a:gd name="connsiteY23" fmla="*/ 42662 h 407209"/>
                      <a:gd name="connsiteX24" fmla="*/ 10611 w 502494"/>
                      <a:gd name="connsiteY24" fmla="*/ 42698 h 407209"/>
                      <a:gd name="connsiteX25" fmla="*/ 15298 w 502494"/>
                      <a:gd name="connsiteY25" fmla="*/ 31474 h 407209"/>
                      <a:gd name="connsiteX26" fmla="*/ 72377 w 502494"/>
                      <a:gd name="connsiteY26" fmla="*/ 12538 h 407209"/>
                      <a:gd name="connsiteX27" fmla="*/ 106124 w 502494"/>
                      <a:gd name="connsiteY27" fmla="*/ 10401 h 407209"/>
                      <a:gd name="connsiteX28" fmla="*/ 379040 w 502494"/>
                      <a:gd name="connsiteY28" fmla="*/ 121901 h 407209"/>
                      <a:gd name="connsiteX29" fmla="*/ 477045 w 502494"/>
                      <a:gd name="connsiteY29" fmla="*/ 294369 h 407209"/>
                      <a:gd name="connsiteX30" fmla="*/ 490462 w 502494"/>
                      <a:gd name="connsiteY30" fmla="*/ 342368 h 407209"/>
                      <a:gd name="connsiteX31" fmla="*/ 339318 w 502494"/>
                      <a:gd name="connsiteY31" fmla="*/ 391653 h 407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502494" h="407209">
                        <a:moveTo>
                          <a:pt x="486919" y="291093"/>
                        </a:moveTo>
                        <a:cubicBezTo>
                          <a:pt x="470319" y="240951"/>
                          <a:pt x="439427" y="169637"/>
                          <a:pt x="386533" y="114687"/>
                        </a:cubicBezTo>
                        <a:cubicBezTo>
                          <a:pt x="310277" y="35462"/>
                          <a:pt x="190755" y="0"/>
                          <a:pt x="106131" y="0"/>
                        </a:cubicBezTo>
                        <a:lnTo>
                          <a:pt x="106131" y="10401"/>
                        </a:lnTo>
                        <a:lnTo>
                          <a:pt x="106129" y="0"/>
                        </a:lnTo>
                        <a:cubicBezTo>
                          <a:pt x="93696" y="0"/>
                          <a:pt x="81870" y="752"/>
                          <a:pt x="70979" y="2231"/>
                        </a:cubicBezTo>
                        <a:cubicBezTo>
                          <a:pt x="39239" y="6544"/>
                          <a:pt x="18649" y="13674"/>
                          <a:pt x="8037" y="24029"/>
                        </a:cubicBezTo>
                        <a:cubicBezTo>
                          <a:pt x="-160" y="31986"/>
                          <a:pt x="-1003" y="40875"/>
                          <a:pt x="772" y="46065"/>
                        </a:cubicBezTo>
                        <a:lnTo>
                          <a:pt x="3245" y="53293"/>
                        </a:lnTo>
                        <a:lnTo>
                          <a:pt x="10882" y="53094"/>
                        </a:lnTo>
                        <a:cubicBezTo>
                          <a:pt x="10954" y="53092"/>
                          <a:pt x="12246" y="53061"/>
                          <a:pt x="14598" y="53061"/>
                        </a:cubicBezTo>
                        <a:cubicBezTo>
                          <a:pt x="28930" y="53061"/>
                          <a:pt x="80024" y="54187"/>
                          <a:pt x="135846" y="68668"/>
                        </a:cubicBezTo>
                        <a:cubicBezTo>
                          <a:pt x="206102" y="86892"/>
                          <a:pt x="255556" y="118358"/>
                          <a:pt x="282841" y="162190"/>
                        </a:cubicBezTo>
                        <a:cubicBezTo>
                          <a:pt x="319858" y="221669"/>
                          <a:pt x="330499" y="280156"/>
                          <a:pt x="332908" y="318745"/>
                        </a:cubicBezTo>
                        <a:cubicBezTo>
                          <a:pt x="335531" y="360773"/>
                          <a:pt x="329246" y="389051"/>
                          <a:pt x="329183" y="389332"/>
                        </a:cubicBezTo>
                        <a:lnTo>
                          <a:pt x="325121" y="407209"/>
                        </a:lnTo>
                        <a:lnTo>
                          <a:pt x="342547" y="401538"/>
                        </a:lnTo>
                        <a:lnTo>
                          <a:pt x="493693" y="352253"/>
                        </a:lnTo>
                        <a:lnTo>
                          <a:pt x="502495" y="349382"/>
                        </a:lnTo>
                        <a:lnTo>
                          <a:pt x="500666" y="340306"/>
                        </a:lnTo>
                        <a:cubicBezTo>
                          <a:pt x="500498" y="339499"/>
                          <a:pt x="496542" y="320102"/>
                          <a:pt x="486919" y="291093"/>
                        </a:cubicBezTo>
                        <a:close/>
                        <a:moveTo>
                          <a:pt x="339318" y="391653"/>
                        </a:moveTo>
                        <a:cubicBezTo>
                          <a:pt x="339318" y="391653"/>
                          <a:pt x="365915" y="275995"/>
                          <a:pt x="291668" y="156697"/>
                        </a:cubicBezTo>
                        <a:cubicBezTo>
                          <a:pt x="223484" y="47157"/>
                          <a:pt x="43644" y="42665"/>
                          <a:pt x="14596" y="42662"/>
                        </a:cubicBezTo>
                        <a:cubicBezTo>
                          <a:pt x="12000" y="42662"/>
                          <a:pt x="10611" y="42698"/>
                          <a:pt x="10611" y="42698"/>
                        </a:cubicBezTo>
                        <a:cubicBezTo>
                          <a:pt x="10611" y="42698"/>
                          <a:pt x="8897" y="37688"/>
                          <a:pt x="15298" y="31474"/>
                        </a:cubicBezTo>
                        <a:cubicBezTo>
                          <a:pt x="21913" y="25019"/>
                          <a:pt x="37287" y="17305"/>
                          <a:pt x="72377" y="12538"/>
                        </a:cubicBezTo>
                        <a:cubicBezTo>
                          <a:pt x="82803" y="11122"/>
                          <a:pt x="94129" y="10401"/>
                          <a:pt x="106124" y="10401"/>
                        </a:cubicBezTo>
                        <a:cubicBezTo>
                          <a:pt x="189381" y="10399"/>
                          <a:pt x="305079" y="45061"/>
                          <a:pt x="379040" y="121901"/>
                        </a:cubicBezTo>
                        <a:cubicBezTo>
                          <a:pt x="431404" y="176301"/>
                          <a:pt x="461617" y="247763"/>
                          <a:pt x="477045" y="294369"/>
                        </a:cubicBezTo>
                        <a:cubicBezTo>
                          <a:pt x="486581" y="323109"/>
                          <a:pt x="490462" y="342368"/>
                          <a:pt x="490462" y="342368"/>
                        </a:cubicBezTo>
                        <a:lnTo>
                          <a:pt x="339318" y="39165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17" name="任意多边形: 形状 116"/>
                <p:cNvSpPr/>
                <p:nvPr/>
              </p:nvSpPr>
              <p:spPr>
                <a:xfrm>
                  <a:off x="5094085" y="2234407"/>
                  <a:ext cx="480061" cy="360470"/>
                </a:xfrm>
                <a:custGeom>
                  <a:avLst/>
                  <a:gdLst>
                    <a:gd name="connsiteX0" fmla="*/ 345493 w 480061"/>
                    <a:gd name="connsiteY0" fmla="*/ 194320 h 360470"/>
                    <a:gd name="connsiteX1" fmla="*/ 143053 w 480061"/>
                    <a:gd name="connsiteY1" fmla="*/ 21423 h 360470"/>
                    <a:gd name="connsiteX2" fmla="*/ 4895 w 480061"/>
                    <a:gd name="connsiteY2" fmla="*/ 291 h 360470"/>
                    <a:gd name="connsiteX3" fmla="*/ 209 w 480061"/>
                    <a:gd name="connsiteY3" fmla="*/ 11515 h 360470"/>
                    <a:gd name="connsiteX4" fmla="*/ 281264 w 480061"/>
                    <a:gd name="connsiteY4" fmla="*/ 125511 h 360470"/>
                    <a:gd name="connsiteX5" fmla="*/ 328913 w 480061"/>
                    <a:gd name="connsiteY5" fmla="*/ 360470 h 360470"/>
                    <a:gd name="connsiteX6" fmla="*/ 480062 w 480061"/>
                    <a:gd name="connsiteY6" fmla="*/ 311185 h 360470"/>
                    <a:gd name="connsiteX7" fmla="*/ 466643 w 480061"/>
                    <a:gd name="connsiteY7" fmla="*/ 263185 h 360470"/>
                    <a:gd name="connsiteX8" fmla="*/ 345493 w 480061"/>
                    <a:gd name="connsiteY8" fmla="*/ 194320 h 360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80061" h="360470">
                      <a:moveTo>
                        <a:pt x="345493" y="194320"/>
                      </a:moveTo>
                      <a:cubicBezTo>
                        <a:pt x="316833" y="121278"/>
                        <a:pt x="272476" y="62110"/>
                        <a:pt x="143053" y="21423"/>
                      </a:cubicBezTo>
                      <a:cubicBezTo>
                        <a:pt x="82867" y="2513"/>
                        <a:pt x="36877" y="-1184"/>
                        <a:pt x="4895" y="291"/>
                      </a:cubicBezTo>
                      <a:cubicBezTo>
                        <a:pt x="-1506" y="6505"/>
                        <a:pt x="209" y="11515"/>
                        <a:pt x="209" y="11515"/>
                      </a:cubicBezTo>
                      <a:cubicBezTo>
                        <a:pt x="209" y="11515"/>
                        <a:pt x="206988" y="6184"/>
                        <a:pt x="281264" y="125511"/>
                      </a:cubicBezTo>
                      <a:cubicBezTo>
                        <a:pt x="355510" y="244812"/>
                        <a:pt x="328913" y="360470"/>
                        <a:pt x="328913" y="360470"/>
                      </a:cubicBezTo>
                      <a:lnTo>
                        <a:pt x="480062" y="311185"/>
                      </a:lnTo>
                      <a:cubicBezTo>
                        <a:pt x="480062" y="311185"/>
                        <a:pt x="476178" y="291925"/>
                        <a:pt x="466643" y="263185"/>
                      </a:cubicBezTo>
                      <a:cubicBezTo>
                        <a:pt x="427053" y="259809"/>
                        <a:pt x="364967" y="243900"/>
                        <a:pt x="345493" y="194320"/>
                      </a:cubicBezTo>
                      <a:close/>
                    </a:path>
                  </a:pathLst>
                </a:custGeom>
                <a:solidFill>
                  <a:srgbClr val="0502AB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18" name="组合 117"/>
                <p:cNvGrpSpPr/>
                <p:nvPr/>
              </p:nvGrpSpPr>
              <p:grpSpPr>
                <a:xfrm>
                  <a:off x="5375945" y="2528557"/>
                  <a:ext cx="276056" cy="357035"/>
                  <a:chOff x="5375945" y="2528557"/>
                  <a:chExt cx="276056" cy="357035"/>
                </a:xfrm>
              </p:grpSpPr>
              <p:sp>
                <p:nvSpPr>
                  <p:cNvPr id="144" name="任意多边形: 形状 143"/>
                  <p:cNvSpPr/>
                  <p:nvPr/>
                </p:nvSpPr>
                <p:spPr>
                  <a:xfrm>
                    <a:off x="5375945" y="2528557"/>
                    <a:ext cx="276056" cy="357035"/>
                  </a:xfrm>
                  <a:custGeom>
                    <a:avLst/>
                    <a:gdLst>
                      <a:gd name="connsiteX0" fmla="*/ 126736 w 276056"/>
                      <a:gd name="connsiteY0" fmla="*/ 3882 h 357035"/>
                      <a:gd name="connsiteX1" fmla="*/ 10897 w 276056"/>
                      <a:gd name="connsiteY1" fmla="*/ 251170 h 357035"/>
                      <a:gd name="connsiteX2" fmla="*/ 235053 w 276056"/>
                      <a:gd name="connsiteY2" fmla="*/ 330018 h 357035"/>
                      <a:gd name="connsiteX3" fmla="*/ 274596 w 276056"/>
                      <a:gd name="connsiteY3" fmla="*/ 56276 h 357035"/>
                      <a:gd name="connsiteX4" fmla="*/ 126736 w 276056"/>
                      <a:gd name="connsiteY4" fmla="*/ 3882 h 357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056" h="357035">
                        <a:moveTo>
                          <a:pt x="126736" y="3882"/>
                        </a:moveTo>
                        <a:cubicBezTo>
                          <a:pt x="23220" y="25243"/>
                          <a:pt x="-22786" y="147654"/>
                          <a:pt x="10897" y="251170"/>
                        </a:cubicBezTo>
                        <a:cubicBezTo>
                          <a:pt x="44581" y="354687"/>
                          <a:pt x="182343" y="385038"/>
                          <a:pt x="235053" y="330018"/>
                        </a:cubicBezTo>
                        <a:cubicBezTo>
                          <a:pt x="287760" y="274995"/>
                          <a:pt x="274596" y="56276"/>
                          <a:pt x="274596" y="56276"/>
                        </a:cubicBezTo>
                        <a:cubicBezTo>
                          <a:pt x="274596" y="56276"/>
                          <a:pt x="230252" y="-17479"/>
                          <a:pt x="126736" y="3882"/>
                        </a:cubicBezTo>
                        <a:close/>
                      </a:path>
                    </a:pathLst>
                  </a:custGeom>
                  <a:solidFill>
                    <a:srgbClr val="FCAA23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5" name="任意多边形: 形状 144"/>
                  <p:cNvSpPr/>
                  <p:nvPr/>
                </p:nvSpPr>
                <p:spPr>
                  <a:xfrm>
                    <a:off x="5375945" y="2528557"/>
                    <a:ext cx="276056" cy="357035"/>
                  </a:xfrm>
                  <a:custGeom>
                    <a:avLst/>
                    <a:gdLst>
                      <a:gd name="connsiteX0" fmla="*/ 126736 w 276056"/>
                      <a:gd name="connsiteY0" fmla="*/ 3882 h 357035"/>
                      <a:gd name="connsiteX1" fmla="*/ 10897 w 276056"/>
                      <a:gd name="connsiteY1" fmla="*/ 251170 h 357035"/>
                      <a:gd name="connsiteX2" fmla="*/ 235053 w 276056"/>
                      <a:gd name="connsiteY2" fmla="*/ 330018 h 357035"/>
                      <a:gd name="connsiteX3" fmla="*/ 274596 w 276056"/>
                      <a:gd name="connsiteY3" fmla="*/ 56276 h 357035"/>
                      <a:gd name="connsiteX4" fmla="*/ 126736 w 276056"/>
                      <a:gd name="connsiteY4" fmla="*/ 3882 h 357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056" h="357035">
                        <a:moveTo>
                          <a:pt x="126736" y="3882"/>
                        </a:moveTo>
                        <a:cubicBezTo>
                          <a:pt x="23220" y="25243"/>
                          <a:pt x="-22786" y="147654"/>
                          <a:pt x="10897" y="251170"/>
                        </a:cubicBezTo>
                        <a:cubicBezTo>
                          <a:pt x="44581" y="354687"/>
                          <a:pt x="182343" y="385038"/>
                          <a:pt x="235053" y="330018"/>
                        </a:cubicBezTo>
                        <a:cubicBezTo>
                          <a:pt x="287760" y="274995"/>
                          <a:pt x="274596" y="56276"/>
                          <a:pt x="274596" y="56276"/>
                        </a:cubicBezTo>
                        <a:cubicBezTo>
                          <a:pt x="274596" y="56276"/>
                          <a:pt x="230252" y="-17479"/>
                          <a:pt x="126736" y="3882"/>
                        </a:cubicBezTo>
                        <a:close/>
                      </a:path>
                    </a:pathLst>
                  </a:custGeom>
                  <a:noFill/>
                  <a:ln w="8792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19" name="组合 118"/>
                <p:cNvGrpSpPr/>
                <p:nvPr/>
              </p:nvGrpSpPr>
              <p:grpSpPr>
                <a:xfrm>
                  <a:off x="5440523" y="2550793"/>
                  <a:ext cx="280413" cy="322312"/>
                  <a:chOff x="5440523" y="2550793"/>
                  <a:chExt cx="280413" cy="322312"/>
                </a:xfrm>
              </p:grpSpPr>
              <p:sp>
                <p:nvSpPr>
                  <p:cNvPr id="142" name="任意多边形: 形状 141"/>
                  <p:cNvSpPr/>
                  <p:nvPr/>
                </p:nvSpPr>
                <p:spPr>
                  <a:xfrm>
                    <a:off x="5445724" y="2555994"/>
                    <a:ext cx="270011" cy="311911"/>
                  </a:xfrm>
                  <a:custGeom>
                    <a:avLst/>
                    <a:gdLst>
                      <a:gd name="connsiteX0" fmla="*/ 270012 w 270011"/>
                      <a:gd name="connsiteY0" fmla="*/ 155956 h 311911"/>
                      <a:gd name="connsiteX1" fmla="*/ 135006 w 270011"/>
                      <a:gd name="connsiteY1" fmla="*/ 311912 h 311911"/>
                      <a:gd name="connsiteX2" fmla="*/ 0 w 270011"/>
                      <a:gd name="connsiteY2" fmla="*/ 155956 h 311911"/>
                      <a:gd name="connsiteX3" fmla="*/ 135006 w 270011"/>
                      <a:gd name="connsiteY3" fmla="*/ 0 h 311911"/>
                      <a:gd name="connsiteX4" fmla="*/ 270012 w 270011"/>
                      <a:gd name="connsiteY4" fmla="*/ 155956 h 311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0011" h="311911">
                        <a:moveTo>
                          <a:pt x="270012" y="155956"/>
                        </a:moveTo>
                        <a:cubicBezTo>
                          <a:pt x="270012" y="242088"/>
                          <a:pt x="209567" y="311912"/>
                          <a:pt x="135006" y="311912"/>
                        </a:cubicBezTo>
                        <a:cubicBezTo>
                          <a:pt x="60444" y="311912"/>
                          <a:pt x="0" y="242088"/>
                          <a:pt x="0" y="155956"/>
                        </a:cubicBezTo>
                        <a:cubicBezTo>
                          <a:pt x="0" y="69824"/>
                          <a:pt x="60445" y="0"/>
                          <a:pt x="135006" y="0"/>
                        </a:cubicBezTo>
                        <a:cubicBezTo>
                          <a:pt x="209568" y="0"/>
                          <a:pt x="270012" y="69824"/>
                          <a:pt x="270012" y="155956"/>
                        </a:cubicBezTo>
                        <a:close/>
                      </a:path>
                    </a:pathLst>
                  </a:custGeom>
                  <a:solidFill>
                    <a:srgbClr val="4052F2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3" name="任意多边形: 形状 142"/>
                  <p:cNvSpPr/>
                  <p:nvPr/>
                </p:nvSpPr>
                <p:spPr>
                  <a:xfrm>
                    <a:off x="5440523" y="2550793"/>
                    <a:ext cx="280413" cy="322312"/>
                  </a:xfrm>
                  <a:custGeom>
                    <a:avLst/>
                    <a:gdLst>
                      <a:gd name="connsiteX0" fmla="*/ 140207 w 280413"/>
                      <a:gd name="connsiteY0" fmla="*/ 0 h 322312"/>
                      <a:gd name="connsiteX1" fmla="*/ 0 w 280413"/>
                      <a:gd name="connsiteY1" fmla="*/ 161156 h 322312"/>
                      <a:gd name="connsiteX2" fmla="*/ 140207 w 280413"/>
                      <a:gd name="connsiteY2" fmla="*/ 322313 h 322312"/>
                      <a:gd name="connsiteX3" fmla="*/ 280413 w 280413"/>
                      <a:gd name="connsiteY3" fmla="*/ 161156 h 322312"/>
                      <a:gd name="connsiteX4" fmla="*/ 140207 w 280413"/>
                      <a:gd name="connsiteY4" fmla="*/ 0 h 322312"/>
                      <a:gd name="connsiteX5" fmla="*/ 140207 w 280413"/>
                      <a:gd name="connsiteY5" fmla="*/ 311912 h 322312"/>
                      <a:gd name="connsiteX6" fmla="*/ 10402 w 280413"/>
                      <a:gd name="connsiteY6" fmla="*/ 161156 h 322312"/>
                      <a:gd name="connsiteX7" fmla="*/ 140207 w 280413"/>
                      <a:gd name="connsiteY7" fmla="*/ 10401 h 322312"/>
                      <a:gd name="connsiteX8" fmla="*/ 270012 w 280413"/>
                      <a:gd name="connsiteY8" fmla="*/ 161156 h 322312"/>
                      <a:gd name="connsiteX9" fmla="*/ 140207 w 280413"/>
                      <a:gd name="connsiteY9" fmla="*/ 311912 h 322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80413" h="322312">
                        <a:moveTo>
                          <a:pt x="140207" y="0"/>
                        </a:moveTo>
                        <a:cubicBezTo>
                          <a:pt x="62896" y="0"/>
                          <a:pt x="0" y="72295"/>
                          <a:pt x="0" y="161156"/>
                        </a:cubicBezTo>
                        <a:cubicBezTo>
                          <a:pt x="0" y="250018"/>
                          <a:pt x="62898" y="322313"/>
                          <a:pt x="140207" y="322313"/>
                        </a:cubicBezTo>
                        <a:cubicBezTo>
                          <a:pt x="217515" y="322313"/>
                          <a:pt x="280413" y="250018"/>
                          <a:pt x="280413" y="161156"/>
                        </a:cubicBezTo>
                        <a:cubicBezTo>
                          <a:pt x="280413" y="72295"/>
                          <a:pt x="217515" y="0"/>
                          <a:pt x="140207" y="0"/>
                        </a:cubicBezTo>
                        <a:close/>
                        <a:moveTo>
                          <a:pt x="140207" y="311912"/>
                        </a:moveTo>
                        <a:cubicBezTo>
                          <a:pt x="68517" y="311912"/>
                          <a:pt x="10402" y="244417"/>
                          <a:pt x="10402" y="161156"/>
                        </a:cubicBezTo>
                        <a:cubicBezTo>
                          <a:pt x="10402" y="77896"/>
                          <a:pt x="68517" y="10401"/>
                          <a:pt x="140207" y="10401"/>
                        </a:cubicBezTo>
                        <a:cubicBezTo>
                          <a:pt x="211897" y="10401"/>
                          <a:pt x="270012" y="77896"/>
                          <a:pt x="270012" y="161156"/>
                        </a:cubicBezTo>
                        <a:cubicBezTo>
                          <a:pt x="270012" y="244417"/>
                          <a:pt x="211895" y="311912"/>
                          <a:pt x="140207" y="31191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20" name="组合 119"/>
                <p:cNvGrpSpPr/>
                <p:nvPr/>
              </p:nvGrpSpPr>
              <p:grpSpPr>
                <a:xfrm>
                  <a:off x="5496830" y="2789100"/>
                  <a:ext cx="291677" cy="714984"/>
                  <a:chOff x="5496830" y="2789100"/>
                  <a:chExt cx="291677" cy="714984"/>
                </a:xfrm>
              </p:grpSpPr>
              <p:sp>
                <p:nvSpPr>
                  <p:cNvPr id="140" name="任意多边形: 形状 139"/>
                  <p:cNvSpPr/>
                  <p:nvPr/>
                </p:nvSpPr>
                <p:spPr>
                  <a:xfrm>
                    <a:off x="5502028" y="2794307"/>
                    <a:ext cx="281312" cy="704586"/>
                  </a:xfrm>
                  <a:custGeom>
                    <a:avLst/>
                    <a:gdLst>
                      <a:gd name="connsiteX0" fmla="*/ 273122 w 281312"/>
                      <a:gd name="connsiteY0" fmla="*/ 209191 h 704586"/>
                      <a:gd name="connsiteX1" fmla="*/ 259488 w 281312"/>
                      <a:gd name="connsiteY1" fmla="*/ 204241 h 704586"/>
                      <a:gd name="connsiteX2" fmla="*/ 237219 w 281312"/>
                      <a:gd name="connsiteY2" fmla="*/ 214910 h 704586"/>
                      <a:gd name="connsiteX3" fmla="*/ 239667 w 281312"/>
                      <a:gd name="connsiteY3" fmla="*/ 197849 h 704586"/>
                      <a:gd name="connsiteX4" fmla="*/ 239654 w 281312"/>
                      <a:gd name="connsiteY4" fmla="*/ 60304 h 704586"/>
                      <a:gd name="connsiteX5" fmla="*/ 225004 w 281312"/>
                      <a:gd name="connsiteY5" fmla="*/ 52855 h 704586"/>
                      <a:gd name="connsiteX6" fmla="*/ 190355 w 281312"/>
                      <a:gd name="connsiteY6" fmla="*/ 83784 h 704586"/>
                      <a:gd name="connsiteX7" fmla="*/ 179576 w 281312"/>
                      <a:gd name="connsiteY7" fmla="*/ 17862 h 704586"/>
                      <a:gd name="connsiteX8" fmla="*/ 163411 w 281312"/>
                      <a:gd name="connsiteY8" fmla="*/ 5234 h 704586"/>
                      <a:gd name="connsiteX9" fmla="*/ 139347 w 281312"/>
                      <a:gd name="connsiteY9" fmla="*/ 13980 h 704586"/>
                      <a:gd name="connsiteX10" fmla="*/ 127095 w 281312"/>
                      <a:gd name="connsiteY10" fmla="*/ 3018 h 704586"/>
                      <a:gd name="connsiteX11" fmla="*/ 111315 w 281312"/>
                      <a:gd name="connsiteY11" fmla="*/ 0 h 704586"/>
                      <a:gd name="connsiteX12" fmla="*/ 76262 w 281312"/>
                      <a:gd name="connsiteY12" fmla="*/ 36336 h 704586"/>
                      <a:gd name="connsiteX13" fmla="*/ 40497 w 281312"/>
                      <a:gd name="connsiteY13" fmla="*/ 166113 h 704586"/>
                      <a:gd name="connsiteX14" fmla="*/ 37681 w 281312"/>
                      <a:gd name="connsiteY14" fmla="*/ 209486 h 704586"/>
                      <a:gd name="connsiteX15" fmla="*/ 261 w 281312"/>
                      <a:gd name="connsiteY15" fmla="*/ 373308 h 704586"/>
                      <a:gd name="connsiteX16" fmla="*/ 32151 w 281312"/>
                      <a:gd name="connsiteY16" fmla="*/ 470250 h 704586"/>
                      <a:gd name="connsiteX17" fmla="*/ 44065 w 281312"/>
                      <a:gd name="connsiteY17" fmla="*/ 495055 h 704586"/>
                      <a:gd name="connsiteX18" fmla="*/ 33096 w 281312"/>
                      <a:gd name="connsiteY18" fmla="*/ 660296 h 704586"/>
                      <a:gd name="connsiteX19" fmla="*/ 30531 w 281312"/>
                      <a:gd name="connsiteY19" fmla="*/ 696039 h 704586"/>
                      <a:gd name="connsiteX20" fmla="*/ 35154 w 281312"/>
                      <a:gd name="connsiteY20" fmla="*/ 696859 h 704586"/>
                      <a:gd name="connsiteX21" fmla="*/ 41592 w 281312"/>
                      <a:gd name="connsiteY21" fmla="*/ 698037 h 704586"/>
                      <a:gd name="connsiteX22" fmla="*/ 102740 w 281312"/>
                      <a:gd name="connsiteY22" fmla="*/ 704587 h 704586"/>
                      <a:gd name="connsiteX23" fmla="*/ 172534 w 281312"/>
                      <a:gd name="connsiteY23" fmla="*/ 695683 h 704586"/>
                      <a:gd name="connsiteX24" fmla="*/ 251792 w 281312"/>
                      <a:gd name="connsiteY24" fmla="*/ 649345 h 704586"/>
                      <a:gd name="connsiteX25" fmla="*/ 253568 w 281312"/>
                      <a:gd name="connsiteY25" fmla="*/ 646942 h 704586"/>
                      <a:gd name="connsiteX26" fmla="*/ 252387 w 281312"/>
                      <a:gd name="connsiteY26" fmla="*/ 644199 h 704586"/>
                      <a:gd name="connsiteX27" fmla="*/ 244964 w 281312"/>
                      <a:gd name="connsiteY27" fmla="*/ 627107 h 704586"/>
                      <a:gd name="connsiteX28" fmla="*/ 241745 w 281312"/>
                      <a:gd name="connsiteY28" fmla="*/ 619721 h 704586"/>
                      <a:gd name="connsiteX29" fmla="*/ 179620 w 281312"/>
                      <a:gd name="connsiteY29" fmla="*/ 451039 h 704586"/>
                      <a:gd name="connsiteX30" fmla="*/ 252288 w 281312"/>
                      <a:gd name="connsiteY30" fmla="*/ 295883 h 704586"/>
                      <a:gd name="connsiteX31" fmla="*/ 253605 w 281312"/>
                      <a:gd name="connsiteY31" fmla="*/ 293729 h 704586"/>
                      <a:gd name="connsiteX32" fmla="*/ 273122 w 281312"/>
                      <a:gd name="connsiteY32" fmla="*/ 209191 h 7045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281312" h="704586">
                        <a:moveTo>
                          <a:pt x="273122" y="209191"/>
                        </a:moveTo>
                        <a:cubicBezTo>
                          <a:pt x="268963" y="205907"/>
                          <a:pt x="264376" y="204241"/>
                          <a:pt x="259488" y="204241"/>
                        </a:cubicBezTo>
                        <a:cubicBezTo>
                          <a:pt x="250943" y="204241"/>
                          <a:pt x="243160" y="209352"/>
                          <a:pt x="237219" y="214910"/>
                        </a:cubicBezTo>
                        <a:cubicBezTo>
                          <a:pt x="237920" y="209782"/>
                          <a:pt x="238768" y="203993"/>
                          <a:pt x="239667" y="197849"/>
                        </a:cubicBezTo>
                        <a:cubicBezTo>
                          <a:pt x="248739" y="135883"/>
                          <a:pt x="255564" y="78735"/>
                          <a:pt x="239654" y="60304"/>
                        </a:cubicBezTo>
                        <a:cubicBezTo>
                          <a:pt x="235383" y="55361"/>
                          <a:pt x="230453" y="52855"/>
                          <a:pt x="225004" y="52855"/>
                        </a:cubicBezTo>
                        <a:cubicBezTo>
                          <a:pt x="211198" y="52855"/>
                          <a:pt x="198306" y="70235"/>
                          <a:pt x="190355" y="83784"/>
                        </a:cubicBezTo>
                        <a:cubicBezTo>
                          <a:pt x="187936" y="64074"/>
                          <a:pt x="183654" y="32384"/>
                          <a:pt x="179576" y="17862"/>
                        </a:cubicBezTo>
                        <a:cubicBezTo>
                          <a:pt x="177288" y="9718"/>
                          <a:pt x="171549" y="5234"/>
                          <a:pt x="163411" y="5234"/>
                        </a:cubicBezTo>
                        <a:cubicBezTo>
                          <a:pt x="154896" y="5234"/>
                          <a:pt x="145256" y="10287"/>
                          <a:pt x="139347" y="13980"/>
                        </a:cubicBezTo>
                        <a:cubicBezTo>
                          <a:pt x="137092" y="9975"/>
                          <a:pt x="133249" y="5209"/>
                          <a:pt x="127095" y="3018"/>
                        </a:cubicBezTo>
                        <a:cubicBezTo>
                          <a:pt x="121516" y="1016"/>
                          <a:pt x="116208" y="0"/>
                          <a:pt x="111315" y="0"/>
                        </a:cubicBezTo>
                        <a:cubicBezTo>
                          <a:pt x="88532" y="0"/>
                          <a:pt x="78887" y="21689"/>
                          <a:pt x="76262" y="36336"/>
                        </a:cubicBezTo>
                        <a:cubicBezTo>
                          <a:pt x="43322" y="40737"/>
                          <a:pt x="41695" y="112946"/>
                          <a:pt x="40497" y="166113"/>
                        </a:cubicBezTo>
                        <a:cubicBezTo>
                          <a:pt x="40049" y="185962"/>
                          <a:pt x="39664" y="203102"/>
                          <a:pt x="37681" y="209486"/>
                        </a:cubicBezTo>
                        <a:cubicBezTo>
                          <a:pt x="32197" y="227180"/>
                          <a:pt x="4614" y="318233"/>
                          <a:pt x="261" y="373308"/>
                        </a:cubicBezTo>
                        <a:cubicBezTo>
                          <a:pt x="-2576" y="409187"/>
                          <a:pt x="18321" y="445933"/>
                          <a:pt x="32151" y="470250"/>
                        </a:cubicBezTo>
                        <a:cubicBezTo>
                          <a:pt x="38009" y="480548"/>
                          <a:pt x="44065" y="491200"/>
                          <a:pt x="44065" y="495055"/>
                        </a:cubicBezTo>
                        <a:cubicBezTo>
                          <a:pt x="44065" y="500454"/>
                          <a:pt x="42161" y="533502"/>
                          <a:pt x="33096" y="660296"/>
                        </a:cubicBezTo>
                        <a:lnTo>
                          <a:pt x="30531" y="696039"/>
                        </a:lnTo>
                        <a:lnTo>
                          <a:pt x="35154" y="696859"/>
                        </a:lnTo>
                        <a:cubicBezTo>
                          <a:pt x="37180" y="697219"/>
                          <a:pt x="39326" y="697617"/>
                          <a:pt x="41592" y="698037"/>
                        </a:cubicBezTo>
                        <a:cubicBezTo>
                          <a:pt x="56477" y="700802"/>
                          <a:pt x="76865" y="704587"/>
                          <a:pt x="102740" y="704587"/>
                        </a:cubicBezTo>
                        <a:cubicBezTo>
                          <a:pt x="125440" y="704587"/>
                          <a:pt x="148922" y="701591"/>
                          <a:pt x="172534" y="695683"/>
                        </a:cubicBezTo>
                        <a:cubicBezTo>
                          <a:pt x="222028" y="683310"/>
                          <a:pt x="241472" y="663312"/>
                          <a:pt x="251792" y="649345"/>
                        </a:cubicBezTo>
                        <a:lnTo>
                          <a:pt x="253568" y="646942"/>
                        </a:lnTo>
                        <a:lnTo>
                          <a:pt x="252387" y="644199"/>
                        </a:lnTo>
                        <a:cubicBezTo>
                          <a:pt x="250137" y="638963"/>
                          <a:pt x="247635" y="633229"/>
                          <a:pt x="244964" y="627107"/>
                        </a:cubicBezTo>
                        <a:lnTo>
                          <a:pt x="241745" y="619721"/>
                        </a:lnTo>
                        <a:cubicBezTo>
                          <a:pt x="220262" y="570395"/>
                          <a:pt x="175565" y="467753"/>
                          <a:pt x="179620" y="451039"/>
                        </a:cubicBezTo>
                        <a:cubicBezTo>
                          <a:pt x="185689" y="426051"/>
                          <a:pt x="240485" y="315191"/>
                          <a:pt x="252288" y="295883"/>
                        </a:cubicBezTo>
                        <a:lnTo>
                          <a:pt x="253605" y="293729"/>
                        </a:lnTo>
                        <a:cubicBezTo>
                          <a:pt x="268031" y="270179"/>
                          <a:pt x="294870" y="226347"/>
                          <a:pt x="273122" y="209191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20000"/>
                      <a:lumOff val="80000"/>
                    </a:schemeClr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1" name="任意多边形: 形状 140"/>
                  <p:cNvSpPr/>
                  <p:nvPr/>
                </p:nvSpPr>
                <p:spPr>
                  <a:xfrm>
                    <a:off x="5496830" y="2789100"/>
                    <a:ext cx="291677" cy="714984"/>
                  </a:xfrm>
                  <a:custGeom>
                    <a:avLst/>
                    <a:gdLst>
                      <a:gd name="connsiteX0" fmla="*/ 261926 w 291677"/>
                      <a:gd name="connsiteY0" fmla="*/ 303803 h 714984"/>
                      <a:gd name="connsiteX1" fmla="*/ 263243 w 291677"/>
                      <a:gd name="connsiteY1" fmla="*/ 301649 h 714984"/>
                      <a:gd name="connsiteX2" fmla="*/ 281538 w 291677"/>
                      <a:gd name="connsiteY2" fmla="*/ 210312 h 714984"/>
                      <a:gd name="connsiteX3" fmla="*/ 264689 w 291677"/>
                      <a:gd name="connsiteY3" fmla="*/ 204245 h 714984"/>
                      <a:gd name="connsiteX4" fmla="*/ 249309 w 291677"/>
                      <a:gd name="connsiteY4" fmla="*/ 208611 h 714984"/>
                      <a:gd name="connsiteX5" fmla="*/ 250013 w 291677"/>
                      <a:gd name="connsiteY5" fmla="*/ 203808 h 714984"/>
                      <a:gd name="connsiteX6" fmla="*/ 248792 w 291677"/>
                      <a:gd name="connsiteY6" fmla="*/ 62113 h 714984"/>
                      <a:gd name="connsiteX7" fmla="*/ 230204 w 291677"/>
                      <a:gd name="connsiteY7" fmla="*/ 52860 h 714984"/>
                      <a:gd name="connsiteX8" fmla="*/ 198927 w 291677"/>
                      <a:gd name="connsiteY8" fmla="*/ 74357 h 714984"/>
                      <a:gd name="connsiteX9" fmla="*/ 189783 w 291677"/>
                      <a:gd name="connsiteY9" fmla="*/ 21660 h 714984"/>
                      <a:gd name="connsiteX10" fmla="*/ 168611 w 291677"/>
                      <a:gd name="connsiteY10" fmla="*/ 5236 h 714984"/>
                      <a:gd name="connsiteX11" fmla="*/ 146144 w 291677"/>
                      <a:gd name="connsiteY11" fmla="*/ 12199 h 714984"/>
                      <a:gd name="connsiteX12" fmla="*/ 134029 w 291677"/>
                      <a:gd name="connsiteY12" fmla="*/ 3317 h 714984"/>
                      <a:gd name="connsiteX13" fmla="*/ 116517 w 291677"/>
                      <a:gd name="connsiteY13" fmla="*/ 0 h 714984"/>
                      <a:gd name="connsiteX14" fmla="*/ 81629 w 291677"/>
                      <a:gd name="connsiteY14" fmla="*/ 24087 h 714984"/>
                      <a:gd name="connsiteX15" fmla="*/ 77153 w 291677"/>
                      <a:gd name="connsiteY15" fmla="*/ 37082 h 714984"/>
                      <a:gd name="connsiteX16" fmla="*/ 46372 w 291677"/>
                      <a:gd name="connsiteY16" fmla="*/ 87928 h 714984"/>
                      <a:gd name="connsiteX17" fmla="*/ 40498 w 291677"/>
                      <a:gd name="connsiteY17" fmla="*/ 171195 h 714984"/>
                      <a:gd name="connsiteX18" fmla="*/ 37918 w 291677"/>
                      <a:gd name="connsiteY18" fmla="*/ 213141 h 714984"/>
                      <a:gd name="connsiteX19" fmla="*/ 278 w 291677"/>
                      <a:gd name="connsiteY19" fmla="*/ 378096 h 714984"/>
                      <a:gd name="connsiteX20" fmla="*/ 32831 w 291677"/>
                      <a:gd name="connsiteY20" fmla="*/ 478018 h 714984"/>
                      <a:gd name="connsiteX21" fmla="*/ 44066 w 291677"/>
                      <a:gd name="connsiteY21" fmla="*/ 500364 h 714984"/>
                      <a:gd name="connsiteX22" fmla="*/ 33111 w 291677"/>
                      <a:gd name="connsiteY22" fmla="*/ 665121 h 714984"/>
                      <a:gd name="connsiteX23" fmla="*/ 32133 w 291677"/>
                      <a:gd name="connsiteY23" fmla="*/ 678815 h 714984"/>
                      <a:gd name="connsiteX24" fmla="*/ 30889 w 291677"/>
                      <a:gd name="connsiteY24" fmla="*/ 696171 h 714984"/>
                      <a:gd name="connsiteX25" fmla="*/ 30203 w 291677"/>
                      <a:gd name="connsiteY25" fmla="*/ 705534 h 714984"/>
                      <a:gd name="connsiteX26" fmla="*/ 39448 w 291677"/>
                      <a:gd name="connsiteY26" fmla="*/ 707174 h 714984"/>
                      <a:gd name="connsiteX27" fmla="*/ 45844 w 291677"/>
                      <a:gd name="connsiteY27" fmla="*/ 708346 h 714984"/>
                      <a:gd name="connsiteX28" fmla="*/ 107942 w 291677"/>
                      <a:gd name="connsiteY28" fmla="*/ 714984 h 714984"/>
                      <a:gd name="connsiteX29" fmla="*/ 178999 w 291677"/>
                      <a:gd name="connsiteY29" fmla="*/ 705926 h 714984"/>
                      <a:gd name="connsiteX30" fmla="*/ 261176 w 291677"/>
                      <a:gd name="connsiteY30" fmla="*/ 657634 h 714984"/>
                      <a:gd name="connsiteX31" fmla="*/ 264726 w 291677"/>
                      <a:gd name="connsiteY31" fmla="*/ 652831 h 714984"/>
                      <a:gd name="connsiteX32" fmla="*/ 262366 w 291677"/>
                      <a:gd name="connsiteY32" fmla="*/ 647343 h 714984"/>
                      <a:gd name="connsiteX33" fmla="*/ 254910 w 291677"/>
                      <a:gd name="connsiteY33" fmla="*/ 630178 h 714984"/>
                      <a:gd name="connsiteX34" fmla="*/ 251714 w 291677"/>
                      <a:gd name="connsiteY34" fmla="*/ 622845 h 714984"/>
                      <a:gd name="connsiteX35" fmla="*/ 209311 w 291677"/>
                      <a:gd name="connsiteY35" fmla="*/ 521887 h 714984"/>
                      <a:gd name="connsiteX36" fmla="*/ 189887 w 291677"/>
                      <a:gd name="connsiteY36" fmla="*/ 457418 h 714984"/>
                      <a:gd name="connsiteX37" fmla="*/ 261926 w 291677"/>
                      <a:gd name="connsiteY37" fmla="*/ 303803 h 714984"/>
                      <a:gd name="connsiteX38" fmla="*/ 242177 w 291677"/>
                      <a:gd name="connsiteY38" fmla="*/ 627004 h 714984"/>
                      <a:gd name="connsiteX39" fmla="*/ 252811 w 291677"/>
                      <a:gd name="connsiteY39" fmla="*/ 651457 h 714984"/>
                      <a:gd name="connsiteX40" fmla="*/ 176474 w 291677"/>
                      <a:gd name="connsiteY40" fmla="*/ 695841 h 714984"/>
                      <a:gd name="connsiteX41" fmla="*/ 107942 w 291677"/>
                      <a:gd name="connsiteY41" fmla="*/ 704589 h 714984"/>
                      <a:gd name="connsiteX42" fmla="*/ 41264 w 291677"/>
                      <a:gd name="connsiteY42" fmla="*/ 696938 h 714984"/>
                      <a:gd name="connsiteX43" fmla="*/ 43486 w 291677"/>
                      <a:gd name="connsiteY43" fmla="*/ 665868 h 714984"/>
                      <a:gd name="connsiteX44" fmla="*/ 54467 w 291677"/>
                      <a:gd name="connsiteY44" fmla="*/ 500256 h 714984"/>
                      <a:gd name="connsiteX45" fmla="*/ 10647 w 291677"/>
                      <a:gd name="connsiteY45" fmla="*/ 378920 h 714984"/>
                      <a:gd name="connsiteX46" fmla="*/ 47851 w 291677"/>
                      <a:gd name="connsiteY46" fmla="*/ 216227 h 714984"/>
                      <a:gd name="connsiteX47" fmla="*/ 84702 w 291677"/>
                      <a:gd name="connsiteY47" fmla="*/ 46527 h 714984"/>
                      <a:gd name="connsiteX48" fmla="*/ 86018 w 291677"/>
                      <a:gd name="connsiteY48" fmla="*/ 46571 h 714984"/>
                      <a:gd name="connsiteX49" fmla="*/ 116514 w 291677"/>
                      <a:gd name="connsiteY49" fmla="*/ 10404 h 714984"/>
                      <a:gd name="connsiteX50" fmla="*/ 130536 w 291677"/>
                      <a:gd name="connsiteY50" fmla="*/ 13116 h 714984"/>
                      <a:gd name="connsiteX51" fmla="*/ 142267 w 291677"/>
                      <a:gd name="connsiteY51" fmla="*/ 27019 h 714984"/>
                      <a:gd name="connsiteX52" fmla="*/ 168609 w 291677"/>
                      <a:gd name="connsiteY52" fmla="*/ 15639 h 714984"/>
                      <a:gd name="connsiteX53" fmla="*/ 179767 w 291677"/>
                      <a:gd name="connsiteY53" fmla="*/ 24473 h 714984"/>
                      <a:gd name="connsiteX54" fmla="*/ 192355 w 291677"/>
                      <a:gd name="connsiteY54" fmla="*/ 106409 h 714984"/>
                      <a:gd name="connsiteX55" fmla="*/ 230202 w 291677"/>
                      <a:gd name="connsiteY55" fmla="*/ 63261 h 714984"/>
                      <a:gd name="connsiteX56" fmla="*/ 240915 w 291677"/>
                      <a:gd name="connsiteY56" fmla="*/ 68910 h 714984"/>
                      <a:gd name="connsiteX57" fmla="*/ 235397 w 291677"/>
                      <a:gd name="connsiteY57" fmla="*/ 236584 h 714984"/>
                      <a:gd name="connsiteX58" fmla="*/ 264682 w 291677"/>
                      <a:gd name="connsiteY58" fmla="*/ 214647 h 714984"/>
                      <a:gd name="connsiteX59" fmla="*/ 275093 w 291677"/>
                      <a:gd name="connsiteY59" fmla="*/ 218478 h 714984"/>
                      <a:gd name="connsiteX60" fmla="*/ 253048 w 291677"/>
                      <a:gd name="connsiteY60" fmla="*/ 298378 h 714984"/>
                      <a:gd name="connsiteX61" fmla="*/ 179764 w 291677"/>
                      <a:gd name="connsiteY61" fmla="*/ 455018 h 714984"/>
                      <a:gd name="connsiteX62" fmla="*/ 242177 w 291677"/>
                      <a:gd name="connsiteY62" fmla="*/ 627004 h 7149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</a:cxnLst>
                    <a:rect l="l" t="t" r="r" b="b"/>
                    <a:pathLst>
                      <a:path w="291677" h="714984">
                        <a:moveTo>
                          <a:pt x="261926" y="303803"/>
                        </a:moveTo>
                        <a:lnTo>
                          <a:pt x="263243" y="301649"/>
                        </a:lnTo>
                        <a:cubicBezTo>
                          <a:pt x="278504" y="276725"/>
                          <a:pt x="306912" y="230330"/>
                          <a:pt x="281538" y="210312"/>
                        </a:cubicBezTo>
                        <a:cubicBezTo>
                          <a:pt x="276444" y="206287"/>
                          <a:pt x="270773" y="204245"/>
                          <a:pt x="264689" y="204245"/>
                        </a:cubicBezTo>
                        <a:cubicBezTo>
                          <a:pt x="259165" y="204245"/>
                          <a:pt x="253976" y="205999"/>
                          <a:pt x="249309" y="208611"/>
                        </a:cubicBezTo>
                        <a:cubicBezTo>
                          <a:pt x="249538" y="207039"/>
                          <a:pt x="249773" y="205437"/>
                          <a:pt x="250013" y="203808"/>
                        </a:cubicBezTo>
                        <a:cubicBezTo>
                          <a:pt x="259618" y="138187"/>
                          <a:pt x="266158" y="82232"/>
                          <a:pt x="248792" y="62113"/>
                        </a:cubicBezTo>
                        <a:cubicBezTo>
                          <a:pt x="242181" y="54464"/>
                          <a:pt x="235035" y="52860"/>
                          <a:pt x="230204" y="52860"/>
                        </a:cubicBezTo>
                        <a:cubicBezTo>
                          <a:pt x="219719" y="52860"/>
                          <a:pt x="209453" y="59904"/>
                          <a:pt x="198927" y="74357"/>
                        </a:cubicBezTo>
                        <a:cubicBezTo>
                          <a:pt x="196445" y="55684"/>
                          <a:pt x="193060" y="33332"/>
                          <a:pt x="189783" y="21660"/>
                        </a:cubicBezTo>
                        <a:cubicBezTo>
                          <a:pt x="186895" y="11377"/>
                          <a:pt x="178979" y="5236"/>
                          <a:pt x="168611" y="5236"/>
                        </a:cubicBezTo>
                        <a:cubicBezTo>
                          <a:pt x="160782" y="5236"/>
                          <a:pt x="152479" y="8722"/>
                          <a:pt x="146144" y="12199"/>
                        </a:cubicBezTo>
                        <a:cubicBezTo>
                          <a:pt x="143351" y="8661"/>
                          <a:pt x="139434" y="5242"/>
                          <a:pt x="134029" y="3317"/>
                        </a:cubicBezTo>
                        <a:cubicBezTo>
                          <a:pt x="127909" y="1119"/>
                          <a:pt x="122007" y="0"/>
                          <a:pt x="116517" y="0"/>
                        </a:cubicBezTo>
                        <a:cubicBezTo>
                          <a:pt x="101266" y="0"/>
                          <a:pt x="88876" y="8555"/>
                          <a:pt x="81629" y="24087"/>
                        </a:cubicBezTo>
                        <a:cubicBezTo>
                          <a:pt x="79455" y="28746"/>
                          <a:pt x="78050" y="33336"/>
                          <a:pt x="77153" y="37082"/>
                        </a:cubicBezTo>
                        <a:cubicBezTo>
                          <a:pt x="54370" y="43146"/>
                          <a:pt x="48449" y="76306"/>
                          <a:pt x="46372" y="87928"/>
                        </a:cubicBezTo>
                        <a:cubicBezTo>
                          <a:pt x="41798" y="113537"/>
                          <a:pt x="41079" y="145506"/>
                          <a:pt x="40498" y="171195"/>
                        </a:cubicBezTo>
                        <a:cubicBezTo>
                          <a:pt x="40096" y="189021"/>
                          <a:pt x="39681" y="207457"/>
                          <a:pt x="37918" y="213141"/>
                        </a:cubicBezTo>
                        <a:cubicBezTo>
                          <a:pt x="32403" y="230930"/>
                          <a:pt x="4674" y="322473"/>
                          <a:pt x="278" y="378096"/>
                        </a:cubicBezTo>
                        <a:cubicBezTo>
                          <a:pt x="-2685" y="415566"/>
                          <a:pt x="18687" y="453149"/>
                          <a:pt x="32831" y="478018"/>
                        </a:cubicBezTo>
                        <a:cubicBezTo>
                          <a:pt x="37658" y="486503"/>
                          <a:pt x="43657" y="497053"/>
                          <a:pt x="44066" y="500364"/>
                        </a:cubicBezTo>
                        <a:cubicBezTo>
                          <a:pt x="44042" y="505057"/>
                          <a:pt x="42565" y="532902"/>
                          <a:pt x="33111" y="665121"/>
                        </a:cubicBezTo>
                        <a:lnTo>
                          <a:pt x="32133" y="678815"/>
                        </a:lnTo>
                        <a:cubicBezTo>
                          <a:pt x="31662" y="685429"/>
                          <a:pt x="31247" y="691295"/>
                          <a:pt x="30889" y="696171"/>
                        </a:cubicBezTo>
                        <a:lnTo>
                          <a:pt x="30203" y="705534"/>
                        </a:lnTo>
                        <a:lnTo>
                          <a:pt x="39448" y="707174"/>
                        </a:lnTo>
                        <a:cubicBezTo>
                          <a:pt x="41461" y="707533"/>
                          <a:pt x="43593" y="707928"/>
                          <a:pt x="45844" y="708346"/>
                        </a:cubicBezTo>
                        <a:cubicBezTo>
                          <a:pt x="60930" y="711148"/>
                          <a:pt x="81589" y="714984"/>
                          <a:pt x="107942" y="714984"/>
                        </a:cubicBezTo>
                        <a:cubicBezTo>
                          <a:pt x="131066" y="714984"/>
                          <a:pt x="154972" y="711935"/>
                          <a:pt x="178999" y="705926"/>
                        </a:cubicBezTo>
                        <a:cubicBezTo>
                          <a:pt x="230116" y="693146"/>
                          <a:pt x="250382" y="672245"/>
                          <a:pt x="261176" y="657634"/>
                        </a:cubicBezTo>
                        <a:lnTo>
                          <a:pt x="264726" y="652831"/>
                        </a:lnTo>
                        <a:lnTo>
                          <a:pt x="262366" y="647343"/>
                        </a:lnTo>
                        <a:cubicBezTo>
                          <a:pt x="260104" y="642085"/>
                          <a:pt x="257592" y="636326"/>
                          <a:pt x="254910" y="630178"/>
                        </a:cubicBezTo>
                        <a:lnTo>
                          <a:pt x="251714" y="622845"/>
                        </a:lnTo>
                        <a:cubicBezTo>
                          <a:pt x="239290" y="594321"/>
                          <a:pt x="222277" y="555252"/>
                          <a:pt x="209311" y="521887"/>
                        </a:cubicBezTo>
                        <a:cubicBezTo>
                          <a:pt x="189080" y="469833"/>
                          <a:pt x="189581" y="459051"/>
                          <a:pt x="189887" y="457418"/>
                        </a:cubicBezTo>
                        <a:cubicBezTo>
                          <a:pt x="195671" y="433604"/>
                          <a:pt x="250468" y="322548"/>
                          <a:pt x="261926" y="303803"/>
                        </a:cubicBezTo>
                        <a:close/>
                        <a:moveTo>
                          <a:pt x="242177" y="627004"/>
                        </a:moveTo>
                        <a:cubicBezTo>
                          <a:pt x="246060" y="635924"/>
                          <a:pt x="249676" y="644173"/>
                          <a:pt x="252811" y="651457"/>
                        </a:cubicBezTo>
                        <a:cubicBezTo>
                          <a:pt x="242500" y="665413"/>
                          <a:pt x="223508" y="684081"/>
                          <a:pt x="176474" y="695841"/>
                        </a:cubicBezTo>
                        <a:cubicBezTo>
                          <a:pt x="150319" y="702385"/>
                          <a:pt x="127518" y="704589"/>
                          <a:pt x="107942" y="704589"/>
                        </a:cubicBezTo>
                        <a:cubicBezTo>
                          <a:pt x="78642" y="704589"/>
                          <a:pt x="56566" y="699652"/>
                          <a:pt x="41264" y="696938"/>
                        </a:cubicBezTo>
                        <a:cubicBezTo>
                          <a:pt x="41852" y="688902"/>
                          <a:pt x="42602" y="678188"/>
                          <a:pt x="43486" y="665868"/>
                        </a:cubicBezTo>
                        <a:cubicBezTo>
                          <a:pt x="47719" y="606674"/>
                          <a:pt x="54467" y="510864"/>
                          <a:pt x="54467" y="500256"/>
                        </a:cubicBezTo>
                        <a:cubicBezTo>
                          <a:pt x="54467" y="484801"/>
                          <a:pt x="6547" y="430748"/>
                          <a:pt x="10647" y="378920"/>
                        </a:cubicBezTo>
                        <a:cubicBezTo>
                          <a:pt x="14746" y="327065"/>
                          <a:pt x="40136" y="241111"/>
                          <a:pt x="47851" y="216227"/>
                        </a:cubicBezTo>
                        <a:cubicBezTo>
                          <a:pt x="55489" y="191617"/>
                          <a:pt x="41204" y="46527"/>
                          <a:pt x="84702" y="46527"/>
                        </a:cubicBezTo>
                        <a:cubicBezTo>
                          <a:pt x="85135" y="46527"/>
                          <a:pt x="85572" y="46540"/>
                          <a:pt x="86018" y="46571"/>
                        </a:cubicBezTo>
                        <a:cubicBezTo>
                          <a:pt x="86018" y="46571"/>
                          <a:pt x="89276" y="10404"/>
                          <a:pt x="116514" y="10404"/>
                        </a:cubicBezTo>
                        <a:cubicBezTo>
                          <a:pt x="120619" y="10404"/>
                          <a:pt x="125270" y="11226"/>
                          <a:pt x="130536" y="13116"/>
                        </a:cubicBezTo>
                        <a:cubicBezTo>
                          <a:pt x="139482" y="16303"/>
                          <a:pt x="142267" y="27019"/>
                          <a:pt x="142267" y="27019"/>
                        </a:cubicBezTo>
                        <a:cubicBezTo>
                          <a:pt x="142267" y="27019"/>
                          <a:pt x="157333" y="15639"/>
                          <a:pt x="168609" y="15639"/>
                        </a:cubicBezTo>
                        <a:cubicBezTo>
                          <a:pt x="173645" y="15639"/>
                          <a:pt x="177924" y="17908"/>
                          <a:pt x="179767" y="24473"/>
                        </a:cubicBezTo>
                        <a:cubicBezTo>
                          <a:pt x="185741" y="45742"/>
                          <a:pt x="192355" y="106409"/>
                          <a:pt x="192355" y="106409"/>
                        </a:cubicBezTo>
                        <a:cubicBezTo>
                          <a:pt x="192355" y="106409"/>
                          <a:pt x="211630" y="63261"/>
                          <a:pt x="230202" y="63261"/>
                        </a:cubicBezTo>
                        <a:cubicBezTo>
                          <a:pt x="233852" y="63261"/>
                          <a:pt x="237470" y="64925"/>
                          <a:pt x="240915" y="68910"/>
                        </a:cubicBezTo>
                        <a:cubicBezTo>
                          <a:pt x="261862" y="93177"/>
                          <a:pt x="236496" y="210121"/>
                          <a:pt x="235397" y="236584"/>
                        </a:cubicBezTo>
                        <a:cubicBezTo>
                          <a:pt x="235397" y="236584"/>
                          <a:pt x="249357" y="214649"/>
                          <a:pt x="264682" y="214647"/>
                        </a:cubicBezTo>
                        <a:cubicBezTo>
                          <a:pt x="268131" y="214647"/>
                          <a:pt x="271648" y="215757"/>
                          <a:pt x="275093" y="218478"/>
                        </a:cubicBezTo>
                        <a:cubicBezTo>
                          <a:pt x="293869" y="233289"/>
                          <a:pt x="265181" y="278503"/>
                          <a:pt x="253048" y="298378"/>
                        </a:cubicBezTo>
                        <a:cubicBezTo>
                          <a:pt x="240915" y="318227"/>
                          <a:pt x="185926" y="429652"/>
                          <a:pt x="179764" y="455018"/>
                        </a:cubicBezTo>
                        <a:cubicBezTo>
                          <a:pt x="175348" y="473231"/>
                          <a:pt x="215419" y="565559"/>
                          <a:pt x="242177" y="62700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21" name="任意多边形: 形状 120"/>
                <p:cNvSpPr/>
                <p:nvPr/>
              </p:nvSpPr>
              <p:spPr>
                <a:xfrm>
                  <a:off x="5579873" y="2833031"/>
                  <a:ext cx="12218" cy="158897"/>
                </a:xfrm>
                <a:custGeom>
                  <a:avLst/>
                  <a:gdLst>
                    <a:gd name="connsiteX0" fmla="*/ 12018 w 12218"/>
                    <a:gd name="connsiteY0" fmla="*/ 118443 h 158897"/>
                    <a:gd name="connsiteX1" fmla="*/ 11047 w 12218"/>
                    <a:gd name="connsiteY1" fmla="*/ 79825 h 158897"/>
                    <a:gd name="connsiteX2" fmla="*/ 9236 w 12218"/>
                    <a:gd name="connsiteY2" fmla="*/ 41222 h 158897"/>
                    <a:gd name="connsiteX3" fmla="*/ 5558 w 12218"/>
                    <a:gd name="connsiteY3" fmla="*/ 1929 h 158897"/>
                    <a:gd name="connsiteX4" fmla="*/ 292 w 12218"/>
                    <a:gd name="connsiteY4" fmla="*/ 2641 h 158897"/>
                    <a:gd name="connsiteX5" fmla="*/ 531 w 12218"/>
                    <a:gd name="connsiteY5" fmla="*/ 41222 h 158897"/>
                    <a:gd name="connsiteX6" fmla="*/ 1492 w 12218"/>
                    <a:gd name="connsiteY6" fmla="*/ 80469 h 158897"/>
                    <a:gd name="connsiteX7" fmla="*/ 2197 w 12218"/>
                    <a:gd name="connsiteY7" fmla="*/ 119087 h 158897"/>
                    <a:gd name="connsiteX8" fmla="*/ 2468 w 12218"/>
                    <a:gd name="connsiteY8" fmla="*/ 138399 h 158897"/>
                    <a:gd name="connsiteX9" fmla="*/ 4710 w 12218"/>
                    <a:gd name="connsiteY9" fmla="*/ 157360 h 158897"/>
                    <a:gd name="connsiteX10" fmla="*/ 10113 w 12218"/>
                    <a:gd name="connsiteY10" fmla="*/ 157360 h 158897"/>
                    <a:gd name="connsiteX11" fmla="*/ 12196 w 12218"/>
                    <a:gd name="connsiteY11" fmla="*/ 137755 h 158897"/>
                    <a:gd name="connsiteX12" fmla="*/ 12018 w 12218"/>
                    <a:gd name="connsiteY12" fmla="*/ 118443 h 158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218" h="158897">
                      <a:moveTo>
                        <a:pt x="12018" y="118443"/>
                      </a:moveTo>
                      <a:cubicBezTo>
                        <a:pt x="11783" y="105569"/>
                        <a:pt x="11460" y="92694"/>
                        <a:pt x="11047" y="79825"/>
                      </a:cubicBezTo>
                      <a:cubicBezTo>
                        <a:pt x="10634" y="66951"/>
                        <a:pt x="10022" y="54079"/>
                        <a:pt x="9236" y="41222"/>
                      </a:cubicBezTo>
                      <a:cubicBezTo>
                        <a:pt x="8433" y="28109"/>
                        <a:pt x="7677" y="14902"/>
                        <a:pt x="5558" y="1929"/>
                      </a:cubicBezTo>
                      <a:cubicBezTo>
                        <a:pt x="5050" y="-1181"/>
                        <a:pt x="434" y="-229"/>
                        <a:pt x="292" y="2641"/>
                      </a:cubicBezTo>
                      <a:cubicBezTo>
                        <a:pt x="-350" y="15474"/>
                        <a:pt x="223" y="28381"/>
                        <a:pt x="531" y="41222"/>
                      </a:cubicBezTo>
                      <a:cubicBezTo>
                        <a:pt x="845" y="54305"/>
                        <a:pt x="1160" y="67386"/>
                        <a:pt x="1492" y="80469"/>
                      </a:cubicBezTo>
                      <a:cubicBezTo>
                        <a:pt x="1815" y="93341"/>
                        <a:pt x="2050" y="106213"/>
                        <a:pt x="2197" y="119087"/>
                      </a:cubicBezTo>
                      <a:cubicBezTo>
                        <a:pt x="2270" y="125525"/>
                        <a:pt x="2333" y="131961"/>
                        <a:pt x="2468" y="138399"/>
                      </a:cubicBezTo>
                      <a:cubicBezTo>
                        <a:pt x="2600" y="144604"/>
                        <a:pt x="2204" y="151559"/>
                        <a:pt x="4710" y="157360"/>
                      </a:cubicBezTo>
                      <a:cubicBezTo>
                        <a:pt x="5591" y="159404"/>
                        <a:pt x="9234" y="159415"/>
                        <a:pt x="10113" y="157360"/>
                      </a:cubicBezTo>
                      <a:cubicBezTo>
                        <a:pt x="12678" y="151359"/>
                        <a:pt x="12164" y="144156"/>
                        <a:pt x="12196" y="137755"/>
                      </a:cubicBezTo>
                      <a:cubicBezTo>
                        <a:pt x="12230" y="131315"/>
                        <a:pt x="12135" y="124881"/>
                        <a:pt x="12018" y="11844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2" name="任意多边形: 形状 121"/>
                <p:cNvSpPr/>
                <p:nvPr/>
              </p:nvSpPr>
              <p:spPr>
                <a:xfrm>
                  <a:off x="5635650" y="2813625"/>
                  <a:ext cx="18381" cy="177022"/>
                </a:xfrm>
                <a:custGeom>
                  <a:avLst/>
                  <a:gdLst>
                    <a:gd name="connsiteX0" fmla="*/ 14900 w 18381"/>
                    <a:gd name="connsiteY0" fmla="*/ 105532 h 177022"/>
                    <a:gd name="connsiteX1" fmla="*/ 10363 w 18381"/>
                    <a:gd name="connsiteY1" fmla="*/ 39199 h 177022"/>
                    <a:gd name="connsiteX2" fmla="*/ 5872 w 18381"/>
                    <a:gd name="connsiteY2" fmla="*/ 1816 h 177022"/>
                    <a:gd name="connsiteX3" fmla="*/ 925 w 18381"/>
                    <a:gd name="connsiteY3" fmla="*/ 2484 h 177022"/>
                    <a:gd name="connsiteX4" fmla="*/ 1707 w 18381"/>
                    <a:gd name="connsiteY4" fmla="*/ 69469 h 177022"/>
                    <a:gd name="connsiteX5" fmla="*/ 5241 w 18381"/>
                    <a:gd name="connsiteY5" fmla="*/ 135798 h 177022"/>
                    <a:gd name="connsiteX6" fmla="*/ 8796 w 18381"/>
                    <a:gd name="connsiteY6" fmla="*/ 173719 h 177022"/>
                    <a:gd name="connsiteX7" fmla="*/ 17814 w 18381"/>
                    <a:gd name="connsiteY7" fmla="*/ 172499 h 177022"/>
                    <a:gd name="connsiteX8" fmla="*/ 16937 w 18381"/>
                    <a:gd name="connsiteY8" fmla="*/ 139018 h 177022"/>
                    <a:gd name="connsiteX9" fmla="*/ 14900 w 18381"/>
                    <a:gd name="connsiteY9" fmla="*/ 105532 h 177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381" h="177022">
                      <a:moveTo>
                        <a:pt x="14900" y="105532"/>
                      </a:moveTo>
                      <a:cubicBezTo>
                        <a:pt x="13438" y="83415"/>
                        <a:pt x="12005" y="61303"/>
                        <a:pt x="10363" y="39199"/>
                      </a:cubicBezTo>
                      <a:cubicBezTo>
                        <a:pt x="9431" y="26663"/>
                        <a:pt x="8330" y="14147"/>
                        <a:pt x="5872" y="1816"/>
                      </a:cubicBezTo>
                      <a:cubicBezTo>
                        <a:pt x="5281" y="-1151"/>
                        <a:pt x="1162" y="-162"/>
                        <a:pt x="925" y="2484"/>
                      </a:cubicBezTo>
                      <a:cubicBezTo>
                        <a:pt x="-1069" y="24643"/>
                        <a:pt x="621" y="47279"/>
                        <a:pt x="1707" y="69469"/>
                      </a:cubicBezTo>
                      <a:cubicBezTo>
                        <a:pt x="2790" y="91586"/>
                        <a:pt x="3936" y="113694"/>
                        <a:pt x="5241" y="135798"/>
                      </a:cubicBezTo>
                      <a:cubicBezTo>
                        <a:pt x="5982" y="148329"/>
                        <a:pt x="5642" y="161553"/>
                        <a:pt x="8796" y="173719"/>
                      </a:cubicBezTo>
                      <a:cubicBezTo>
                        <a:pt x="10198" y="179135"/>
                        <a:pt x="17192" y="177295"/>
                        <a:pt x="17814" y="172499"/>
                      </a:cubicBezTo>
                      <a:cubicBezTo>
                        <a:pt x="19239" y="161509"/>
                        <a:pt x="17610" y="150072"/>
                        <a:pt x="16937" y="139018"/>
                      </a:cubicBezTo>
                      <a:cubicBezTo>
                        <a:pt x="16258" y="127854"/>
                        <a:pt x="15636" y="116690"/>
                        <a:pt x="14900" y="10553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3" name="任意多边形: 形状 122"/>
                <p:cNvSpPr/>
                <p:nvPr/>
              </p:nvSpPr>
              <p:spPr>
                <a:xfrm>
                  <a:off x="5686924" y="2894062"/>
                  <a:ext cx="13759" cy="100819"/>
                </a:xfrm>
                <a:custGeom>
                  <a:avLst/>
                  <a:gdLst>
                    <a:gd name="connsiteX0" fmla="*/ 12416 w 13759"/>
                    <a:gd name="connsiteY0" fmla="*/ 74418 h 100819"/>
                    <a:gd name="connsiteX1" fmla="*/ 10766 w 13759"/>
                    <a:gd name="connsiteY1" fmla="*/ 49323 h 100819"/>
                    <a:gd name="connsiteX2" fmla="*/ 8734 w 13759"/>
                    <a:gd name="connsiteY2" fmla="*/ 24871 h 100819"/>
                    <a:gd name="connsiteX3" fmla="*/ 7477 w 13759"/>
                    <a:gd name="connsiteY3" fmla="*/ 12646 h 100819"/>
                    <a:gd name="connsiteX4" fmla="*/ 5260 w 13759"/>
                    <a:gd name="connsiteY4" fmla="*/ 1161 h 100819"/>
                    <a:gd name="connsiteX5" fmla="*/ 951 w 13759"/>
                    <a:gd name="connsiteY5" fmla="*/ 1723 h 100819"/>
                    <a:gd name="connsiteX6" fmla="*/ 48 w 13759"/>
                    <a:gd name="connsiteY6" fmla="*/ 13934 h 100819"/>
                    <a:gd name="connsiteX7" fmla="*/ 94 w 13759"/>
                    <a:gd name="connsiteY7" fmla="*/ 26160 h 100819"/>
                    <a:gd name="connsiteX8" fmla="*/ 674 w 13759"/>
                    <a:gd name="connsiteY8" fmla="*/ 51255 h 100819"/>
                    <a:gd name="connsiteX9" fmla="*/ 1639 w 13759"/>
                    <a:gd name="connsiteY9" fmla="*/ 75709 h 100819"/>
                    <a:gd name="connsiteX10" fmla="*/ 2323 w 13759"/>
                    <a:gd name="connsiteY10" fmla="*/ 87978 h 100819"/>
                    <a:gd name="connsiteX11" fmla="*/ 5732 w 13759"/>
                    <a:gd name="connsiteY11" fmla="*/ 99456 h 100819"/>
                    <a:gd name="connsiteX12" fmla="*/ 13135 w 13759"/>
                    <a:gd name="connsiteY12" fmla="*/ 97502 h 100819"/>
                    <a:gd name="connsiteX13" fmla="*/ 13124 w 13759"/>
                    <a:gd name="connsiteY13" fmla="*/ 86178 h 100819"/>
                    <a:gd name="connsiteX14" fmla="*/ 12416 w 13759"/>
                    <a:gd name="connsiteY14" fmla="*/ 74418 h 1008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3759" h="100819">
                      <a:moveTo>
                        <a:pt x="12416" y="74418"/>
                      </a:moveTo>
                      <a:cubicBezTo>
                        <a:pt x="11944" y="66048"/>
                        <a:pt x="11329" y="57687"/>
                        <a:pt x="10766" y="49323"/>
                      </a:cubicBezTo>
                      <a:cubicBezTo>
                        <a:pt x="10216" y="41161"/>
                        <a:pt x="9454" y="33018"/>
                        <a:pt x="8734" y="24871"/>
                      </a:cubicBezTo>
                      <a:cubicBezTo>
                        <a:pt x="8374" y="20792"/>
                        <a:pt x="7932" y="16714"/>
                        <a:pt x="7477" y="12646"/>
                      </a:cubicBezTo>
                      <a:cubicBezTo>
                        <a:pt x="7057" y="8896"/>
                        <a:pt x="6859" y="4594"/>
                        <a:pt x="5260" y="1161"/>
                      </a:cubicBezTo>
                      <a:cubicBezTo>
                        <a:pt x="4336" y="-822"/>
                        <a:pt x="1554" y="-18"/>
                        <a:pt x="951" y="1723"/>
                      </a:cubicBezTo>
                      <a:cubicBezTo>
                        <a:pt x="-321" y="5412"/>
                        <a:pt x="52" y="10056"/>
                        <a:pt x="48" y="13934"/>
                      </a:cubicBezTo>
                      <a:cubicBezTo>
                        <a:pt x="46" y="18009"/>
                        <a:pt x="24" y="22084"/>
                        <a:pt x="94" y="26160"/>
                      </a:cubicBezTo>
                      <a:cubicBezTo>
                        <a:pt x="237" y="34528"/>
                        <a:pt x="362" y="42891"/>
                        <a:pt x="674" y="51255"/>
                      </a:cubicBezTo>
                      <a:cubicBezTo>
                        <a:pt x="980" y="59408"/>
                        <a:pt x="1248" y="67560"/>
                        <a:pt x="1639" y="75709"/>
                      </a:cubicBezTo>
                      <a:cubicBezTo>
                        <a:pt x="1837" y="79799"/>
                        <a:pt x="1991" y="83896"/>
                        <a:pt x="2323" y="87978"/>
                      </a:cubicBezTo>
                      <a:cubicBezTo>
                        <a:pt x="2659" y="92110"/>
                        <a:pt x="3033" y="96166"/>
                        <a:pt x="5732" y="99456"/>
                      </a:cubicBezTo>
                      <a:cubicBezTo>
                        <a:pt x="8022" y="102250"/>
                        <a:pt x="12120" y="100325"/>
                        <a:pt x="13135" y="97502"/>
                      </a:cubicBezTo>
                      <a:cubicBezTo>
                        <a:pt x="14397" y="93994"/>
                        <a:pt x="13403" y="89807"/>
                        <a:pt x="13124" y="86178"/>
                      </a:cubicBezTo>
                      <a:cubicBezTo>
                        <a:pt x="12823" y="82261"/>
                        <a:pt x="12636" y="78337"/>
                        <a:pt x="12416" y="7441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4" name="任意多边形: 形状 123"/>
                <p:cNvSpPr/>
                <p:nvPr/>
              </p:nvSpPr>
              <p:spPr>
                <a:xfrm>
                  <a:off x="5728296" y="3024028"/>
                  <a:ext cx="9239" cy="42505"/>
                </a:xfrm>
                <a:custGeom>
                  <a:avLst/>
                  <a:gdLst>
                    <a:gd name="connsiteX0" fmla="*/ 8730 w 9239"/>
                    <a:gd name="connsiteY0" fmla="*/ 20081 h 42505"/>
                    <a:gd name="connsiteX1" fmla="*/ 7301 w 9239"/>
                    <a:gd name="connsiteY1" fmla="*/ 1367 h 42505"/>
                    <a:gd name="connsiteX2" fmla="*/ 3617 w 9239"/>
                    <a:gd name="connsiteY2" fmla="*/ 1367 h 42505"/>
                    <a:gd name="connsiteX3" fmla="*/ 1267 w 9239"/>
                    <a:gd name="connsiteY3" fmla="*/ 20081 h 42505"/>
                    <a:gd name="connsiteX4" fmla="*/ 489 w 9239"/>
                    <a:gd name="connsiteY4" fmla="*/ 29364 h 42505"/>
                    <a:gd name="connsiteX5" fmla="*/ 384 w 9239"/>
                    <a:gd name="connsiteY5" fmla="*/ 39433 h 42505"/>
                    <a:gd name="connsiteX6" fmla="*/ 8690 w 9239"/>
                    <a:gd name="connsiteY6" fmla="*/ 39433 h 42505"/>
                    <a:gd name="connsiteX7" fmla="*/ 9049 w 9239"/>
                    <a:gd name="connsiteY7" fmla="*/ 29722 h 42505"/>
                    <a:gd name="connsiteX8" fmla="*/ 8730 w 9239"/>
                    <a:gd name="connsiteY8" fmla="*/ 20081 h 42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239" h="42505">
                      <a:moveTo>
                        <a:pt x="8730" y="20081"/>
                      </a:moveTo>
                      <a:cubicBezTo>
                        <a:pt x="8407" y="13874"/>
                        <a:pt x="8198" y="7515"/>
                        <a:pt x="7301" y="1367"/>
                      </a:cubicBezTo>
                      <a:cubicBezTo>
                        <a:pt x="7029" y="-502"/>
                        <a:pt x="3971" y="-409"/>
                        <a:pt x="3617" y="1367"/>
                      </a:cubicBezTo>
                      <a:cubicBezTo>
                        <a:pt x="2400" y="7482"/>
                        <a:pt x="1903" y="13874"/>
                        <a:pt x="1267" y="20081"/>
                      </a:cubicBezTo>
                      <a:cubicBezTo>
                        <a:pt x="951" y="23168"/>
                        <a:pt x="746" y="26271"/>
                        <a:pt x="489" y="29364"/>
                      </a:cubicBezTo>
                      <a:cubicBezTo>
                        <a:pt x="228" y="32520"/>
                        <a:pt x="-407" y="36354"/>
                        <a:pt x="384" y="39433"/>
                      </a:cubicBezTo>
                      <a:cubicBezTo>
                        <a:pt x="1474" y="43673"/>
                        <a:pt x="7460" y="43383"/>
                        <a:pt x="8690" y="39433"/>
                      </a:cubicBezTo>
                      <a:cubicBezTo>
                        <a:pt x="9596" y="36525"/>
                        <a:pt x="9128" y="32753"/>
                        <a:pt x="9049" y="29722"/>
                      </a:cubicBezTo>
                      <a:cubicBezTo>
                        <a:pt x="8965" y="26511"/>
                        <a:pt x="8897" y="23288"/>
                        <a:pt x="8730" y="2008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5" name="任意多边形: 形状 124"/>
                <p:cNvSpPr/>
                <p:nvPr/>
              </p:nvSpPr>
              <p:spPr>
                <a:xfrm>
                  <a:off x="5538094" y="3416099"/>
                  <a:ext cx="211547" cy="77588"/>
                </a:xfrm>
                <a:custGeom>
                  <a:avLst/>
                  <a:gdLst>
                    <a:gd name="connsiteX0" fmla="*/ 2222 w 211547"/>
                    <a:gd name="connsiteY0" fmla="*/ 38869 h 77588"/>
                    <a:gd name="connsiteX1" fmla="*/ 0 w 211547"/>
                    <a:gd name="connsiteY1" fmla="*/ 69938 h 77588"/>
                    <a:gd name="connsiteX2" fmla="*/ 135210 w 211547"/>
                    <a:gd name="connsiteY2" fmla="*/ 68839 h 77588"/>
                    <a:gd name="connsiteX3" fmla="*/ 211547 w 211547"/>
                    <a:gd name="connsiteY3" fmla="*/ 24456 h 77588"/>
                    <a:gd name="connsiteX4" fmla="*/ 200913 w 211547"/>
                    <a:gd name="connsiteY4" fmla="*/ 0 h 77588"/>
                    <a:gd name="connsiteX5" fmla="*/ 2222 w 211547"/>
                    <a:gd name="connsiteY5" fmla="*/ 38869 h 775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1547" h="77588">
                      <a:moveTo>
                        <a:pt x="2222" y="38869"/>
                      </a:moveTo>
                      <a:cubicBezTo>
                        <a:pt x="1338" y="51189"/>
                        <a:pt x="589" y="61902"/>
                        <a:pt x="0" y="69938"/>
                      </a:cubicBezTo>
                      <a:cubicBezTo>
                        <a:pt x="25526" y="74464"/>
                        <a:pt x="69910" y="85180"/>
                        <a:pt x="135210" y="68839"/>
                      </a:cubicBezTo>
                      <a:cubicBezTo>
                        <a:pt x="182245" y="57080"/>
                        <a:pt x="201236" y="38411"/>
                        <a:pt x="211547" y="24456"/>
                      </a:cubicBezTo>
                      <a:cubicBezTo>
                        <a:pt x="208413" y="17171"/>
                        <a:pt x="204797" y="8920"/>
                        <a:pt x="200913" y="0"/>
                      </a:cubicBezTo>
                      <a:cubicBezTo>
                        <a:pt x="104514" y="68171"/>
                        <a:pt x="36776" y="55207"/>
                        <a:pt x="2222" y="38869"/>
                      </a:cubicBezTo>
                      <a:close/>
                    </a:path>
                  </a:pathLst>
                </a:custGeom>
                <a:solidFill>
                  <a:srgbClr val="FCAA23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6" name="任意多边形: 形状 125"/>
                <p:cNvSpPr/>
                <p:nvPr/>
              </p:nvSpPr>
              <p:spPr>
                <a:xfrm>
                  <a:off x="4942144" y="2442922"/>
                  <a:ext cx="33074" cy="131294"/>
                </a:xfrm>
                <a:custGeom>
                  <a:avLst/>
                  <a:gdLst>
                    <a:gd name="connsiteX0" fmla="*/ 31813 w 33074"/>
                    <a:gd name="connsiteY0" fmla="*/ 124577 h 131294"/>
                    <a:gd name="connsiteX1" fmla="*/ 12804 w 33074"/>
                    <a:gd name="connsiteY1" fmla="*/ 61597 h 131294"/>
                    <a:gd name="connsiteX2" fmla="*/ 12960 w 33074"/>
                    <a:gd name="connsiteY2" fmla="*/ 27354 h 131294"/>
                    <a:gd name="connsiteX3" fmla="*/ 12455 w 33074"/>
                    <a:gd name="connsiteY3" fmla="*/ 1502 h 131294"/>
                    <a:gd name="connsiteX4" fmla="*/ 7573 w 33074"/>
                    <a:gd name="connsiteY4" fmla="*/ 873 h 131294"/>
                    <a:gd name="connsiteX5" fmla="*/ 233 w 33074"/>
                    <a:gd name="connsiteY5" fmla="*/ 32240 h 131294"/>
                    <a:gd name="connsiteX6" fmla="*/ 2218 w 33074"/>
                    <a:gd name="connsiteY6" fmla="*/ 72885 h 131294"/>
                    <a:gd name="connsiteX7" fmla="*/ 27050 w 33074"/>
                    <a:gd name="connsiteY7" fmla="*/ 130749 h 131294"/>
                    <a:gd name="connsiteX8" fmla="*/ 31813 w 33074"/>
                    <a:gd name="connsiteY8" fmla="*/ 124577 h 131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3074" h="131294">
                      <a:moveTo>
                        <a:pt x="31813" y="124577"/>
                      </a:moveTo>
                      <a:cubicBezTo>
                        <a:pt x="15604" y="111433"/>
                        <a:pt x="14005" y="80743"/>
                        <a:pt x="12804" y="61597"/>
                      </a:cubicBezTo>
                      <a:cubicBezTo>
                        <a:pt x="12092" y="50220"/>
                        <a:pt x="12156" y="38725"/>
                        <a:pt x="12960" y="27354"/>
                      </a:cubicBezTo>
                      <a:cubicBezTo>
                        <a:pt x="13606" y="18240"/>
                        <a:pt x="17163" y="9708"/>
                        <a:pt x="12455" y="1502"/>
                      </a:cubicBezTo>
                      <a:cubicBezTo>
                        <a:pt x="11404" y="-329"/>
                        <a:pt x="9054" y="-421"/>
                        <a:pt x="7573" y="873"/>
                      </a:cubicBezTo>
                      <a:cubicBezTo>
                        <a:pt x="-373" y="7815"/>
                        <a:pt x="715" y="22397"/>
                        <a:pt x="233" y="32240"/>
                      </a:cubicBezTo>
                      <a:cubicBezTo>
                        <a:pt x="-430" y="45824"/>
                        <a:pt x="350" y="59419"/>
                        <a:pt x="2218" y="72885"/>
                      </a:cubicBezTo>
                      <a:cubicBezTo>
                        <a:pt x="5027" y="93131"/>
                        <a:pt x="8140" y="118926"/>
                        <a:pt x="27050" y="130749"/>
                      </a:cubicBezTo>
                      <a:cubicBezTo>
                        <a:pt x="30752" y="133066"/>
                        <a:pt x="35332" y="127432"/>
                        <a:pt x="31813" y="1245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7" name="任意多边形: 形状 126"/>
                <p:cNvSpPr/>
                <p:nvPr/>
              </p:nvSpPr>
              <p:spPr>
                <a:xfrm>
                  <a:off x="4953976" y="2343286"/>
                  <a:ext cx="48581" cy="71341"/>
                </a:xfrm>
                <a:custGeom>
                  <a:avLst/>
                  <a:gdLst>
                    <a:gd name="connsiteX0" fmla="*/ 43174 w 48581"/>
                    <a:gd name="connsiteY0" fmla="*/ 0 h 71341"/>
                    <a:gd name="connsiteX1" fmla="*/ 13533 w 48581"/>
                    <a:gd name="connsiteY1" fmla="*/ 25357 h 71341"/>
                    <a:gd name="connsiteX2" fmla="*/ 41 w 48581"/>
                    <a:gd name="connsiteY2" fmla="*/ 67995 h 71341"/>
                    <a:gd name="connsiteX3" fmla="*/ 6989 w 48581"/>
                    <a:gd name="connsiteY3" fmla="*/ 67995 h 71341"/>
                    <a:gd name="connsiteX4" fmla="*/ 45897 w 48581"/>
                    <a:gd name="connsiteY4" fmla="*/ 10052 h 71341"/>
                    <a:gd name="connsiteX5" fmla="*/ 43174 w 48581"/>
                    <a:gd name="connsiteY5" fmla="*/ 0 h 71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8581" h="71341">
                      <a:moveTo>
                        <a:pt x="43174" y="0"/>
                      </a:moveTo>
                      <a:cubicBezTo>
                        <a:pt x="29631" y="42"/>
                        <a:pt x="20419" y="15248"/>
                        <a:pt x="13533" y="25357"/>
                      </a:cubicBezTo>
                      <a:cubicBezTo>
                        <a:pt x="4637" y="38418"/>
                        <a:pt x="-513" y="52075"/>
                        <a:pt x="41" y="67995"/>
                      </a:cubicBezTo>
                      <a:cubicBezTo>
                        <a:pt x="201" y="72570"/>
                        <a:pt x="6479" y="72343"/>
                        <a:pt x="6989" y="67995"/>
                      </a:cubicBezTo>
                      <a:cubicBezTo>
                        <a:pt x="9424" y="47248"/>
                        <a:pt x="26262" y="18888"/>
                        <a:pt x="45897" y="10052"/>
                      </a:cubicBezTo>
                      <a:cubicBezTo>
                        <a:pt x="50955" y="7772"/>
                        <a:pt x="48192" y="-15"/>
                        <a:pt x="4317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8" name="任意多边形: 形状 127"/>
                <p:cNvSpPr/>
                <p:nvPr/>
              </p:nvSpPr>
              <p:spPr>
                <a:xfrm>
                  <a:off x="5018431" y="2463628"/>
                  <a:ext cx="34808" cy="120489"/>
                </a:xfrm>
                <a:custGeom>
                  <a:avLst/>
                  <a:gdLst>
                    <a:gd name="connsiteX0" fmla="*/ 33639 w 34808"/>
                    <a:gd name="connsiteY0" fmla="*/ 114203 h 120489"/>
                    <a:gd name="connsiteX1" fmla="*/ 13597 w 34808"/>
                    <a:gd name="connsiteY1" fmla="*/ 5385 h 120489"/>
                    <a:gd name="connsiteX2" fmla="*/ 2822 w 34808"/>
                    <a:gd name="connsiteY2" fmla="*/ 3928 h 120489"/>
                    <a:gd name="connsiteX3" fmla="*/ 3602 w 34808"/>
                    <a:gd name="connsiteY3" fmla="*/ 76333 h 120489"/>
                    <a:gd name="connsiteX4" fmla="*/ 29208 w 34808"/>
                    <a:gd name="connsiteY4" fmla="*/ 119949 h 120489"/>
                    <a:gd name="connsiteX5" fmla="*/ 33639 w 34808"/>
                    <a:gd name="connsiteY5" fmla="*/ 114203 h 120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808" h="120489">
                      <a:moveTo>
                        <a:pt x="33639" y="114203"/>
                      </a:moveTo>
                      <a:cubicBezTo>
                        <a:pt x="3462" y="90356"/>
                        <a:pt x="13019" y="38609"/>
                        <a:pt x="13597" y="5385"/>
                      </a:cubicBezTo>
                      <a:cubicBezTo>
                        <a:pt x="13702" y="-655"/>
                        <a:pt x="4007" y="-2260"/>
                        <a:pt x="2822" y="3928"/>
                      </a:cubicBezTo>
                      <a:cubicBezTo>
                        <a:pt x="-1605" y="27060"/>
                        <a:pt x="-425" y="53189"/>
                        <a:pt x="3602" y="76333"/>
                      </a:cubicBezTo>
                      <a:cubicBezTo>
                        <a:pt x="6614" y="93642"/>
                        <a:pt x="14302" y="110016"/>
                        <a:pt x="29208" y="119949"/>
                      </a:cubicBezTo>
                      <a:cubicBezTo>
                        <a:pt x="32610" y="122213"/>
                        <a:pt x="36919" y="116795"/>
                        <a:pt x="33639" y="11420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9" name="任意多边形: 形状 128"/>
                <p:cNvSpPr/>
                <p:nvPr/>
              </p:nvSpPr>
              <p:spPr>
                <a:xfrm>
                  <a:off x="5331009" y="2520525"/>
                  <a:ext cx="15381" cy="68813"/>
                </a:xfrm>
                <a:custGeom>
                  <a:avLst/>
                  <a:gdLst>
                    <a:gd name="connsiteX0" fmla="*/ 4277 w 15381"/>
                    <a:gd name="connsiteY0" fmla="*/ 4500 h 68813"/>
                    <a:gd name="connsiteX1" fmla="*/ 3756 w 15381"/>
                    <a:gd name="connsiteY1" fmla="*/ 33009 h 68813"/>
                    <a:gd name="connsiteX2" fmla="*/ 61 w 15381"/>
                    <a:gd name="connsiteY2" fmla="*/ 64506 h 68813"/>
                    <a:gd name="connsiteX3" fmla="*/ 6761 w 15381"/>
                    <a:gd name="connsiteY3" fmla="*/ 66352 h 68813"/>
                    <a:gd name="connsiteX4" fmla="*/ 13256 w 15381"/>
                    <a:gd name="connsiteY4" fmla="*/ 3282 h 68813"/>
                    <a:gd name="connsiteX5" fmla="*/ 4277 w 15381"/>
                    <a:gd name="connsiteY5" fmla="*/ 4500 h 68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381" h="68813">
                      <a:moveTo>
                        <a:pt x="4277" y="4500"/>
                      </a:moveTo>
                      <a:cubicBezTo>
                        <a:pt x="3213" y="13882"/>
                        <a:pt x="4398" y="23538"/>
                        <a:pt x="3756" y="33009"/>
                      </a:cubicBezTo>
                      <a:cubicBezTo>
                        <a:pt x="3044" y="43485"/>
                        <a:pt x="1778" y="54162"/>
                        <a:pt x="61" y="64506"/>
                      </a:cubicBezTo>
                      <a:cubicBezTo>
                        <a:pt x="-664" y="68873"/>
                        <a:pt x="5279" y="70643"/>
                        <a:pt x="6761" y="66352"/>
                      </a:cubicBezTo>
                      <a:cubicBezTo>
                        <a:pt x="13318" y="47374"/>
                        <a:pt x="18437" y="23168"/>
                        <a:pt x="13256" y="3282"/>
                      </a:cubicBezTo>
                      <a:cubicBezTo>
                        <a:pt x="11867" y="-2048"/>
                        <a:pt x="4824" y="-340"/>
                        <a:pt x="4277" y="45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30" name="任意多边形: 形状 129"/>
                <p:cNvSpPr/>
                <p:nvPr/>
              </p:nvSpPr>
              <p:spPr>
                <a:xfrm>
                  <a:off x="4792718" y="2517517"/>
                  <a:ext cx="17600" cy="52369"/>
                </a:xfrm>
                <a:custGeom>
                  <a:avLst/>
                  <a:gdLst>
                    <a:gd name="connsiteX0" fmla="*/ 9939 w 17600"/>
                    <a:gd name="connsiteY0" fmla="*/ 1146 h 52369"/>
                    <a:gd name="connsiteX1" fmla="*/ 1797 w 17600"/>
                    <a:gd name="connsiteY1" fmla="*/ 49825 h 52369"/>
                    <a:gd name="connsiteX2" fmla="*/ 8801 w 17600"/>
                    <a:gd name="connsiteY2" fmla="*/ 48878 h 52369"/>
                    <a:gd name="connsiteX3" fmla="*/ 11460 w 17600"/>
                    <a:gd name="connsiteY3" fmla="*/ 24400 h 52369"/>
                    <a:gd name="connsiteX4" fmla="*/ 17586 w 17600"/>
                    <a:gd name="connsiteY4" fmla="*/ 4316 h 52369"/>
                    <a:gd name="connsiteX5" fmla="*/ 9939 w 17600"/>
                    <a:gd name="connsiteY5" fmla="*/ 1146 h 52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600" h="52369">
                      <a:moveTo>
                        <a:pt x="9939" y="1146"/>
                      </a:moveTo>
                      <a:cubicBezTo>
                        <a:pt x="-2144" y="11724"/>
                        <a:pt x="-904" y="35608"/>
                        <a:pt x="1797" y="49825"/>
                      </a:cubicBezTo>
                      <a:cubicBezTo>
                        <a:pt x="2547" y="53773"/>
                        <a:pt x="8972" y="52871"/>
                        <a:pt x="8801" y="48878"/>
                      </a:cubicBezTo>
                      <a:cubicBezTo>
                        <a:pt x="8442" y="40494"/>
                        <a:pt x="9401" y="32533"/>
                        <a:pt x="11460" y="24400"/>
                      </a:cubicBezTo>
                      <a:cubicBezTo>
                        <a:pt x="13195" y="17551"/>
                        <a:pt x="17035" y="11328"/>
                        <a:pt x="17586" y="4316"/>
                      </a:cubicBezTo>
                      <a:cubicBezTo>
                        <a:pt x="17914" y="146"/>
                        <a:pt x="12615" y="-1197"/>
                        <a:pt x="9939" y="11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31" name="任意多边形: 形状 130"/>
                <p:cNvSpPr/>
                <p:nvPr/>
              </p:nvSpPr>
              <p:spPr>
                <a:xfrm>
                  <a:off x="4880766" y="2718368"/>
                  <a:ext cx="38898" cy="56123"/>
                </a:xfrm>
                <a:custGeom>
                  <a:avLst/>
                  <a:gdLst>
                    <a:gd name="connsiteX0" fmla="*/ 30740 w 38898"/>
                    <a:gd name="connsiteY0" fmla="*/ 6730 h 56123"/>
                    <a:gd name="connsiteX1" fmla="*/ 8852 w 38898"/>
                    <a:gd name="connsiteY1" fmla="*/ 3910 h 56123"/>
                    <a:gd name="connsiteX2" fmla="*/ 1644 w 38898"/>
                    <a:gd name="connsiteY2" fmla="*/ 42082 h 56123"/>
                    <a:gd name="connsiteX3" fmla="*/ 25036 w 38898"/>
                    <a:gd name="connsiteY3" fmla="*/ 55363 h 56123"/>
                    <a:gd name="connsiteX4" fmla="*/ 38317 w 38898"/>
                    <a:gd name="connsiteY4" fmla="*/ 31971 h 56123"/>
                    <a:gd name="connsiteX5" fmla="*/ 30740 w 38898"/>
                    <a:gd name="connsiteY5" fmla="*/ 6730 h 56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8898" h="56123">
                      <a:moveTo>
                        <a:pt x="30740" y="6730"/>
                      </a:moveTo>
                      <a:cubicBezTo>
                        <a:pt x="25265" y="-1009"/>
                        <a:pt x="16120" y="-2243"/>
                        <a:pt x="8852" y="3910"/>
                      </a:cubicBezTo>
                      <a:cubicBezTo>
                        <a:pt x="-1290" y="12491"/>
                        <a:pt x="-1178" y="30329"/>
                        <a:pt x="1644" y="42082"/>
                      </a:cubicBezTo>
                      <a:cubicBezTo>
                        <a:pt x="3967" y="51760"/>
                        <a:pt x="15488" y="58453"/>
                        <a:pt x="25036" y="55363"/>
                      </a:cubicBezTo>
                      <a:cubicBezTo>
                        <a:pt x="35108" y="52103"/>
                        <a:pt x="40807" y="42341"/>
                        <a:pt x="38317" y="31971"/>
                      </a:cubicBezTo>
                      <a:cubicBezTo>
                        <a:pt x="36437" y="24145"/>
                        <a:pt x="35441" y="13375"/>
                        <a:pt x="30740" y="673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32" name="任意多边形: 形状 131"/>
                <p:cNvSpPr/>
                <p:nvPr/>
              </p:nvSpPr>
              <p:spPr>
                <a:xfrm>
                  <a:off x="5156841" y="2732167"/>
                  <a:ext cx="44009" cy="58489"/>
                </a:xfrm>
                <a:custGeom>
                  <a:avLst/>
                  <a:gdLst>
                    <a:gd name="connsiteX0" fmla="*/ 33490 w 44009"/>
                    <a:gd name="connsiteY0" fmla="*/ 4247 h 58489"/>
                    <a:gd name="connsiteX1" fmla="*/ 16207 w 44009"/>
                    <a:gd name="connsiteY1" fmla="*/ 2016 h 58489"/>
                    <a:gd name="connsiteX2" fmla="*/ 4126 w 44009"/>
                    <a:gd name="connsiteY2" fmla="*/ 20625 h 58489"/>
                    <a:gd name="connsiteX3" fmla="*/ 2700 w 44009"/>
                    <a:gd name="connsiteY3" fmla="*/ 27641 h 58489"/>
                    <a:gd name="connsiteX4" fmla="*/ 2702 w 44009"/>
                    <a:gd name="connsiteY4" fmla="*/ 28316 h 58489"/>
                    <a:gd name="connsiteX5" fmla="*/ 3737 w 44009"/>
                    <a:gd name="connsiteY5" fmla="*/ 25929 h 58489"/>
                    <a:gd name="connsiteX6" fmla="*/ 2702 w 44009"/>
                    <a:gd name="connsiteY6" fmla="*/ 28316 h 58489"/>
                    <a:gd name="connsiteX7" fmla="*/ 904 w 44009"/>
                    <a:gd name="connsiteY7" fmla="*/ 32567 h 58489"/>
                    <a:gd name="connsiteX8" fmla="*/ 20583 w 44009"/>
                    <a:gd name="connsiteY8" fmla="*/ 58401 h 58489"/>
                    <a:gd name="connsiteX9" fmla="*/ 40152 w 44009"/>
                    <a:gd name="connsiteY9" fmla="*/ 47215 h 58489"/>
                    <a:gd name="connsiteX10" fmla="*/ 43762 w 44009"/>
                    <a:gd name="connsiteY10" fmla="*/ 29318 h 58489"/>
                    <a:gd name="connsiteX11" fmla="*/ 33490 w 44009"/>
                    <a:gd name="connsiteY11" fmla="*/ 4247 h 58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4009" h="58489">
                      <a:moveTo>
                        <a:pt x="33490" y="4247"/>
                      </a:moveTo>
                      <a:cubicBezTo>
                        <a:pt x="28987" y="633"/>
                        <a:pt x="21542" y="-1998"/>
                        <a:pt x="16207" y="2016"/>
                      </a:cubicBezTo>
                      <a:cubicBezTo>
                        <a:pt x="9819" y="6823"/>
                        <a:pt x="5829" y="12716"/>
                        <a:pt x="4126" y="20625"/>
                      </a:cubicBezTo>
                      <a:cubicBezTo>
                        <a:pt x="3641" y="22882"/>
                        <a:pt x="2777" y="25337"/>
                        <a:pt x="2700" y="27641"/>
                      </a:cubicBezTo>
                      <a:cubicBezTo>
                        <a:pt x="2689" y="27949"/>
                        <a:pt x="2693" y="28160"/>
                        <a:pt x="2702" y="28316"/>
                      </a:cubicBezTo>
                      <a:cubicBezTo>
                        <a:pt x="3058" y="27524"/>
                        <a:pt x="3423" y="26735"/>
                        <a:pt x="3737" y="25929"/>
                      </a:cubicBezTo>
                      <a:cubicBezTo>
                        <a:pt x="3398" y="26790"/>
                        <a:pt x="2781" y="29476"/>
                        <a:pt x="2702" y="28316"/>
                      </a:cubicBezTo>
                      <a:cubicBezTo>
                        <a:pt x="2071" y="29718"/>
                        <a:pt x="1431" y="31120"/>
                        <a:pt x="904" y="32567"/>
                      </a:cubicBezTo>
                      <a:cubicBezTo>
                        <a:pt x="-3316" y="44151"/>
                        <a:pt x="7920" y="59810"/>
                        <a:pt x="20583" y="58401"/>
                      </a:cubicBezTo>
                      <a:cubicBezTo>
                        <a:pt x="28973" y="57469"/>
                        <a:pt x="35469" y="54482"/>
                        <a:pt x="40152" y="47215"/>
                      </a:cubicBezTo>
                      <a:cubicBezTo>
                        <a:pt x="43463" y="42080"/>
                        <a:pt x="44556" y="35226"/>
                        <a:pt x="43762" y="29318"/>
                      </a:cubicBezTo>
                      <a:cubicBezTo>
                        <a:pt x="42566" y="20398"/>
                        <a:pt x="40972" y="10252"/>
                        <a:pt x="33490" y="424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33" name="组合 132"/>
                <p:cNvGrpSpPr/>
                <p:nvPr/>
              </p:nvGrpSpPr>
              <p:grpSpPr>
                <a:xfrm>
                  <a:off x="4925727" y="2855277"/>
                  <a:ext cx="243119" cy="120217"/>
                  <a:chOff x="4925727" y="2855277"/>
                  <a:chExt cx="243119" cy="120217"/>
                </a:xfrm>
              </p:grpSpPr>
              <p:sp>
                <p:nvSpPr>
                  <p:cNvPr id="138" name="任意多边形: 形状 137"/>
                  <p:cNvSpPr/>
                  <p:nvPr/>
                </p:nvSpPr>
                <p:spPr>
                  <a:xfrm>
                    <a:off x="4931790" y="2861889"/>
                    <a:ext cx="231856" cy="108400"/>
                  </a:xfrm>
                  <a:custGeom>
                    <a:avLst/>
                    <a:gdLst>
                      <a:gd name="connsiteX0" fmla="*/ 231701 w 231856"/>
                      <a:gd name="connsiteY0" fmla="*/ 0 h 108400"/>
                      <a:gd name="connsiteX1" fmla="*/ 225397 w 231856"/>
                      <a:gd name="connsiteY1" fmla="*/ 1563 h 108400"/>
                      <a:gd name="connsiteX2" fmla="*/ 74248 w 231856"/>
                      <a:gd name="connsiteY2" fmla="*/ 21495 h 108400"/>
                      <a:gd name="connsiteX3" fmla="*/ 7357 w 231856"/>
                      <a:gd name="connsiteY3" fmla="*/ 15587 h 108400"/>
                      <a:gd name="connsiteX4" fmla="*/ 0 w 231856"/>
                      <a:gd name="connsiteY4" fmla="*/ 13736 h 108400"/>
                      <a:gd name="connsiteX5" fmla="*/ 921 w 231856"/>
                      <a:gd name="connsiteY5" fmla="*/ 21260 h 108400"/>
                      <a:gd name="connsiteX6" fmla="*/ 103151 w 231856"/>
                      <a:gd name="connsiteY6" fmla="*/ 106921 h 108400"/>
                      <a:gd name="connsiteX7" fmla="*/ 125868 w 231856"/>
                      <a:gd name="connsiteY7" fmla="*/ 108400 h 108400"/>
                      <a:gd name="connsiteX8" fmla="*/ 147843 w 231856"/>
                      <a:gd name="connsiteY8" fmla="*/ 107117 h 108400"/>
                      <a:gd name="connsiteX9" fmla="*/ 208349 w 231856"/>
                      <a:gd name="connsiteY9" fmla="*/ 75959 h 108400"/>
                      <a:gd name="connsiteX10" fmla="*/ 231849 w 231856"/>
                      <a:gd name="connsiteY10" fmla="*/ 6489 h 108400"/>
                      <a:gd name="connsiteX11" fmla="*/ 231701 w 231856"/>
                      <a:gd name="connsiteY11" fmla="*/ 0 h 108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31856" h="108400">
                        <a:moveTo>
                          <a:pt x="231701" y="0"/>
                        </a:moveTo>
                        <a:lnTo>
                          <a:pt x="225397" y="1563"/>
                        </a:lnTo>
                        <a:cubicBezTo>
                          <a:pt x="172072" y="14789"/>
                          <a:pt x="121219" y="21495"/>
                          <a:pt x="74248" y="21495"/>
                        </a:cubicBezTo>
                        <a:cubicBezTo>
                          <a:pt x="31347" y="21495"/>
                          <a:pt x="7590" y="15646"/>
                          <a:pt x="7357" y="15587"/>
                        </a:cubicBezTo>
                        <a:lnTo>
                          <a:pt x="0" y="13736"/>
                        </a:lnTo>
                        <a:lnTo>
                          <a:pt x="921" y="21260"/>
                        </a:lnTo>
                        <a:cubicBezTo>
                          <a:pt x="5238" y="56508"/>
                          <a:pt x="39071" y="98351"/>
                          <a:pt x="103151" y="106921"/>
                        </a:cubicBezTo>
                        <a:cubicBezTo>
                          <a:pt x="110510" y="107904"/>
                          <a:pt x="118153" y="108400"/>
                          <a:pt x="125868" y="108400"/>
                        </a:cubicBezTo>
                        <a:cubicBezTo>
                          <a:pt x="133050" y="108400"/>
                          <a:pt x="140441" y="107970"/>
                          <a:pt x="147843" y="107117"/>
                        </a:cubicBezTo>
                        <a:cubicBezTo>
                          <a:pt x="173446" y="104171"/>
                          <a:pt x="193804" y="93687"/>
                          <a:pt x="208349" y="75959"/>
                        </a:cubicBezTo>
                        <a:cubicBezTo>
                          <a:pt x="232473" y="46599"/>
                          <a:pt x="231886" y="8113"/>
                          <a:pt x="231849" y="6489"/>
                        </a:cubicBezTo>
                        <a:lnTo>
                          <a:pt x="23170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9" name="任意多边形: 形状 138"/>
                  <p:cNvSpPr/>
                  <p:nvPr/>
                </p:nvSpPr>
                <p:spPr>
                  <a:xfrm>
                    <a:off x="4925727" y="2855277"/>
                    <a:ext cx="243119" cy="120217"/>
                  </a:xfrm>
                  <a:custGeom>
                    <a:avLst/>
                    <a:gdLst>
                      <a:gd name="connsiteX0" fmla="*/ 242815 w 243119"/>
                      <a:gd name="connsiteY0" fmla="*/ 0 h 120217"/>
                      <a:gd name="connsiteX1" fmla="*/ 230207 w 243119"/>
                      <a:gd name="connsiteY1" fmla="*/ 3128 h 120217"/>
                      <a:gd name="connsiteX2" fmla="*/ 80311 w 243119"/>
                      <a:gd name="connsiteY2" fmla="*/ 22908 h 120217"/>
                      <a:gd name="connsiteX3" fmla="*/ 14683 w 243119"/>
                      <a:gd name="connsiteY3" fmla="*/ 17158 h 120217"/>
                      <a:gd name="connsiteX4" fmla="*/ 0 w 243119"/>
                      <a:gd name="connsiteY4" fmla="*/ 13492 h 120217"/>
                      <a:gd name="connsiteX5" fmla="*/ 1825 w 243119"/>
                      <a:gd name="connsiteY5" fmla="*/ 28509 h 120217"/>
                      <a:gd name="connsiteX6" fmla="*/ 108526 w 243119"/>
                      <a:gd name="connsiteY6" fmla="*/ 118692 h 120217"/>
                      <a:gd name="connsiteX7" fmla="*/ 131937 w 243119"/>
                      <a:gd name="connsiteY7" fmla="*/ 120217 h 120217"/>
                      <a:gd name="connsiteX8" fmla="*/ 154503 w 243119"/>
                      <a:gd name="connsiteY8" fmla="*/ 118901 h 120217"/>
                      <a:gd name="connsiteX9" fmla="*/ 218436 w 243119"/>
                      <a:gd name="connsiteY9" fmla="*/ 85870 h 120217"/>
                      <a:gd name="connsiteX10" fmla="*/ 243112 w 243119"/>
                      <a:gd name="connsiteY10" fmla="*/ 12986 h 120217"/>
                      <a:gd name="connsiteX11" fmla="*/ 242815 w 243119"/>
                      <a:gd name="connsiteY11" fmla="*/ 0 h 120217"/>
                      <a:gd name="connsiteX12" fmla="*/ 210393 w 243119"/>
                      <a:gd name="connsiteY12" fmla="*/ 79274 h 120217"/>
                      <a:gd name="connsiteX13" fmla="*/ 153312 w 243119"/>
                      <a:gd name="connsiteY13" fmla="*/ 108567 h 120217"/>
                      <a:gd name="connsiteX14" fmla="*/ 131935 w 243119"/>
                      <a:gd name="connsiteY14" fmla="*/ 109816 h 120217"/>
                      <a:gd name="connsiteX15" fmla="*/ 109904 w 243119"/>
                      <a:gd name="connsiteY15" fmla="*/ 108381 h 120217"/>
                      <a:gd name="connsiteX16" fmla="*/ 12146 w 243119"/>
                      <a:gd name="connsiteY16" fmla="*/ 27243 h 120217"/>
                      <a:gd name="connsiteX17" fmla="*/ 80311 w 243119"/>
                      <a:gd name="connsiteY17" fmla="*/ 33307 h 120217"/>
                      <a:gd name="connsiteX18" fmla="*/ 232710 w 243119"/>
                      <a:gd name="connsiteY18" fmla="*/ 13221 h 120217"/>
                      <a:gd name="connsiteX19" fmla="*/ 210393 w 243119"/>
                      <a:gd name="connsiteY19" fmla="*/ 79274 h 1202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243119" h="120217">
                        <a:moveTo>
                          <a:pt x="242815" y="0"/>
                        </a:moveTo>
                        <a:lnTo>
                          <a:pt x="230207" y="3128"/>
                        </a:lnTo>
                        <a:cubicBezTo>
                          <a:pt x="177292" y="16253"/>
                          <a:pt x="126860" y="22908"/>
                          <a:pt x="80311" y="22908"/>
                        </a:cubicBezTo>
                        <a:cubicBezTo>
                          <a:pt x="38209" y="22908"/>
                          <a:pt x="14914" y="17215"/>
                          <a:pt x="14683" y="17158"/>
                        </a:cubicBezTo>
                        <a:lnTo>
                          <a:pt x="0" y="13492"/>
                        </a:lnTo>
                        <a:lnTo>
                          <a:pt x="1825" y="28509"/>
                        </a:lnTo>
                        <a:cubicBezTo>
                          <a:pt x="7390" y="73948"/>
                          <a:pt x="51268" y="111034"/>
                          <a:pt x="108526" y="118692"/>
                        </a:cubicBezTo>
                        <a:cubicBezTo>
                          <a:pt x="116118" y="119705"/>
                          <a:pt x="123993" y="120217"/>
                          <a:pt x="131937" y="120217"/>
                        </a:cubicBezTo>
                        <a:cubicBezTo>
                          <a:pt x="139314" y="120217"/>
                          <a:pt x="146908" y="119773"/>
                          <a:pt x="154503" y="118901"/>
                        </a:cubicBezTo>
                        <a:cubicBezTo>
                          <a:pt x="181493" y="115795"/>
                          <a:pt x="203003" y="104681"/>
                          <a:pt x="218436" y="85870"/>
                        </a:cubicBezTo>
                        <a:cubicBezTo>
                          <a:pt x="243767" y="55044"/>
                          <a:pt x="243151" y="14690"/>
                          <a:pt x="243112" y="12986"/>
                        </a:cubicBezTo>
                        <a:lnTo>
                          <a:pt x="242815" y="0"/>
                        </a:lnTo>
                        <a:close/>
                        <a:moveTo>
                          <a:pt x="210393" y="79274"/>
                        </a:moveTo>
                        <a:cubicBezTo>
                          <a:pt x="198645" y="93596"/>
                          <a:pt x="180704" y="105415"/>
                          <a:pt x="153312" y="108567"/>
                        </a:cubicBezTo>
                        <a:cubicBezTo>
                          <a:pt x="145961" y="109414"/>
                          <a:pt x="138828" y="109816"/>
                          <a:pt x="131935" y="109816"/>
                        </a:cubicBezTo>
                        <a:cubicBezTo>
                          <a:pt x="124288" y="109816"/>
                          <a:pt x="116935" y="109319"/>
                          <a:pt x="109904" y="108381"/>
                        </a:cubicBezTo>
                        <a:cubicBezTo>
                          <a:pt x="53077" y="100780"/>
                          <a:pt x="16690" y="64325"/>
                          <a:pt x="12146" y="27243"/>
                        </a:cubicBezTo>
                        <a:cubicBezTo>
                          <a:pt x="12146" y="27243"/>
                          <a:pt x="36097" y="33307"/>
                          <a:pt x="80311" y="33307"/>
                        </a:cubicBezTo>
                        <a:cubicBezTo>
                          <a:pt x="117501" y="33307"/>
                          <a:pt x="169025" y="29019"/>
                          <a:pt x="232710" y="13221"/>
                        </a:cubicBezTo>
                        <a:cubicBezTo>
                          <a:pt x="232710" y="13224"/>
                          <a:pt x="233568" y="51068"/>
                          <a:pt x="210393" y="7927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34" name="任意多边形: 形状 133"/>
                <p:cNvSpPr/>
                <p:nvPr/>
              </p:nvSpPr>
              <p:spPr>
                <a:xfrm>
                  <a:off x="4980889" y="2761659"/>
                  <a:ext cx="47895" cy="81408"/>
                </a:xfrm>
                <a:custGeom>
                  <a:avLst/>
                  <a:gdLst>
                    <a:gd name="connsiteX0" fmla="*/ 20946 w 47895"/>
                    <a:gd name="connsiteY0" fmla="*/ 50769 h 81408"/>
                    <a:gd name="connsiteX1" fmla="*/ 10839 w 47895"/>
                    <a:gd name="connsiteY1" fmla="*/ 3890 h 81408"/>
                    <a:gd name="connsiteX2" fmla="*/ 2937 w 47895"/>
                    <a:gd name="connsiteY2" fmla="*/ 2822 h 81408"/>
                    <a:gd name="connsiteX3" fmla="*/ 9020 w 47895"/>
                    <a:gd name="connsiteY3" fmla="*/ 55583 h 81408"/>
                    <a:gd name="connsiteX4" fmla="*/ 43721 w 47895"/>
                    <a:gd name="connsiteY4" fmla="*/ 81302 h 81408"/>
                    <a:gd name="connsiteX5" fmla="*/ 47193 w 47895"/>
                    <a:gd name="connsiteY5" fmla="*/ 75249 h 81408"/>
                    <a:gd name="connsiteX6" fmla="*/ 20946 w 47895"/>
                    <a:gd name="connsiteY6" fmla="*/ 50769 h 81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895" h="81408">
                      <a:moveTo>
                        <a:pt x="20946" y="50769"/>
                      </a:moveTo>
                      <a:cubicBezTo>
                        <a:pt x="11549" y="36811"/>
                        <a:pt x="9811" y="20308"/>
                        <a:pt x="10839" y="3890"/>
                      </a:cubicBezTo>
                      <a:cubicBezTo>
                        <a:pt x="11132" y="-763"/>
                        <a:pt x="4228" y="-1394"/>
                        <a:pt x="2937" y="2822"/>
                      </a:cubicBezTo>
                      <a:cubicBezTo>
                        <a:pt x="-2507" y="20624"/>
                        <a:pt x="-329" y="39350"/>
                        <a:pt x="9020" y="55583"/>
                      </a:cubicBezTo>
                      <a:cubicBezTo>
                        <a:pt x="15271" y="66437"/>
                        <a:pt x="29820" y="82885"/>
                        <a:pt x="43721" y="81302"/>
                      </a:cubicBezTo>
                      <a:cubicBezTo>
                        <a:pt x="46341" y="81003"/>
                        <a:pt x="49266" y="77961"/>
                        <a:pt x="47193" y="75249"/>
                      </a:cubicBezTo>
                      <a:cubicBezTo>
                        <a:pt x="39847" y="65637"/>
                        <a:pt x="28057" y="61333"/>
                        <a:pt x="20946" y="5076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35" name="任意多边形: 形状 134"/>
                <p:cNvSpPr/>
                <p:nvPr/>
              </p:nvSpPr>
              <p:spPr>
                <a:xfrm>
                  <a:off x="4829498" y="2633037"/>
                  <a:ext cx="70208" cy="37007"/>
                </a:xfrm>
                <a:custGeom>
                  <a:avLst/>
                  <a:gdLst>
                    <a:gd name="connsiteX0" fmla="*/ 30419 w 70208"/>
                    <a:gd name="connsiteY0" fmla="*/ 3200 h 37007"/>
                    <a:gd name="connsiteX1" fmla="*/ 305 w 70208"/>
                    <a:gd name="connsiteY1" fmla="*/ 32470 h 37007"/>
                    <a:gd name="connsiteX2" fmla="*/ 4899 w 70208"/>
                    <a:gd name="connsiteY2" fmla="*/ 36015 h 37007"/>
                    <a:gd name="connsiteX3" fmla="*/ 32450 w 70208"/>
                    <a:gd name="connsiteY3" fmla="*/ 14760 h 37007"/>
                    <a:gd name="connsiteX4" fmla="*/ 66153 w 70208"/>
                    <a:gd name="connsiteY4" fmla="*/ 15718 h 37007"/>
                    <a:gd name="connsiteX5" fmla="*/ 69169 w 70208"/>
                    <a:gd name="connsiteY5" fmla="*/ 8436 h 37007"/>
                    <a:gd name="connsiteX6" fmla="*/ 30419 w 70208"/>
                    <a:gd name="connsiteY6" fmla="*/ 3200 h 370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0208" h="37007">
                      <a:moveTo>
                        <a:pt x="30419" y="3200"/>
                      </a:moveTo>
                      <a:cubicBezTo>
                        <a:pt x="15938" y="8510"/>
                        <a:pt x="7119" y="19068"/>
                        <a:pt x="305" y="32470"/>
                      </a:cubicBezTo>
                      <a:cubicBezTo>
                        <a:pt x="-1106" y="35243"/>
                        <a:pt x="2712" y="38756"/>
                        <a:pt x="4899" y="36015"/>
                      </a:cubicBezTo>
                      <a:cubicBezTo>
                        <a:pt x="12037" y="27075"/>
                        <a:pt x="21675" y="18852"/>
                        <a:pt x="32450" y="14760"/>
                      </a:cubicBezTo>
                      <a:cubicBezTo>
                        <a:pt x="44460" y="10196"/>
                        <a:pt x="54229" y="14335"/>
                        <a:pt x="66153" y="15718"/>
                      </a:cubicBezTo>
                      <a:cubicBezTo>
                        <a:pt x="70228" y="16191"/>
                        <a:pt x="71228" y="10933"/>
                        <a:pt x="69169" y="8436"/>
                      </a:cubicBezTo>
                      <a:cubicBezTo>
                        <a:pt x="60245" y="-2401"/>
                        <a:pt x="42421" y="-1203"/>
                        <a:pt x="30419" y="320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36" name="任意多边形: 形状 135"/>
                <p:cNvSpPr/>
                <p:nvPr/>
              </p:nvSpPr>
              <p:spPr>
                <a:xfrm>
                  <a:off x="5170469" y="2642299"/>
                  <a:ext cx="70243" cy="28027"/>
                </a:xfrm>
                <a:custGeom>
                  <a:avLst/>
                  <a:gdLst>
                    <a:gd name="connsiteX0" fmla="*/ 2344 w 70243"/>
                    <a:gd name="connsiteY0" fmla="*/ 7239 h 28027"/>
                    <a:gd name="connsiteX1" fmla="*/ 6382 w 70243"/>
                    <a:gd name="connsiteY1" fmla="*/ 16818 h 28027"/>
                    <a:gd name="connsiteX2" fmla="*/ 37320 w 70243"/>
                    <a:gd name="connsiteY2" fmla="*/ 16844 h 28027"/>
                    <a:gd name="connsiteX3" fmla="*/ 62338 w 70243"/>
                    <a:gd name="connsiteY3" fmla="*/ 27826 h 28027"/>
                    <a:gd name="connsiteX4" fmla="*/ 68625 w 70243"/>
                    <a:gd name="connsiteY4" fmla="*/ 17029 h 28027"/>
                    <a:gd name="connsiteX5" fmla="*/ 2344 w 70243"/>
                    <a:gd name="connsiteY5" fmla="*/ 7239 h 28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0243" h="28027">
                      <a:moveTo>
                        <a:pt x="2344" y="7239"/>
                      </a:moveTo>
                      <a:cubicBezTo>
                        <a:pt x="-2388" y="10265"/>
                        <a:pt x="597" y="19104"/>
                        <a:pt x="6382" y="16818"/>
                      </a:cubicBezTo>
                      <a:cubicBezTo>
                        <a:pt x="16693" y="12742"/>
                        <a:pt x="26945" y="13318"/>
                        <a:pt x="37320" y="16844"/>
                      </a:cubicBezTo>
                      <a:cubicBezTo>
                        <a:pt x="46022" y="19803"/>
                        <a:pt x="53377" y="25803"/>
                        <a:pt x="62338" y="27826"/>
                      </a:cubicBezTo>
                      <a:cubicBezTo>
                        <a:pt x="69062" y="29342"/>
                        <a:pt x="72485" y="21977"/>
                        <a:pt x="68625" y="17029"/>
                      </a:cubicBezTo>
                      <a:cubicBezTo>
                        <a:pt x="54041" y="-1657"/>
                        <a:pt x="21533" y="-5033"/>
                        <a:pt x="2344" y="723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37" name="任意多边形: 形状 136"/>
                <p:cNvSpPr/>
                <p:nvPr/>
              </p:nvSpPr>
              <p:spPr>
                <a:xfrm>
                  <a:off x="5035607" y="2928008"/>
                  <a:ext cx="100511" cy="37084"/>
                </a:xfrm>
                <a:custGeom>
                  <a:avLst/>
                  <a:gdLst>
                    <a:gd name="connsiteX0" fmla="*/ 0 w 100511"/>
                    <a:gd name="connsiteY0" fmla="*/ 35628 h 37084"/>
                    <a:gd name="connsiteX1" fmla="*/ 22 w 100511"/>
                    <a:gd name="connsiteY1" fmla="*/ 35650 h 37084"/>
                    <a:gd name="connsiteX2" fmla="*/ 43430 w 100511"/>
                    <a:gd name="connsiteY2" fmla="*/ 35835 h 37084"/>
                    <a:gd name="connsiteX3" fmla="*/ 100512 w 100511"/>
                    <a:gd name="connsiteY3" fmla="*/ 6541 h 37084"/>
                    <a:gd name="connsiteX4" fmla="*/ 0 w 100511"/>
                    <a:gd name="connsiteY4" fmla="*/ 35628 h 37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511" h="37084">
                      <a:moveTo>
                        <a:pt x="0" y="35628"/>
                      </a:moveTo>
                      <a:cubicBezTo>
                        <a:pt x="0" y="35628"/>
                        <a:pt x="0" y="35628"/>
                        <a:pt x="22" y="35650"/>
                      </a:cubicBezTo>
                      <a:cubicBezTo>
                        <a:pt x="13393" y="37435"/>
                        <a:pt x="27927" y="37619"/>
                        <a:pt x="43430" y="35835"/>
                      </a:cubicBezTo>
                      <a:cubicBezTo>
                        <a:pt x="70822" y="32683"/>
                        <a:pt x="88763" y="20863"/>
                        <a:pt x="100512" y="6541"/>
                      </a:cubicBezTo>
                      <a:cubicBezTo>
                        <a:pt x="57893" y="-18302"/>
                        <a:pt x="0" y="35628"/>
                        <a:pt x="0" y="35628"/>
                      </a:cubicBezTo>
                      <a:close/>
                    </a:path>
                  </a:pathLst>
                </a:custGeom>
                <a:solidFill>
                  <a:srgbClr val="FCAA23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6" name="组合 25"/>
              <p:cNvGrpSpPr/>
              <p:nvPr/>
            </p:nvGrpSpPr>
            <p:grpSpPr>
              <a:xfrm>
                <a:off x="2802044" y="3069597"/>
                <a:ext cx="4852716" cy="2814755"/>
                <a:chOff x="2802044" y="3069597"/>
                <a:chExt cx="4852716" cy="2814755"/>
              </a:xfrm>
            </p:grpSpPr>
            <p:grpSp>
              <p:nvGrpSpPr>
                <p:cNvPr id="38" name="组合 37"/>
                <p:cNvGrpSpPr/>
                <p:nvPr/>
              </p:nvGrpSpPr>
              <p:grpSpPr>
                <a:xfrm>
                  <a:off x="2802044" y="3859407"/>
                  <a:ext cx="4852716" cy="2024945"/>
                  <a:chOff x="2802044" y="3859407"/>
                  <a:chExt cx="4852716" cy="2024945"/>
                </a:xfrm>
              </p:grpSpPr>
              <p:sp>
                <p:nvSpPr>
                  <p:cNvPr id="82" name="任意多边形: 形状 81"/>
                  <p:cNvSpPr/>
                  <p:nvPr/>
                </p:nvSpPr>
                <p:spPr>
                  <a:xfrm>
                    <a:off x="2802044" y="3956180"/>
                    <a:ext cx="647672" cy="1928172"/>
                  </a:xfrm>
                  <a:custGeom>
                    <a:avLst/>
                    <a:gdLst>
                      <a:gd name="connsiteX0" fmla="*/ 0 w 647672"/>
                      <a:gd name="connsiteY0" fmla="*/ 1928173 h 1928172"/>
                      <a:gd name="connsiteX1" fmla="*/ 112223 w 647672"/>
                      <a:gd name="connsiteY1" fmla="*/ 1928173 h 1928172"/>
                      <a:gd name="connsiteX2" fmla="*/ 647672 w 647672"/>
                      <a:gd name="connsiteY2" fmla="*/ 0 h 1928172"/>
                      <a:gd name="connsiteX3" fmla="*/ 441614 w 647672"/>
                      <a:gd name="connsiteY3" fmla="*/ 0 h 1928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672" h="1928172">
                        <a:moveTo>
                          <a:pt x="0" y="1928173"/>
                        </a:moveTo>
                        <a:lnTo>
                          <a:pt x="112223" y="1928173"/>
                        </a:lnTo>
                        <a:lnTo>
                          <a:pt x="647672" y="0"/>
                        </a:lnTo>
                        <a:lnTo>
                          <a:pt x="441614" y="0"/>
                        </a:lnTo>
                        <a:close/>
                      </a:path>
                    </a:pathLst>
                  </a:custGeom>
                  <a:solidFill>
                    <a:srgbClr val="0B065A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" name="任意多边形: 形状 82"/>
                  <p:cNvSpPr/>
                  <p:nvPr/>
                </p:nvSpPr>
                <p:spPr>
                  <a:xfrm>
                    <a:off x="7007086" y="3956180"/>
                    <a:ext cx="647674" cy="1928172"/>
                  </a:xfrm>
                  <a:custGeom>
                    <a:avLst/>
                    <a:gdLst>
                      <a:gd name="connsiteX0" fmla="*/ 0 w 647674"/>
                      <a:gd name="connsiteY0" fmla="*/ 0 h 1928172"/>
                      <a:gd name="connsiteX1" fmla="*/ 535452 w 647674"/>
                      <a:gd name="connsiteY1" fmla="*/ 1928173 h 1928172"/>
                      <a:gd name="connsiteX2" fmla="*/ 647674 w 647674"/>
                      <a:gd name="connsiteY2" fmla="*/ 1928173 h 1928172"/>
                      <a:gd name="connsiteX3" fmla="*/ 206061 w 647674"/>
                      <a:gd name="connsiteY3" fmla="*/ 0 h 1928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674" h="1928172">
                        <a:moveTo>
                          <a:pt x="0" y="0"/>
                        </a:moveTo>
                        <a:lnTo>
                          <a:pt x="535452" y="1928173"/>
                        </a:lnTo>
                        <a:lnTo>
                          <a:pt x="647674" y="1928173"/>
                        </a:lnTo>
                        <a:lnTo>
                          <a:pt x="206061" y="0"/>
                        </a:lnTo>
                        <a:close/>
                      </a:path>
                    </a:pathLst>
                  </a:custGeom>
                  <a:solidFill>
                    <a:srgbClr val="0B065A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4" name="任意多边形: 形状 83"/>
                  <p:cNvSpPr/>
                  <p:nvPr/>
                </p:nvSpPr>
                <p:spPr>
                  <a:xfrm>
                    <a:off x="2958314" y="3859407"/>
                    <a:ext cx="4570267" cy="132322"/>
                  </a:xfrm>
                  <a:custGeom>
                    <a:avLst/>
                    <a:gdLst>
                      <a:gd name="connsiteX0" fmla="*/ 0 w 4570267"/>
                      <a:gd name="connsiteY0" fmla="*/ 0 h 132322"/>
                      <a:gd name="connsiteX1" fmla="*/ 4570268 w 4570267"/>
                      <a:gd name="connsiteY1" fmla="*/ 0 h 132322"/>
                      <a:gd name="connsiteX2" fmla="*/ 4570268 w 4570267"/>
                      <a:gd name="connsiteY2" fmla="*/ 132322 h 132322"/>
                      <a:gd name="connsiteX3" fmla="*/ 0 w 4570267"/>
                      <a:gd name="connsiteY3" fmla="*/ 132322 h 132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70267" h="132322">
                        <a:moveTo>
                          <a:pt x="0" y="0"/>
                        </a:moveTo>
                        <a:lnTo>
                          <a:pt x="4570268" y="0"/>
                        </a:lnTo>
                        <a:lnTo>
                          <a:pt x="4570268" y="132322"/>
                        </a:lnTo>
                        <a:lnTo>
                          <a:pt x="0" y="132322"/>
                        </a:lnTo>
                        <a:close/>
                      </a:path>
                    </a:pathLst>
                  </a:custGeom>
                  <a:solidFill>
                    <a:srgbClr val="FEEED3"/>
                  </a:solidFill>
                  <a:ln w="8792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9" name="组合 38"/>
                <p:cNvGrpSpPr/>
                <p:nvPr/>
              </p:nvGrpSpPr>
              <p:grpSpPr>
                <a:xfrm>
                  <a:off x="2958314" y="3131573"/>
                  <a:ext cx="1490063" cy="727833"/>
                  <a:chOff x="2958314" y="3131573"/>
                  <a:chExt cx="1490063" cy="727833"/>
                </a:xfrm>
              </p:grpSpPr>
              <p:grpSp>
                <p:nvGrpSpPr>
                  <p:cNvPr id="72" name="组合 71"/>
                  <p:cNvGrpSpPr/>
                  <p:nvPr/>
                </p:nvGrpSpPr>
                <p:grpSpPr>
                  <a:xfrm>
                    <a:off x="2958314" y="3131573"/>
                    <a:ext cx="1490063" cy="727833"/>
                    <a:chOff x="2958314" y="3131573"/>
                    <a:chExt cx="1490063" cy="727833"/>
                  </a:xfrm>
                </p:grpSpPr>
                <p:sp>
                  <p:nvSpPr>
                    <p:cNvPr id="80" name="任意多边形: 形状 79"/>
                    <p:cNvSpPr/>
                    <p:nvPr/>
                  </p:nvSpPr>
                  <p:spPr>
                    <a:xfrm>
                      <a:off x="2958314" y="3131573"/>
                      <a:ext cx="1490063" cy="727833"/>
                    </a:xfrm>
                    <a:custGeom>
                      <a:avLst/>
                      <a:gdLst>
                        <a:gd name="connsiteX0" fmla="*/ 0 w 1490063"/>
                        <a:gd name="connsiteY0" fmla="*/ 0 h 727833"/>
                        <a:gd name="connsiteX1" fmla="*/ 336853 w 1490063"/>
                        <a:gd name="connsiteY1" fmla="*/ 727834 h 727833"/>
                        <a:gd name="connsiteX2" fmla="*/ 1490063 w 1490063"/>
                        <a:gd name="connsiteY2" fmla="*/ 727834 h 727833"/>
                        <a:gd name="connsiteX3" fmla="*/ 1153210 w 1490063"/>
                        <a:gd name="connsiteY3" fmla="*/ 0 h 7278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490063" h="727833">
                          <a:moveTo>
                            <a:pt x="0" y="0"/>
                          </a:moveTo>
                          <a:lnTo>
                            <a:pt x="336853" y="727834"/>
                          </a:lnTo>
                          <a:lnTo>
                            <a:pt x="1490063" y="727834"/>
                          </a:lnTo>
                          <a:lnTo>
                            <a:pt x="1153210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219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1" name="任意多边形: 形状 80"/>
                    <p:cNvSpPr/>
                    <p:nvPr/>
                  </p:nvSpPr>
                  <p:spPr>
                    <a:xfrm>
                      <a:off x="2958314" y="3131573"/>
                      <a:ext cx="1490063" cy="727833"/>
                    </a:xfrm>
                    <a:custGeom>
                      <a:avLst/>
                      <a:gdLst>
                        <a:gd name="connsiteX0" fmla="*/ 0 w 1490063"/>
                        <a:gd name="connsiteY0" fmla="*/ 0 h 727833"/>
                        <a:gd name="connsiteX1" fmla="*/ 336853 w 1490063"/>
                        <a:gd name="connsiteY1" fmla="*/ 727834 h 727833"/>
                        <a:gd name="connsiteX2" fmla="*/ 1490063 w 1490063"/>
                        <a:gd name="connsiteY2" fmla="*/ 727834 h 727833"/>
                        <a:gd name="connsiteX3" fmla="*/ 1153210 w 1490063"/>
                        <a:gd name="connsiteY3" fmla="*/ 0 h 7278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490063" h="727833">
                          <a:moveTo>
                            <a:pt x="0" y="0"/>
                          </a:moveTo>
                          <a:lnTo>
                            <a:pt x="336853" y="727834"/>
                          </a:lnTo>
                          <a:lnTo>
                            <a:pt x="1490063" y="727834"/>
                          </a:lnTo>
                          <a:lnTo>
                            <a:pt x="1153210" y="0"/>
                          </a:lnTo>
                          <a:close/>
                        </a:path>
                      </a:pathLst>
                    </a:custGeom>
                    <a:noFill/>
                    <a:ln w="8792" cap="rnd">
                      <a:solidFill>
                        <a:srgbClr val="00000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73" name="任意多边形: 形状 72"/>
                  <p:cNvSpPr/>
                  <p:nvPr/>
                </p:nvSpPr>
                <p:spPr>
                  <a:xfrm>
                    <a:off x="4050170" y="3131573"/>
                    <a:ext cx="398207" cy="727833"/>
                  </a:xfrm>
                  <a:custGeom>
                    <a:avLst/>
                    <a:gdLst>
                      <a:gd name="connsiteX0" fmla="*/ 0 w 398207"/>
                      <a:gd name="connsiteY0" fmla="*/ 0 h 727833"/>
                      <a:gd name="connsiteX1" fmla="*/ 322416 w 398207"/>
                      <a:gd name="connsiteY1" fmla="*/ 727834 h 727833"/>
                      <a:gd name="connsiteX2" fmla="*/ 398208 w 398207"/>
                      <a:gd name="connsiteY2" fmla="*/ 727834 h 727833"/>
                      <a:gd name="connsiteX3" fmla="*/ 61355 w 398207"/>
                      <a:gd name="connsiteY3" fmla="*/ 0 h 7278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8207" h="727833">
                        <a:moveTo>
                          <a:pt x="0" y="0"/>
                        </a:moveTo>
                        <a:lnTo>
                          <a:pt x="322416" y="727834"/>
                        </a:lnTo>
                        <a:lnTo>
                          <a:pt x="398208" y="727834"/>
                        </a:lnTo>
                        <a:lnTo>
                          <a:pt x="61355" y="0"/>
                        </a:lnTo>
                        <a:close/>
                      </a:path>
                    </a:pathLst>
                  </a:custGeom>
                  <a:solidFill>
                    <a:srgbClr val="0B065A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74" name="组合 73"/>
                  <p:cNvGrpSpPr/>
                  <p:nvPr/>
                </p:nvGrpSpPr>
                <p:grpSpPr>
                  <a:xfrm>
                    <a:off x="3046613" y="3658353"/>
                    <a:ext cx="1236910" cy="201053"/>
                    <a:chOff x="3046613" y="3658353"/>
                    <a:chExt cx="1236910" cy="201053"/>
                  </a:xfrm>
                </p:grpSpPr>
                <p:sp>
                  <p:nvSpPr>
                    <p:cNvPr id="78" name="任意多边形: 形状 77"/>
                    <p:cNvSpPr/>
                    <p:nvPr/>
                  </p:nvSpPr>
                  <p:spPr>
                    <a:xfrm>
                      <a:off x="3046613" y="3658353"/>
                      <a:ext cx="1236910" cy="201053"/>
                    </a:xfrm>
                    <a:custGeom>
                      <a:avLst/>
                      <a:gdLst>
                        <a:gd name="connsiteX0" fmla="*/ 0 w 1236910"/>
                        <a:gd name="connsiteY0" fmla="*/ 201054 h 201053"/>
                        <a:gd name="connsiteX1" fmla="*/ 1120835 w 1236910"/>
                        <a:gd name="connsiteY1" fmla="*/ 201054 h 201053"/>
                        <a:gd name="connsiteX2" fmla="*/ 1236911 w 1236910"/>
                        <a:gd name="connsiteY2" fmla="*/ 0 h 201053"/>
                        <a:gd name="connsiteX3" fmla="*/ 155503 w 1236910"/>
                        <a:gd name="connsiteY3" fmla="*/ 0 h 2010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236910" h="201053">
                          <a:moveTo>
                            <a:pt x="0" y="201054"/>
                          </a:moveTo>
                          <a:lnTo>
                            <a:pt x="1120835" y="201054"/>
                          </a:lnTo>
                          <a:lnTo>
                            <a:pt x="1236911" y="0"/>
                          </a:lnTo>
                          <a:lnTo>
                            <a:pt x="155503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19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79" name="任意多边形: 形状 78"/>
                    <p:cNvSpPr/>
                    <p:nvPr/>
                  </p:nvSpPr>
                  <p:spPr>
                    <a:xfrm>
                      <a:off x="3046613" y="3658353"/>
                      <a:ext cx="1236910" cy="201053"/>
                    </a:xfrm>
                    <a:custGeom>
                      <a:avLst/>
                      <a:gdLst>
                        <a:gd name="connsiteX0" fmla="*/ 0 w 1236910"/>
                        <a:gd name="connsiteY0" fmla="*/ 201054 h 201053"/>
                        <a:gd name="connsiteX1" fmla="*/ 1120835 w 1236910"/>
                        <a:gd name="connsiteY1" fmla="*/ 201054 h 201053"/>
                        <a:gd name="connsiteX2" fmla="*/ 1236911 w 1236910"/>
                        <a:gd name="connsiteY2" fmla="*/ 0 h 201053"/>
                        <a:gd name="connsiteX3" fmla="*/ 155503 w 1236910"/>
                        <a:gd name="connsiteY3" fmla="*/ 0 h 2010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236910" h="201053">
                          <a:moveTo>
                            <a:pt x="0" y="201054"/>
                          </a:moveTo>
                          <a:lnTo>
                            <a:pt x="1120835" y="201054"/>
                          </a:lnTo>
                          <a:lnTo>
                            <a:pt x="1236911" y="0"/>
                          </a:lnTo>
                          <a:lnTo>
                            <a:pt x="155503" y="0"/>
                          </a:lnTo>
                          <a:close/>
                        </a:path>
                      </a:pathLst>
                    </a:custGeom>
                    <a:noFill/>
                    <a:ln w="8792" cap="rnd">
                      <a:solidFill>
                        <a:srgbClr val="00000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75" name="组合 74"/>
                  <p:cNvGrpSpPr/>
                  <p:nvPr/>
                </p:nvGrpSpPr>
                <p:grpSpPr>
                  <a:xfrm>
                    <a:off x="4167448" y="3658353"/>
                    <a:ext cx="132532" cy="201053"/>
                    <a:chOff x="4167448" y="3658353"/>
                    <a:chExt cx="132532" cy="201053"/>
                  </a:xfrm>
                </p:grpSpPr>
                <p:sp>
                  <p:nvSpPr>
                    <p:cNvPr id="76" name="任意多边形: 形状 75"/>
                    <p:cNvSpPr/>
                    <p:nvPr/>
                  </p:nvSpPr>
                  <p:spPr>
                    <a:xfrm>
                      <a:off x="4167448" y="3658353"/>
                      <a:ext cx="132532" cy="201053"/>
                    </a:xfrm>
                    <a:custGeom>
                      <a:avLst/>
                      <a:gdLst>
                        <a:gd name="connsiteX0" fmla="*/ 0 w 132532"/>
                        <a:gd name="connsiteY0" fmla="*/ 201054 h 201053"/>
                        <a:gd name="connsiteX1" fmla="*/ 45085 w 132532"/>
                        <a:gd name="connsiteY1" fmla="*/ 201054 h 201053"/>
                        <a:gd name="connsiteX2" fmla="*/ 132533 w 132532"/>
                        <a:gd name="connsiteY2" fmla="*/ 31028 h 201053"/>
                        <a:gd name="connsiteX3" fmla="*/ 116076 w 132532"/>
                        <a:gd name="connsiteY3" fmla="*/ 0 h 2010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32532" h="201053">
                          <a:moveTo>
                            <a:pt x="0" y="201054"/>
                          </a:moveTo>
                          <a:lnTo>
                            <a:pt x="45085" y="201054"/>
                          </a:lnTo>
                          <a:lnTo>
                            <a:pt x="132533" y="31028"/>
                          </a:lnTo>
                          <a:lnTo>
                            <a:pt x="116076" y="0"/>
                          </a:lnTo>
                          <a:close/>
                        </a:path>
                      </a:pathLst>
                    </a:custGeom>
                    <a:solidFill>
                      <a:srgbClr val="FCAA23"/>
                    </a:solidFill>
                    <a:ln w="219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77" name="任意多边形: 形状 76"/>
                    <p:cNvSpPr/>
                    <p:nvPr/>
                  </p:nvSpPr>
                  <p:spPr>
                    <a:xfrm>
                      <a:off x="4167448" y="3658353"/>
                      <a:ext cx="132532" cy="201053"/>
                    </a:xfrm>
                    <a:custGeom>
                      <a:avLst/>
                      <a:gdLst>
                        <a:gd name="connsiteX0" fmla="*/ 0 w 132532"/>
                        <a:gd name="connsiteY0" fmla="*/ 201054 h 201053"/>
                        <a:gd name="connsiteX1" fmla="*/ 45085 w 132532"/>
                        <a:gd name="connsiteY1" fmla="*/ 201054 h 201053"/>
                        <a:gd name="connsiteX2" fmla="*/ 132533 w 132532"/>
                        <a:gd name="connsiteY2" fmla="*/ 31028 h 201053"/>
                        <a:gd name="connsiteX3" fmla="*/ 116076 w 132532"/>
                        <a:gd name="connsiteY3" fmla="*/ 0 h 2010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32532" h="201053">
                          <a:moveTo>
                            <a:pt x="0" y="201054"/>
                          </a:moveTo>
                          <a:lnTo>
                            <a:pt x="45085" y="201054"/>
                          </a:lnTo>
                          <a:lnTo>
                            <a:pt x="132533" y="31028"/>
                          </a:lnTo>
                          <a:lnTo>
                            <a:pt x="116076" y="0"/>
                          </a:lnTo>
                          <a:close/>
                        </a:path>
                      </a:pathLst>
                    </a:custGeom>
                    <a:noFill/>
                    <a:ln w="8792" cap="rnd">
                      <a:solidFill>
                        <a:srgbClr val="00000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40" name="组合 39"/>
                <p:cNvGrpSpPr/>
                <p:nvPr/>
              </p:nvGrpSpPr>
              <p:grpSpPr>
                <a:xfrm>
                  <a:off x="6129159" y="3069597"/>
                  <a:ext cx="379841" cy="800209"/>
                  <a:chOff x="6129159" y="3069597"/>
                  <a:chExt cx="379841" cy="800209"/>
                </a:xfrm>
              </p:grpSpPr>
              <p:sp>
                <p:nvSpPr>
                  <p:cNvPr id="59" name="任意多边形: 形状 58"/>
                  <p:cNvSpPr/>
                  <p:nvPr/>
                </p:nvSpPr>
                <p:spPr>
                  <a:xfrm rot="-411468">
                    <a:off x="6185300" y="3234542"/>
                    <a:ext cx="33813" cy="557044"/>
                  </a:xfrm>
                  <a:custGeom>
                    <a:avLst/>
                    <a:gdLst>
                      <a:gd name="connsiteX0" fmla="*/ 0 w 33813"/>
                      <a:gd name="connsiteY0" fmla="*/ 0 h 557044"/>
                      <a:gd name="connsiteX1" fmla="*/ 33814 w 33813"/>
                      <a:gd name="connsiteY1" fmla="*/ 0 h 557044"/>
                      <a:gd name="connsiteX2" fmla="*/ 33814 w 33813"/>
                      <a:gd name="connsiteY2" fmla="*/ 557044 h 557044"/>
                      <a:gd name="connsiteX3" fmla="*/ 0 w 33813"/>
                      <a:gd name="connsiteY3" fmla="*/ 557044 h 557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813" h="557044">
                        <a:moveTo>
                          <a:pt x="0" y="0"/>
                        </a:moveTo>
                        <a:lnTo>
                          <a:pt x="33814" y="0"/>
                        </a:lnTo>
                        <a:lnTo>
                          <a:pt x="33814" y="557044"/>
                        </a:lnTo>
                        <a:lnTo>
                          <a:pt x="0" y="557044"/>
                        </a:lnTo>
                        <a:close/>
                      </a:path>
                    </a:pathLst>
                  </a:custGeom>
                  <a:solidFill>
                    <a:srgbClr val="FCAA23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" name="任意多边形: 形状 59"/>
                  <p:cNvSpPr/>
                  <p:nvPr/>
                </p:nvSpPr>
                <p:spPr>
                  <a:xfrm rot="-127915">
                    <a:off x="6330707" y="3070033"/>
                    <a:ext cx="33814" cy="557063"/>
                  </a:xfrm>
                  <a:custGeom>
                    <a:avLst/>
                    <a:gdLst>
                      <a:gd name="connsiteX0" fmla="*/ 0 w 33814"/>
                      <a:gd name="connsiteY0" fmla="*/ 0 h 557063"/>
                      <a:gd name="connsiteX1" fmla="*/ 33815 w 33814"/>
                      <a:gd name="connsiteY1" fmla="*/ 0 h 557063"/>
                      <a:gd name="connsiteX2" fmla="*/ 33815 w 33814"/>
                      <a:gd name="connsiteY2" fmla="*/ 557063 h 557063"/>
                      <a:gd name="connsiteX3" fmla="*/ 0 w 33814"/>
                      <a:gd name="connsiteY3" fmla="*/ 557063 h 5570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814" h="557063">
                        <a:moveTo>
                          <a:pt x="0" y="0"/>
                        </a:moveTo>
                        <a:lnTo>
                          <a:pt x="33815" y="0"/>
                        </a:lnTo>
                        <a:lnTo>
                          <a:pt x="33815" y="557063"/>
                        </a:lnTo>
                        <a:lnTo>
                          <a:pt x="0" y="557063"/>
                        </a:lnTo>
                        <a:close/>
                      </a:path>
                    </a:pathLst>
                  </a:custGeom>
                  <a:solidFill>
                    <a:srgbClr val="0B065A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61" name="组合 60"/>
                  <p:cNvGrpSpPr/>
                  <p:nvPr/>
                </p:nvGrpSpPr>
                <p:grpSpPr>
                  <a:xfrm>
                    <a:off x="6362030" y="3242299"/>
                    <a:ext cx="146970" cy="580758"/>
                    <a:chOff x="6362030" y="3242299"/>
                    <a:chExt cx="146970" cy="580758"/>
                  </a:xfrm>
                </p:grpSpPr>
                <p:sp>
                  <p:nvSpPr>
                    <p:cNvPr id="70" name="任意多边形: 形状 69"/>
                    <p:cNvSpPr/>
                    <p:nvPr/>
                  </p:nvSpPr>
                  <p:spPr>
                    <a:xfrm rot="-4891095">
                      <a:off x="6151911" y="3506428"/>
                      <a:ext cx="567492" cy="52023"/>
                    </a:xfrm>
                    <a:custGeom>
                      <a:avLst/>
                      <a:gdLst>
                        <a:gd name="connsiteX0" fmla="*/ 0 w 567492"/>
                        <a:gd name="connsiteY0" fmla="*/ 0 h 52023"/>
                        <a:gd name="connsiteX1" fmla="*/ 567492 w 567492"/>
                        <a:gd name="connsiteY1" fmla="*/ 0 h 52023"/>
                        <a:gd name="connsiteX2" fmla="*/ 567492 w 567492"/>
                        <a:gd name="connsiteY2" fmla="*/ 52024 h 52023"/>
                        <a:gd name="connsiteX3" fmla="*/ 0 w 567492"/>
                        <a:gd name="connsiteY3" fmla="*/ 52024 h 520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67492" h="52023">
                          <a:moveTo>
                            <a:pt x="0" y="0"/>
                          </a:moveTo>
                          <a:lnTo>
                            <a:pt x="567492" y="0"/>
                          </a:lnTo>
                          <a:lnTo>
                            <a:pt x="567492" y="52024"/>
                          </a:lnTo>
                          <a:lnTo>
                            <a:pt x="0" y="52024"/>
                          </a:lnTo>
                          <a:close/>
                        </a:path>
                      </a:pathLst>
                    </a:custGeom>
                    <a:solidFill>
                      <a:srgbClr val="4052F2"/>
                    </a:solidFill>
                    <a:ln w="219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71" name="任意多边形: 形状 70"/>
                    <p:cNvSpPr/>
                    <p:nvPr/>
                  </p:nvSpPr>
                  <p:spPr>
                    <a:xfrm>
                      <a:off x="6362030" y="3242299"/>
                      <a:ext cx="146970" cy="580758"/>
                    </a:xfrm>
                    <a:custGeom>
                      <a:avLst/>
                      <a:gdLst>
                        <a:gd name="connsiteX0" fmla="*/ 95520 w 146970"/>
                        <a:gd name="connsiteY0" fmla="*/ 1534 h 580758"/>
                        <a:gd name="connsiteX1" fmla="*/ 85232 w 146970"/>
                        <a:gd name="connsiteY1" fmla="*/ 0 h 580758"/>
                        <a:gd name="connsiteX2" fmla="*/ 83698 w 146970"/>
                        <a:gd name="connsiteY2" fmla="*/ 10287 h 580758"/>
                        <a:gd name="connsiteX3" fmla="*/ 1534 w 146970"/>
                        <a:gd name="connsiteY3" fmla="*/ 561264 h 580758"/>
                        <a:gd name="connsiteX4" fmla="*/ 0 w 146970"/>
                        <a:gd name="connsiteY4" fmla="*/ 571550 h 580758"/>
                        <a:gd name="connsiteX5" fmla="*/ 10287 w 146970"/>
                        <a:gd name="connsiteY5" fmla="*/ 573085 h 580758"/>
                        <a:gd name="connsiteX6" fmla="*/ 51450 w 146970"/>
                        <a:gd name="connsiteY6" fmla="*/ 579224 h 580758"/>
                        <a:gd name="connsiteX7" fmla="*/ 61737 w 146970"/>
                        <a:gd name="connsiteY7" fmla="*/ 580758 h 580758"/>
                        <a:gd name="connsiteX8" fmla="*/ 63271 w 146970"/>
                        <a:gd name="connsiteY8" fmla="*/ 570471 h 580758"/>
                        <a:gd name="connsiteX9" fmla="*/ 145436 w 146970"/>
                        <a:gd name="connsiteY9" fmla="*/ 19497 h 580758"/>
                        <a:gd name="connsiteX10" fmla="*/ 146970 w 146970"/>
                        <a:gd name="connsiteY10" fmla="*/ 9210 h 580758"/>
                        <a:gd name="connsiteX11" fmla="*/ 136683 w 146970"/>
                        <a:gd name="connsiteY11" fmla="*/ 7676 h 580758"/>
                        <a:gd name="connsiteX12" fmla="*/ 95520 w 146970"/>
                        <a:gd name="connsiteY12" fmla="*/ 1534 h 580758"/>
                        <a:gd name="connsiteX13" fmla="*/ 52985 w 146970"/>
                        <a:gd name="connsiteY13" fmla="*/ 568937 h 580758"/>
                        <a:gd name="connsiteX14" fmla="*/ 11821 w 146970"/>
                        <a:gd name="connsiteY14" fmla="*/ 562798 h 580758"/>
                        <a:gd name="connsiteX15" fmla="*/ 93986 w 146970"/>
                        <a:gd name="connsiteY15" fmla="*/ 11821 h 580758"/>
                        <a:gd name="connsiteX16" fmla="*/ 135148 w 146970"/>
                        <a:gd name="connsiteY16" fmla="*/ 17961 h 580758"/>
                        <a:gd name="connsiteX17" fmla="*/ 52985 w 146970"/>
                        <a:gd name="connsiteY17" fmla="*/ 568937 h 5807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146970" h="580758">
                          <a:moveTo>
                            <a:pt x="95520" y="1534"/>
                          </a:moveTo>
                          <a:lnTo>
                            <a:pt x="85232" y="0"/>
                          </a:lnTo>
                          <a:lnTo>
                            <a:pt x="83698" y="10287"/>
                          </a:lnTo>
                          <a:lnTo>
                            <a:pt x="1534" y="561264"/>
                          </a:lnTo>
                          <a:lnTo>
                            <a:pt x="0" y="571550"/>
                          </a:lnTo>
                          <a:lnTo>
                            <a:pt x="10287" y="573085"/>
                          </a:lnTo>
                          <a:lnTo>
                            <a:pt x="51450" y="579224"/>
                          </a:lnTo>
                          <a:lnTo>
                            <a:pt x="61737" y="580758"/>
                          </a:lnTo>
                          <a:lnTo>
                            <a:pt x="63271" y="570471"/>
                          </a:lnTo>
                          <a:lnTo>
                            <a:pt x="145436" y="19497"/>
                          </a:lnTo>
                          <a:lnTo>
                            <a:pt x="146970" y="9210"/>
                          </a:lnTo>
                          <a:lnTo>
                            <a:pt x="136683" y="7676"/>
                          </a:lnTo>
                          <a:lnTo>
                            <a:pt x="95520" y="1534"/>
                          </a:lnTo>
                          <a:close/>
                          <a:moveTo>
                            <a:pt x="52985" y="568937"/>
                          </a:moveTo>
                          <a:lnTo>
                            <a:pt x="11821" y="562798"/>
                          </a:lnTo>
                          <a:lnTo>
                            <a:pt x="93986" y="11821"/>
                          </a:lnTo>
                          <a:lnTo>
                            <a:pt x="135148" y="17961"/>
                          </a:lnTo>
                          <a:lnTo>
                            <a:pt x="52985" y="56893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9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62" name="任意多边形: 形状 61"/>
                  <p:cNvSpPr/>
                  <p:nvPr/>
                </p:nvSpPr>
                <p:spPr>
                  <a:xfrm>
                    <a:off x="6218634" y="3203103"/>
                    <a:ext cx="55541" cy="557069"/>
                  </a:xfrm>
                  <a:custGeom>
                    <a:avLst/>
                    <a:gdLst>
                      <a:gd name="connsiteX0" fmla="*/ 37957 w 55541"/>
                      <a:gd name="connsiteY0" fmla="*/ 0 h 557069"/>
                      <a:gd name="connsiteX1" fmla="*/ 17587 w 55541"/>
                      <a:gd name="connsiteY1" fmla="*/ 0 h 557069"/>
                      <a:gd name="connsiteX2" fmla="*/ 0 w 55541"/>
                      <a:gd name="connsiteY2" fmla="*/ 17587 h 557069"/>
                      <a:gd name="connsiteX3" fmla="*/ 0 w 55541"/>
                      <a:gd name="connsiteY3" fmla="*/ 539483 h 557069"/>
                      <a:gd name="connsiteX4" fmla="*/ 17587 w 55541"/>
                      <a:gd name="connsiteY4" fmla="*/ 557070 h 557069"/>
                      <a:gd name="connsiteX5" fmla="*/ 37957 w 55541"/>
                      <a:gd name="connsiteY5" fmla="*/ 557070 h 557069"/>
                      <a:gd name="connsiteX6" fmla="*/ 55541 w 55541"/>
                      <a:gd name="connsiteY6" fmla="*/ 539483 h 557069"/>
                      <a:gd name="connsiteX7" fmla="*/ 55541 w 55541"/>
                      <a:gd name="connsiteY7" fmla="*/ 17587 h 557069"/>
                      <a:gd name="connsiteX8" fmla="*/ 37957 w 55541"/>
                      <a:gd name="connsiteY8" fmla="*/ 0 h 5570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5541" h="557069">
                        <a:moveTo>
                          <a:pt x="37957" y="0"/>
                        </a:moveTo>
                        <a:lnTo>
                          <a:pt x="17587" y="0"/>
                        </a:lnTo>
                        <a:cubicBezTo>
                          <a:pt x="7874" y="0"/>
                          <a:pt x="0" y="7874"/>
                          <a:pt x="0" y="17587"/>
                        </a:cubicBezTo>
                        <a:lnTo>
                          <a:pt x="0" y="539483"/>
                        </a:lnTo>
                        <a:cubicBezTo>
                          <a:pt x="0" y="549196"/>
                          <a:pt x="7874" y="557070"/>
                          <a:pt x="17587" y="557070"/>
                        </a:cubicBezTo>
                        <a:lnTo>
                          <a:pt x="37957" y="557070"/>
                        </a:lnTo>
                        <a:cubicBezTo>
                          <a:pt x="47668" y="557070"/>
                          <a:pt x="55541" y="549196"/>
                          <a:pt x="55541" y="539483"/>
                        </a:cubicBezTo>
                        <a:lnTo>
                          <a:pt x="55541" y="17587"/>
                        </a:lnTo>
                        <a:cubicBezTo>
                          <a:pt x="55541" y="7874"/>
                          <a:pt x="47668" y="0"/>
                          <a:pt x="37957" y="0"/>
                        </a:cubicBezTo>
                        <a:close/>
                      </a:path>
                    </a:pathLst>
                  </a:custGeom>
                  <a:solidFill>
                    <a:srgbClr val="0B065A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3" name="任意多边形: 形状 62"/>
                  <p:cNvSpPr/>
                  <p:nvPr/>
                </p:nvSpPr>
                <p:spPr>
                  <a:xfrm>
                    <a:off x="6366762" y="3248032"/>
                    <a:ext cx="55541" cy="557069"/>
                  </a:xfrm>
                  <a:custGeom>
                    <a:avLst/>
                    <a:gdLst>
                      <a:gd name="connsiteX0" fmla="*/ 37954 w 55541"/>
                      <a:gd name="connsiteY0" fmla="*/ 0 h 557069"/>
                      <a:gd name="connsiteX1" fmla="*/ 17585 w 55541"/>
                      <a:gd name="connsiteY1" fmla="*/ 0 h 557069"/>
                      <a:gd name="connsiteX2" fmla="*/ 0 w 55541"/>
                      <a:gd name="connsiteY2" fmla="*/ 17587 h 557069"/>
                      <a:gd name="connsiteX3" fmla="*/ 0 w 55541"/>
                      <a:gd name="connsiteY3" fmla="*/ 539483 h 557069"/>
                      <a:gd name="connsiteX4" fmla="*/ 17585 w 55541"/>
                      <a:gd name="connsiteY4" fmla="*/ 557070 h 557069"/>
                      <a:gd name="connsiteX5" fmla="*/ 37954 w 55541"/>
                      <a:gd name="connsiteY5" fmla="*/ 557070 h 557069"/>
                      <a:gd name="connsiteX6" fmla="*/ 55541 w 55541"/>
                      <a:gd name="connsiteY6" fmla="*/ 539483 h 557069"/>
                      <a:gd name="connsiteX7" fmla="*/ 55541 w 55541"/>
                      <a:gd name="connsiteY7" fmla="*/ 17587 h 557069"/>
                      <a:gd name="connsiteX8" fmla="*/ 37954 w 55541"/>
                      <a:gd name="connsiteY8" fmla="*/ 0 h 5570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5541" h="557069">
                        <a:moveTo>
                          <a:pt x="37954" y="0"/>
                        </a:moveTo>
                        <a:lnTo>
                          <a:pt x="17585" y="0"/>
                        </a:lnTo>
                        <a:cubicBezTo>
                          <a:pt x="7871" y="0"/>
                          <a:pt x="0" y="7873"/>
                          <a:pt x="0" y="17587"/>
                        </a:cubicBezTo>
                        <a:lnTo>
                          <a:pt x="0" y="539483"/>
                        </a:lnTo>
                        <a:cubicBezTo>
                          <a:pt x="0" y="549196"/>
                          <a:pt x="7874" y="557070"/>
                          <a:pt x="17585" y="557070"/>
                        </a:cubicBezTo>
                        <a:lnTo>
                          <a:pt x="37954" y="557070"/>
                        </a:lnTo>
                        <a:cubicBezTo>
                          <a:pt x="47668" y="557070"/>
                          <a:pt x="55541" y="549196"/>
                          <a:pt x="55541" y="539483"/>
                        </a:cubicBezTo>
                        <a:lnTo>
                          <a:pt x="55541" y="17587"/>
                        </a:lnTo>
                        <a:cubicBezTo>
                          <a:pt x="55539" y="7876"/>
                          <a:pt x="47665" y="0"/>
                          <a:pt x="37954" y="0"/>
                        </a:cubicBezTo>
                        <a:close/>
                      </a:path>
                    </a:pathLst>
                  </a:custGeom>
                  <a:solidFill>
                    <a:srgbClr val="FCAA23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64" name="组合 63"/>
                  <p:cNvGrpSpPr/>
                  <p:nvPr/>
                </p:nvGrpSpPr>
                <p:grpSpPr>
                  <a:xfrm>
                    <a:off x="6237626" y="3144494"/>
                    <a:ext cx="83614" cy="558600"/>
                    <a:chOff x="6237626" y="3144494"/>
                    <a:chExt cx="83614" cy="558600"/>
                  </a:xfrm>
                </p:grpSpPr>
                <p:sp>
                  <p:nvSpPr>
                    <p:cNvPr id="68" name="任意多边形: 形状 67"/>
                    <p:cNvSpPr/>
                    <p:nvPr/>
                  </p:nvSpPr>
                  <p:spPr>
                    <a:xfrm rot="-5139848">
                      <a:off x="6000909" y="3402984"/>
                      <a:ext cx="557048" cy="41619"/>
                    </a:xfrm>
                    <a:custGeom>
                      <a:avLst/>
                      <a:gdLst>
                        <a:gd name="connsiteX0" fmla="*/ 0 w 557048"/>
                        <a:gd name="connsiteY0" fmla="*/ 0 h 41619"/>
                        <a:gd name="connsiteX1" fmla="*/ 557049 w 557048"/>
                        <a:gd name="connsiteY1" fmla="*/ 0 h 41619"/>
                        <a:gd name="connsiteX2" fmla="*/ 557049 w 557048"/>
                        <a:gd name="connsiteY2" fmla="*/ 41619 h 41619"/>
                        <a:gd name="connsiteX3" fmla="*/ 0 w 557048"/>
                        <a:gd name="connsiteY3" fmla="*/ 41619 h 416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57048" h="41619">
                          <a:moveTo>
                            <a:pt x="0" y="0"/>
                          </a:moveTo>
                          <a:lnTo>
                            <a:pt x="557049" y="0"/>
                          </a:lnTo>
                          <a:lnTo>
                            <a:pt x="557049" y="41619"/>
                          </a:lnTo>
                          <a:lnTo>
                            <a:pt x="0" y="41619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19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9" name="任意多边形: 形状 68"/>
                    <p:cNvSpPr/>
                    <p:nvPr/>
                  </p:nvSpPr>
                  <p:spPr>
                    <a:xfrm rot="-5139848">
                      <a:off x="6000909" y="3402984"/>
                      <a:ext cx="557048" cy="41619"/>
                    </a:xfrm>
                    <a:custGeom>
                      <a:avLst/>
                      <a:gdLst>
                        <a:gd name="connsiteX0" fmla="*/ 0 w 557048"/>
                        <a:gd name="connsiteY0" fmla="*/ 0 h 41619"/>
                        <a:gd name="connsiteX1" fmla="*/ 557049 w 557048"/>
                        <a:gd name="connsiteY1" fmla="*/ 0 h 41619"/>
                        <a:gd name="connsiteX2" fmla="*/ 557049 w 557048"/>
                        <a:gd name="connsiteY2" fmla="*/ 41619 h 41619"/>
                        <a:gd name="connsiteX3" fmla="*/ 0 w 557048"/>
                        <a:gd name="connsiteY3" fmla="*/ 41619 h 416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57048" h="41619">
                          <a:moveTo>
                            <a:pt x="0" y="0"/>
                          </a:moveTo>
                          <a:lnTo>
                            <a:pt x="557049" y="0"/>
                          </a:lnTo>
                          <a:lnTo>
                            <a:pt x="557049" y="41619"/>
                          </a:lnTo>
                          <a:lnTo>
                            <a:pt x="0" y="41619"/>
                          </a:lnTo>
                          <a:close/>
                        </a:path>
                      </a:pathLst>
                    </a:custGeom>
                    <a:noFill/>
                    <a:ln w="8792" cap="rnd">
                      <a:solidFill>
                        <a:srgbClr val="00000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65" name="组合 64"/>
                  <p:cNvGrpSpPr/>
                  <p:nvPr/>
                </p:nvGrpSpPr>
                <p:grpSpPr>
                  <a:xfrm>
                    <a:off x="6129159" y="3439906"/>
                    <a:ext cx="377596" cy="429899"/>
                    <a:chOff x="6129159" y="3439906"/>
                    <a:chExt cx="377596" cy="429899"/>
                  </a:xfrm>
                </p:grpSpPr>
                <p:sp>
                  <p:nvSpPr>
                    <p:cNvPr id="66" name="任意多边形: 形状 65"/>
                    <p:cNvSpPr/>
                    <p:nvPr/>
                  </p:nvSpPr>
                  <p:spPr>
                    <a:xfrm>
                      <a:off x="6134474" y="3446400"/>
                      <a:ext cx="366333" cy="418210"/>
                    </a:xfrm>
                    <a:custGeom>
                      <a:avLst/>
                      <a:gdLst>
                        <a:gd name="connsiteX0" fmla="*/ 181410 w 366333"/>
                        <a:gd name="connsiteY0" fmla="*/ 11094 h 418210"/>
                        <a:gd name="connsiteX1" fmla="*/ 148440 w 366333"/>
                        <a:gd name="connsiteY1" fmla="*/ 11467 h 418210"/>
                        <a:gd name="connsiteX2" fmla="*/ 6454 w 366333"/>
                        <a:gd name="connsiteY2" fmla="*/ 1426 h 418210"/>
                        <a:gd name="connsiteX3" fmla="*/ 0 w 366333"/>
                        <a:gd name="connsiteY3" fmla="*/ 0 h 418210"/>
                        <a:gd name="connsiteX4" fmla="*/ 128 w 366333"/>
                        <a:gd name="connsiteY4" fmla="*/ 6605 h 418210"/>
                        <a:gd name="connsiteX5" fmla="*/ 85787 w 366333"/>
                        <a:gd name="connsiteY5" fmla="*/ 414546 h 418210"/>
                        <a:gd name="connsiteX6" fmla="*/ 86918 w 366333"/>
                        <a:gd name="connsiteY6" fmla="*/ 418210 h 418210"/>
                        <a:gd name="connsiteX7" fmla="*/ 289274 w 366333"/>
                        <a:gd name="connsiteY7" fmla="*/ 418210 h 418210"/>
                        <a:gd name="connsiteX8" fmla="*/ 290522 w 366333"/>
                        <a:gd name="connsiteY8" fmla="*/ 414797 h 418210"/>
                        <a:gd name="connsiteX9" fmla="*/ 365554 w 366333"/>
                        <a:gd name="connsiteY9" fmla="*/ 7120 h 418210"/>
                        <a:gd name="connsiteX10" fmla="*/ 366334 w 366333"/>
                        <a:gd name="connsiteY10" fmla="*/ 547 h 418210"/>
                        <a:gd name="connsiteX11" fmla="*/ 359764 w 366333"/>
                        <a:gd name="connsiteY11" fmla="*/ 1343 h 418210"/>
                        <a:gd name="connsiteX12" fmla="*/ 181410 w 366333"/>
                        <a:gd name="connsiteY12" fmla="*/ 11094 h 4182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66333" h="418210">
                          <a:moveTo>
                            <a:pt x="181410" y="11094"/>
                          </a:moveTo>
                          <a:cubicBezTo>
                            <a:pt x="170250" y="11342"/>
                            <a:pt x="159159" y="11467"/>
                            <a:pt x="148440" y="11467"/>
                          </a:cubicBezTo>
                          <a:cubicBezTo>
                            <a:pt x="52948" y="11467"/>
                            <a:pt x="6907" y="1525"/>
                            <a:pt x="6454" y="1426"/>
                          </a:cubicBezTo>
                          <a:lnTo>
                            <a:pt x="0" y="0"/>
                          </a:lnTo>
                          <a:lnTo>
                            <a:pt x="128" y="6605"/>
                          </a:lnTo>
                          <a:cubicBezTo>
                            <a:pt x="2781" y="144568"/>
                            <a:pt x="84958" y="411863"/>
                            <a:pt x="85787" y="414546"/>
                          </a:cubicBezTo>
                          <a:lnTo>
                            <a:pt x="86918" y="418210"/>
                          </a:lnTo>
                          <a:lnTo>
                            <a:pt x="289274" y="418210"/>
                          </a:lnTo>
                          <a:lnTo>
                            <a:pt x="290522" y="414797"/>
                          </a:lnTo>
                          <a:cubicBezTo>
                            <a:pt x="329435" y="308496"/>
                            <a:pt x="365195" y="10120"/>
                            <a:pt x="365554" y="7120"/>
                          </a:cubicBezTo>
                          <a:lnTo>
                            <a:pt x="366334" y="547"/>
                          </a:lnTo>
                          <a:lnTo>
                            <a:pt x="359764" y="1343"/>
                          </a:lnTo>
                          <a:cubicBezTo>
                            <a:pt x="359181" y="1411"/>
                            <a:pt x="299831" y="8463"/>
                            <a:pt x="181410" y="11094"/>
                          </a:cubicBezTo>
                          <a:close/>
                        </a:path>
                      </a:pathLst>
                    </a:custGeom>
                    <a:solidFill>
                      <a:srgbClr val="4052F2"/>
                    </a:solidFill>
                    <a:ln w="219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7" name="任意多边形: 形状 66"/>
                    <p:cNvSpPr/>
                    <p:nvPr/>
                  </p:nvSpPr>
                  <p:spPr>
                    <a:xfrm>
                      <a:off x="6129159" y="3439906"/>
                      <a:ext cx="377596" cy="429899"/>
                    </a:xfrm>
                    <a:custGeom>
                      <a:avLst/>
                      <a:gdLst>
                        <a:gd name="connsiteX0" fmla="*/ 186610 w 377596"/>
                        <a:gd name="connsiteY0" fmla="*/ 12386 h 429899"/>
                        <a:gd name="connsiteX1" fmla="*/ 153758 w 377596"/>
                        <a:gd name="connsiteY1" fmla="*/ 12758 h 429899"/>
                        <a:gd name="connsiteX2" fmla="*/ 12892 w 377596"/>
                        <a:gd name="connsiteY2" fmla="*/ 2840 h 429899"/>
                        <a:gd name="connsiteX3" fmla="*/ 0 w 377596"/>
                        <a:gd name="connsiteY3" fmla="*/ 0 h 429899"/>
                        <a:gd name="connsiteX4" fmla="*/ 244 w 377596"/>
                        <a:gd name="connsiteY4" fmla="*/ 13195 h 429899"/>
                        <a:gd name="connsiteX5" fmla="*/ 44267 w 377596"/>
                        <a:gd name="connsiteY5" fmla="*/ 270823 h 429899"/>
                        <a:gd name="connsiteX6" fmla="*/ 86136 w 377596"/>
                        <a:gd name="connsiteY6" fmla="*/ 422571 h 429899"/>
                        <a:gd name="connsiteX7" fmla="*/ 88402 w 377596"/>
                        <a:gd name="connsiteY7" fmla="*/ 429900 h 429899"/>
                        <a:gd name="connsiteX8" fmla="*/ 96074 w 377596"/>
                        <a:gd name="connsiteY8" fmla="*/ 429900 h 429899"/>
                        <a:gd name="connsiteX9" fmla="*/ 290958 w 377596"/>
                        <a:gd name="connsiteY9" fmla="*/ 429900 h 429899"/>
                        <a:gd name="connsiteX10" fmla="*/ 298226 w 377596"/>
                        <a:gd name="connsiteY10" fmla="*/ 429900 h 429899"/>
                        <a:gd name="connsiteX11" fmla="*/ 300725 w 377596"/>
                        <a:gd name="connsiteY11" fmla="*/ 423075 h 429899"/>
                        <a:gd name="connsiteX12" fmla="*/ 376036 w 377596"/>
                        <a:gd name="connsiteY12" fmla="*/ 14224 h 429899"/>
                        <a:gd name="connsiteX13" fmla="*/ 377597 w 377596"/>
                        <a:gd name="connsiteY13" fmla="*/ 1081 h 429899"/>
                        <a:gd name="connsiteX14" fmla="*/ 364457 w 377596"/>
                        <a:gd name="connsiteY14" fmla="*/ 2671 h 429899"/>
                        <a:gd name="connsiteX15" fmla="*/ 186610 w 377596"/>
                        <a:gd name="connsiteY15" fmla="*/ 12386 h 429899"/>
                        <a:gd name="connsiteX16" fmla="*/ 365707 w 377596"/>
                        <a:gd name="connsiteY16" fmla="*/ 23399 h 429899"/>
                        <a:gd name="connsiteX17" fmla="*/ 365721 w 377596"/>
                        <a:gd name="connsiteY17" fmla="*/ 23399 h 429899"/>
                        <a:gd name="connsiteX18" fmla="*/ 365707 w 377596"/>
                        <a:gd name="connsiteY18" fmla="*/ 23399 h 429899"/>
                        <a:gd name="connsiteX19" fmla="*/ 365734 w 377596"/>
                        <a:gd name="connsiteY19" fmla="*/ 2596 h 429899"/>
                        <a:gd name="connsiteX20" fmla="*/ 365721 w 377596"/>
                        <a:gd name="connsiteY20" fmla="*/ 2596 h 429899"/>
                        <a:gd name="connsiteX21" fmla="*/ 365734 w 377596"/>
                        <a:gd name="connsiteY21" fmla="*/ 2596 h 429899"/>
                        <a:gd name="connsiteX22" fmla="*/ 365721 w 377596"/>
                        <a:gd name="connsiteY22" fmla="*/ 12997 h 429899"/>
                        <a:gd name="connsiteX23" fmla="*/ 365707 w 377596"/>
                        <a:gd name="connsiteY23" fmla="*/ 12997 h 429899"/>
                        <a:gd name="connsiteX24" fmla="*/ 290958 w 377596"/>
                        <a:gd name="connsiteY24" fmla="*/ 419501 h 429899"/>
                        <a:gd name="connsiteX25" fmla="*/ 96074 w 377596"/>
                        <a:gd name="connsiteY25" fmla="*/ 419501 h 429899"/>
                        <a:gd name="connsiteX26" fmla="*/ 10645 w 377596"/>
                        <a:gd name="connsiteY26" fmla="*/ 12997 h 429899"/>
                        <a:gd name="connsiteX27" fmla="*/ 153758 w 377596"/>
                        <a:gd name="connsiteY27" fmla="*/ 23161 h 429899"/>
                        <a:gd name="connsiteX28" fmla="*/ 186844 w 377596"/>
                        <a:gd name="connsiteY28" fmla="*/ 22785 h 429899"/>
                        <a:gd name="connsiteX29" fmla="*/ 365709 w 377596"/>
                        <a:gd name="connsiteY29" fmla="*/ 12997 h 429899"/>
                        <a:gd name="connsiteX30" fmla="*/ 365721 w 377596"/>
                        <a:gd name="connsiteY30" fmla="*/ 12997 h 4298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</a:cxnLst>
                      <a:rect l="l" t="t" r="r" b="b"/>
                      <a:pathLst>
                        <a:path w="377596" h="429899">
                          <a:moveTo>
                            <a:pt x="186610" y="12386"/>
                          </a:moveTo>
                          <a:cubicBezTo>
                            <a:pt x="175490" y="12634"/>
                            <a:pt x="164436" y="12758"/>
                            <a:pt x="153758" y="12758"/>
                          </a:cubicBezTo>
                          <a:cubicBezTo>
                            <a:pt x="59025" y="12758"/>
                            <a:pt x="13342" y="2939"/>
                            <a:pt x="12892" y="2840"/>
                          </a:cubicBezTo>
                          <a:lnTo>
                            <a:pt x="0" y="0"/>
                          </a:lnTo>
                          <a:lnTo>
                            <a:pt x="244" y="13195"/>
                          </a:lnTo>
                          <a:cubicBezTo>
                            <a:pt x="1367" y="71547"/>
                            <a:pt x="16178" y="158226"/>
                            <a:pt x="44267" y="270823"/>
                          </a:cubicBezTo>
                          <a:cubicBezTo>
                            <a:pt x="65118" y="354409"/>
                            <a:pt x="85927" y="421899"/>
                            <a:pt x="86136" y="422571"/>
                          </a:cubicBezTo>
                          <a:lnTo>
                            <a:pt x="88402" y="429900"/>
                          </a:lnTo>
                          <a:lnTo>
                            <a:pt x="96074" y="429900"/>
                          </a:lnTo>
                          <a:lnTo>
                            <a:pt x="290958" y="429900"/>
                          </a:lnTo>
                          <a:lnTo>
                            <a:pt x="298226" y="429900"/>
                          </a:lnTo>
                          <a:lnTo>
                            <a:pt x="300725" y="423075"/>
                          </a:lnTo>
                          <a:cubicBezTo>
                            <a:pt x="339849" y="316202"/>
                            <a:pt x="374579" y="26504"/>
                            <a:pt x="376036" y="14224"/>
                          </a:cubicBezTo>
                          <a:lnTo>
                            <a:pt x="377597" y="1081"/>
                          </a:lnTo>
                          <a:lnTo>
                            <a:pt x="364457" y="2671"/>
                          </a:lnTo>
                          <a:cubicBezTo>
                            <a:pt x="363874" y="2741"/>
                            <a:pt x="304693" y="9764"/>
                            <a:pt x="186610" y="12386"/>
                          </a:cubicBezTo>
                          <a:close/>
                          <a:moveTo>
                            <a:pt x="365707" y="23399"/>
                          </a:moveTo>
                          <a:lnTo>
                            <a:pt x="365721" y="23399"/>
                          </a:lnTo>
                          <a:lnTo>
                            <a:pt x="365707" y="23399"/>
                          </a:lnTo>
                          <a:close/>
                          <a:moveTo>
                            <a:pt x="365734" y="2596"/>
                          </a:moveTo>
                          <a:lnTo>
                            <a:pt x="365721" y="2596"/>
                          </a:lnTo>
                          <a:lnTo>
                            <a:pt x="365734" y="2596"/>
                          </a:lnTo>
                          <a:close/>
                          <a:moveTo>
                            <a:pt x="365721" y="12997"/>
                          </a:moveTo>
                          <a:lnTo>
                            <a:pt x="365707" y="12997"/>
                          </a:lnTo>
                          <a:cubicBezTo>
                            <a:pt x="365707" y="12997"/>
                            <a:pt x="330112" y="312540"/>
                            <a:pt x="290958" y="419501"/>
                          </a:cubicBezTo>
                          <a:lnTo>
                            <a:pt x="96074" y="419501"/>
                          </a:lnTo>
                          <a:cubicBezTo>
                            <a:pt x="96074" y="419501"/>
                            <a:pt x="13314" y="151819"/>
                            <a:pt x="10645" y="12997"/>
                          </a:cubicBezTo>
                          <a:cubicBezTo>
                            <a:pt x="10645" y="12997"/>
                            <a:pt x="56390" y="23161"/>
                            <a:pt x="153758" y="23161"/>
                          </a:cubicBezTo>
                          <a:cubicBezTo>
                            <a:pt x="164194" y="23161"/>
                            <a:pt x="175213" y="23045"/>
                            <a:pt x="186844" y="22785"/>
                          </a:cubicBezTo>
                          <a:cubicBezTo>
                            <a:pt x="306977" y="20117"/>
                            <a:pt x="365709" y="12997"/>
                            <a:pt x="365709" y="12997"/>
                          </a:cubicBezTo>
                          <a:lnTo>
                            <a:pt x="365721" y="129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9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41" name="组合 40"/>
                <p:cNvGrpSpPr/>
                <p:nvPr/>
              </p:nvGrpSpPr>
              <p:grpSpPr>
                <a:xfrm>
                  <a:off x="6571636" y="3436187"/>
                  <a:ext cx="852695" cy="433621"/>
                  <a:chOff x="6571636" y="3436187"/>
                  <a:chExt cx="852695" cy="433621"/>
                </a:xfrm>
              </p:grpSpPr>
              <p:grpSp>
                <p:nvGrpSpPr>
                  <p:cNvPr id="42" name="组合 41"/>
                  <p:cNvGrpSpPr/>
                  <p:nvPr/>
                </p:nvGrpSpPr>
                <p:grpSpPr>
                  <a:xfrm>
                    <a:off x="6665079" y="3687788"/>
                    <a:ext cx="720188" cy="143470"/>
                    <a:chOff x="6665079" y="3687788"/>
                    <a:chExt cx="720188" cy="143470"/>
                  </a:xfrm>
                </p:grpSpPr>
                <p:sp>
                  <p:nvSpPr>
                    <p:cNvPr id="57" name="任意多边形: 形状 56"/>
                    <p:cNvSpPr/>
                    <p:nvPr/>
                  </p:nvSpPr>
                  <p:spPr>
                    <a:xfrm>
                      <a:off x="6665079" y="3687788"/>
                      <a:ext cx="720188" cy="143470"/>
                    </a:xfrm>
                    <a:custGeom>
                      <a:avLst/>
                      <a:gdLst>
                        <a:gd name="connsiteX0" fmla="*/ 0 w 720188"/>
                        <a:gd name="connsiteY0" fmla="*/ 0 h 143470"/>
                        <a:gd name="connsiteX1" fmla="*/ 720189 w 720188"/>
                        <a:gd name="connsiteY1" fmla="*/ 0 h 143470"/>
                        <a:gd name="connsiteX2" fmla="*/ 720189 w 720188"/>
                        <a:gd name="connsiteY2" fmla="*/ 143471 h 143470"/>
                        <a:gd name="connsiteX3" fmla="*/ 0 w 720188"/>
                        <a:gd name="connsiteY3" fmla="*/ 143471 h 1434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720188" h="143470">
                          <a:moveTo>
                            <a:pt x="0" y="0"/>
                          </a:moveTo>
                          <a:lnTo>
                            <a:pt x="720189" y="0"/>
                          </a:lnTo>
                          <a:lnTo>
                            <a:pt x="720189" y="143471"/>
                          </a:lnTo>
                          <a:lnTo>
                            <a:pt x="0" y="14347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19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8" name="任意多边形: 形状 57"/>
                    <p:cNvSpPr/>
                    <p:nvPr/>
                  </p:nvSpPr>
                  <p:spPr>
                    <a:xfrm>
                      <a:off x="6665079" y="3687788"/>
                      <a:ext cx="720188" cy="143470"/>
                    </a:xfrm>
                    <a:custGeom>
                      <a:avLst/>
                      <a:gdLst>
                        <a:gd name="connsiteX0" fmla="*/ 0 w 720188"/>
                        <a:gd name="connsiteY0" fmla="*/ 0 h 143470"/>
                        <a:gd name="connsiteX1" fmla="*/ 720189 w 720188"/>
                        <a:gd name="connsiteY1" fmla="*/ 0 h 143470"/>
                        <a:gd name="connsiteX2" fmla="*/ 720189 w 720188"/>
                        <a:gd name="connsiteY2" fmla="*/ 143471 h 143470"/>
                        <a:gd name="connsiteX3" fmla="*/ 0 w 720188"/>
                        <a:gd name="connsiteY3" fmla="*/ 143471 h 1434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720188" h="143470">
                          <a:moveTo>
                            <a:pt x="0" y="0"/>
                          </a:moveTo>
                          <a:lnTo>
                            <a:pt x="720189" y="0"/>
                          </a:lnTo>
                          <a:lnTo>
                            <a:pt x="720189" y="143471"/>
                          </a:lnTo>
                          <a:lnTo>
                            <a:pt x="0" y="143471"/>
                          </a:lnTo>
                          <a:close/>
                        </a:path>
                      </a:pathLst>
                    </a:custGeom>
                    <a:noFill/>
                    <a:ln w="8792" cap="rnd">
                      <a:solidFill>
                        <a:srgbClr val="00000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43" name="组合 42"/>
                  <p:cNvGrpSpPr/>
                  <p:nvPr/>
                </p:nvGrpSpPr>
                <p:grpSpPr>
                  <a:xfrm>
                    <a:off x="6629698" y="3645754"/>
                    <a:ext cx="794633" cy="66157"/>
                    <a:chOff x="6629698" y="3645754"/>
                    <a:chExt cx="794633" cy="66157"/>
                  </a:xfrm>
                </p:grpSpPr>
                <p:sp>
                  <p:nvSpPr>
                    <p:cNvPr id="55" name="任意多边形: 形状 54"/>
                    <p:cNvSpPr/>
                    <p:nvPr/>
                  </p:nvSpPr>
                  <p:spPr>
                    <a:xfrm>
                      <a:off x="6634899" y="3650955"/>
                      <a:ext cx="784229" cy="55756"/>
                    </a:xfrm>
                    <a:custGeom>
                      <a:avLst/>
                      <a:gdLst>
                        <a:gd name="connsiteX0" fmla="*/ 0 w 784229"/>
                        <a:gd name="connsiteY0" fmla="*/ 0 h 55756"/>
                        <a:gd name="connsiteX1" fmla="*/ 784230 w 784229"/>
                        <a:gd name="connsiteY1" fmla="*/ 0 h 55756"/>
                        <a:gd name="connsiteX2" fmla="*/ 784230 w 784229"/>
                        <a:gd name="connsiteY2" fmla="*/ 55756 h 55756"/>
                        <a:gd name="connsiteX3" fmla="*/ 0 w 784229"/>
                        <a:gd name="connsiteY3" fmla="*/ 55756 h 557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784229" h="55756">
                          <a:moveTo>
                            <a:pt x="0" y="0"/>
                          </a:moveTo>
                          <a:lnTo>
                            <a:pt x="784230" y="0"/>
                          </a:lnTo>
                          <a:lnTo>
                            <a:pt x="784230" y="55756"/>
                          </a:lnTo>
                          <a:lnTo>
                            <a:pt x="0" y="55756"/>
                          </a:lnTo>
                          <a:close/>
                        </a:path>
                      </a:pathLst>
                    </a:custGeom>
                    <a:solidFill>
                      <a:srgbClr val="4052F2"/>
                    </a:solidFill>
                    <a:ln w="219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6" name="任意多边形: 形状 55"/>
                    <p:cNvSpPr/>
                    <p:nvPr/>
                  </p:nvSpPr>
                  <p:spPr>
                    <a:xfrm>
                      <a:off x="6629698" y="3645754"/>
                      <a:ext cx="794633" cy="66157"/>
                    </a:xfrm>
                    <a:custGeom>
                      <a:avLst/>
                      <a:gdLst>
                        <a:gd name="connsiteX0" fmla="*/ 10401 w 794633"/>
                        <a:gd name="connsiteY0" fmla="*/ 0 h 66157"/>
                        <a:gd name="connsiteX1" fmla="*/ 0 w 794633"/>
                        <a:gd name="connsiteY1" fmla="*/ 0 h 66157"/>
                        <a:gd name="connsiteX2" fmla="*/ 0 w 794633"/>
                        <a:gd name="connsiteY2" fmla="*/ 10401 h 66157"/>
                        <a:gd name="connsiteX3" fmla="*/ 0 w 794633"/>
                        <a:gd name="connsiteY3" fmla="*/ 55757 h 66157"/>
                        <a:gd name="connsiteX4" fmla="*/ 0 w 794633"/>
                        <a:gd name="connsiteY4" fmla="*/ 66158 h 66157"/>
                        <a:gd name="connsiteX5" fmla="*/ 10401 w 794633"/>
                        <a:gd name="connsiteY5" fmla="*/ 66158 h 66157"/>
                        <a:gd name="connsiteX6" fmla="*/ 784232 w 794633"/>
                        <a:gd name="connsiteY6" fmla="*/ 66158 h 66157"/>
                        <a:gd name="connsiteX7" fmla="*/ 794633 w 794633"/>
                        <a:gd name="connsiteY7" fmla="*/ 66158 h 66157"/>
                        <a:gd name="connsiteX8" fmla="*/ 794633 w 794633"/>
                        <a:gd name="connsiteY8" fmla="*/ 55757 h 66157"/>
                        <a:gd name="connsiteX9" fmla="*/ 794633 w 794633"/>
                        <a:gd name="connsiteY9" fmla="*/ 10401 h 66157"/>
                        <a:gd name="connsiteX10" fmla="*/ 794633 w 794633"/>
                        <a:gd name="connsiteY10" fmla="*/ 0 h 66157"/>
                        <a:gd name="connsiteX11" fmla="*/ 784232 w 794633"/>
                        <a:gd name="connsiteY11" fmla="*/ 0 h 66157"/>
                        <a:gd name="connsiteX12" fmla="*/ 10401 w 794633"/>
                        <a:gd name="connsiteY12" fmla="*/ 0 h 66157"/>
                        <a:gd name="connsiteX13" fmla="*/ 784232 w 794633"/>
                        <a:gd name="connsiteY13" fmla="*/ 55757 h 66157"/>
                        <a:gd name="connsiteX14" fmla="*/ 10401 w 794633"/>
                        <a:gd name="connsiteY14" fmla="*/ 55757 h 66157"/>
                        <a:gd name="connsiteX15" fmla="*/ 10401 w 794633"/>
                        <a:gd name="connsiteY15" fmla="*/ 10401 h 66157"/>
                        <a:gd name="connsiteX16" fmla="*/ 784232 w 794633"/>
                        <a:gd name="connsiteY16" fmla="*/ 10401 h 66157"/>
                        <a:gd name="connsiteX17" fmla="*/ 784232 w 794633"/>
                        <a:gd name="connsiteY17" fmla="*/ 55757 h 661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794633" h="66157">
                          <a:moveTo>
                            <a:pt x="10401" y="0"/>
                          </a:moveTo>
                          <a:lnTo>
                            <a:pt x="0" y="0"/>
                          </a:lnTo>
                          <a:lnTo>
                            <a:pt x="0" y="10401"/>
                          </a:lnTo>
                          <a:lnTo>
                            <a:pt x="0" y="55757"/>
                          </a:lnTo>
                          <a:lnTo>
                            <a:pt x="0" y="66158"/>
                          </a:lnTo>
                          <a:lnTo>
                            <a:pt x="10401" y="66158"/>
                          </a:lnTo>
                          <a:lnTo>
                            <a:pt x="784232" y="66158"/>
                          </a:lnTo>
                          <a:lnTo>
                            <a:pt x="794633" y="66158"/>
                          </a:lnTo>
                          <a:lnTo>
                            <a:pt x="794633" y="55757"/>
                          </a:lnTo>
                          <a:lnTo>
                            <a:pt x="794633" y="10401"/>
                          </a:lnTo>
                          <a:lnTo>
                            <a:pt x="794633" y="0"/>
                          </a:lnTo>
                          <a:lnTo>
                            <a:pt x="784232" y="0"/>
                          </a:lnTo>
                          <a:lnTo>
                            <a:pt x="10401" y="0"/>
                          </a:lnTo>
                          <a:close/>
                          <a:moveTo>
                            <a:pt x="784232" y="55757"/>
                          </a:moveTo>
                          <a:lnTo>
                            <a:pt x="10401" y="55757"/>
                          </a:lnTo>
                          <a:lnTo>
                            <a:pt x="10401" y="10401"/>
                          </a:lnTo>
                          <a:lnTo>
                            <a:pt x="784232" y="10401"/>
                          </a:lnTo>
                          <a:lnTo>
                            <a:pt x="784232" y="5575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9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44" name="组合 43"/>
                  <p:cNvGrpSpPr/>
                  <p:nvPr/>
                </p:nvGrpSpPr>
                <p:grpSpPr>
                  <a:xfrm>
                    <a:off x="6629698" y="3803651"/>
                    <a:ext cx="794633" cy="66157"/>
                    <a:chOff x="6629698" y="3803651"/>
                    <a:chExt cx="794633" cy="66157"/>
                  </a:xfrm>
                </p:grpSpPr>
                <p:sp>
                  <p:nvSpPr>
                    <p:cNvPr id="53" name="任意多边形: 形状 52"/>
                    <p:cNvSpPr/>
                    <p:nvPr/>
                  </p:nvSpPr>
                  <p:spPr>
                    <a:xfrm>
                      <a:off x="6634899" y="3808851"/>
                      <a:ext cx="784229" cy="55756"/>
                    </a:xfrm>
                    <a:custGeom>
                      <a:avLst/>
                      <a:gdLst>
                        <a:gd name="connsiteX0" fmla="*/ 0 w 784229"/>
                        <a:gd name="connsiteY0" fmla="*/ 0 h 55756"/>
                        <a:gd name="connsiteX1" fmla="*/ 784230 w 784229"/>
                        <a:gd name="connsiteY1" fmla="*/ 0 h 55756"/>
                        <a:gd name="connsiteX2" fmla="*/ 784230 w 784229"/>
                        <a:gd name="connsiteY2" fmla="*/ 55756 h 55756"/>
                        <a:gd name="connsiteX3" fmla="*/ 0 w 784229"/>
                        <a:gd name="connsiteY3" fmla="*/ 55756 h 557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784229" h="55756">
                          <a:moveTo>
                            <a:pt x="0" y="0"/>
                          </a:moveTo>
                          <a:lnTo>
                            <a:pt x="784230" y="0"/>
                          </a:lnTo>
                          <a:lnTo>
                            <a:pt x="784230" y="55756"/>
                          </a:lnTo>
                          <a:lnTo>
                            <a:pt x="0" y="55756"/>
                          </a:lnTo>
                          <a:close/>
                        </a:path>
                      </a:pathLst>
                    </a:custGeom>
                    <a:solidFill>
                      <a:srgbClr val="4052F2"/>
                    </a:solidFill>
                    <a:ln w="219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4" name="任意多边形: 形状 53"/>
                    <p:cNvSpPr/>
                    <p:nvPr/>
                  </p:nvSpPr>
                  <p:spPr>
                    <a:xfrm>
                      <a:off x="6629698" y="3803651"/>
                      <a:ext cx="794633" cy="66157"/>
                    </a:xfrm>
                    <a:custGeom>
                      <a:avLst/>
                      <a:gdLst>
                        <a:gd name="connsiteX0" fmla="*/ 10401 w 794633"/>
                        <a:gd name="connsiteY0" fmla="*/ 0 h 66157"/>
                        <a:gd name="connsiteX1" fmla="*/ 0 w 794633"/>
                        <a:gd name="connsiteY1" fmla="*/ 0 h 66157"/>
                        <a:gd name="connsiteX2" fmla="*/ 0 w 794633"/>
                        <a:gd name="connsiteY2" fmla="*/ 10401 h 66157"/>
                        <a:gd name="connsiteX3" fmla="*/ 0 w 794633"/>
                        <a:gd name="connsiteY3" fmla="*/ 55757 h 66157"/>
                        <a:gd name="connsiteX4" fmla="*/ 0 w 794633"/>
                        <a:gd name="connsiteY4" fmla="*/ 66158 h 66157"/>
                        <a:gd name="connsiteX5" fmla="*/ 10401 w 794633"/>
                        <a:gd name="connsiteY5" fmla="*/ 66158 h 66157"/>
                        <a:gd name="connsiteX6" fmla="*/ 784232 w 794633"/>
                        <a:gd name="connsiteY6" fmla="*/ 66158 h 66157"/>
                        <a:gd name="connsiteX7" fmla="*/ 794633 w 794633"/>
                        <a:gd name="connsiteY7" fmla="*/ 66158 h 66157"/>
                        <a:gd name="connsiteX8" fmla="*/ 794633 w 794633"/>
                        <a:gd name="connsiteY8" fmla="*/ 55757 h 66157"/>
                        <a:gd name="connsiteX9" fmla="*/ 794633 w 794633"/>
                        <a:gd name="connsiteY9" fmla="*/ 10401 h 66157"/>
                        <a:gd name="connsiteX10" fmla="*/ 794633 w 794633"/>
                        <a:gd name="connsiteY10" fmla="*/ 0 h 66157"/>
                        <a:gd name="connsiteX11" fmla="*/ 784232 w 794633"/>
                        <a:gd name="connsiteY11" fmla="*/ 0 h 66157"/>
                        <a:gd name="connsiteX12" fmla="*/ 10401 w 794633"/>
                        <a:gd name="connsiteY12" fmla="*/ 0 h 66157"/>
                        <a:gd name="connsiteX13" fmla="*/ 784232 w 794633"/>
                        <a:gd name="connsiteY13" fmla="*/ 55757 h 66157"/>
                        <a:gd name="connsiteX14" fmla="*/ 10401 w 794633"/>
                        <a:gd name="connsiteY14" fmla="*/ 55757 h 66157"/>
                        <a:gd name="connsiteX15" fmla="*/ 10401 w 794633"/>
                        <a:gd name="connsiteY15" fmla="*/ 10401 h 66157"/>
                        <a:gd name="connsiteX16" fmla="*/ 784232 w 794633"/>
                        <a:gd name="connsiteY16" fmla="*/ 10401 h 66157"/>
                        <a:gd name="connsiteX17" fmla="*/ 784232 w 794633"/>
                        <a:gd name="connsiteY17" fmla="*/ 55757 h 661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794633" h="66157">
                          <a:moveTo>
                            <a:pt x="10401" y="0"/>
                          </a:moveTo>
                          <a:lnTo>
                            <a:pt x="0" y="0"/>
                          </a:lnTo>
                          <a:lnTo>
                            <a:pt x="0" y="10401"/>
                          </a:lnTo>
                          <a:lnTo>
                            <a:pt x="0" y="55757"/>
                          </a:lnTo>
                          <a:lnTo>
                            <a:pt x="0" y="66158"/>
                          </a:lnTo>
                          <a:lnTo>
                            <a:pt x="10401" y="66158"/>
                          </a:lnTo>
                          <a:lnTo>
                            <a:pt x="784232" y="66158"/>
                          </a:lnTo>
                          <a:lnTo>
                            <a:pt x="794633" y="66158"/>
                          </a:lnTo>
                          <a:lnTo>
                            <a:pt x="794633" y="55757"/>
                          </a:lnTo>
                          <a:lnTo>
                            <a:pt x="794633" y="10401"/>
                          </a:lnTo>
                          <a:lnTo>
                            <a:pt x="794633" y="0"/>
                          </a:lnTo>
                          <a:lnTo>
                            <a:pt x="784232" y="0"/>
                          </a:lnTo>
                          <a:lnTo>
                            <a:pt x="10401" y="0"/>
                          </a:lnTo>
                          <a:close/>
                          <a:moveTo>
                            <a:pt x="784232" y="55757"/>
                          </a:moveTo>
                          <a:lnTo>
                            <a:pt x="10401" y="55757"/>
                          </a:lnTo>
                          <a:lnTo>
                            <a:pt x="10401" y="10401"/>
                          </a:lnTo>
                          <a:lnTo>
                            <a:pt x="784232" y="10401"/>
                          </a:lnTo>
                          <a:lnTo>
                            <a:pt x="784232" y="5575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9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45" name="任意多边形: 形状 44"/>
                  <p:cNvSpPr/>
                  <p:nvPr/>
                </p:nvSpPr>
                <p:spPr>
                  <a:xfrm>
                    <a:off x="6571636" y="3532678"/>
                    <a:ext cx="732458" cy="123474"/>
                  </a:xfrm>
                  <a:custGeom>
                    <a:avLst/>
                    <a:gdLst>
                      <a:gd name="connsiteX0" fmla="*/ 713522 w 732458"/>
                      <a:gd name="connsiteY0" fmla="*/ 0 h 123474"/>
                      <a:gd name="connsiteX1" fmla="*/ 18936 w 732458"/>
                      <a:gd name="connsiteY1" fmla="*/ 0 h 123474"/>
                      <a:gd name="connsiteX2" fmla="*/ 0 w 732458"/>
                      <a:gd name="connsiteY2" fmla="*/ 18936 h 123474"/>
                      <a:gd name="connsiteX3" fmla="*/ 0 w 732458"/>
                      <a:gd name="connsiteY3" fmla="*/ 104539 h 123474"/>
                      <a:gd name="connsiteX4" fmla="*/ 18936 w 732458"/>
                      <a:gd name="connsiteY4" fmla="*/ 123475 h 123474"/>
                      <a:gd name="connsiteX5" fmla="*/ 713522 w 732458"/>
                      <a:gd name="connsiteY5" fmla="*/ 123475 h 123474"/>
                      <a:gd name="connsiteX6" fmla="*/ 732459 w 732458"/>
                      <a:gd name="connsiteY6" fmla="*/ 104539 h 123474"/>
                      <a:gd name="connsiteX7" fmla="*/ 732459 w 732458"/>
                      <a:gd name="connsiteY7" fmla="*/ 18936 h 123474"/>
                      <a:gd name="connsiteX8" fmla="*/ 713522 w 732458"/>
                      <a:gd name="connsiteY8" fmla="*/ 0 h 1234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32458" h="123474">
                        <a:moveTo>
                          <a:pt x="713522" y="0"/>
                        </a:moveTo>
                        <a:lnTo>
                          <a:pt x="18936" y="0"/>
                        </a:lnTo>
                        <a:cubicBezTo>
                          <a:pt x="8478" y="0"/>
                          <a:pt x="0" y="8478"/>
                          <a:pt x="0" y="18936"/>
                        </a:cubicBezTo>
                        <a:lnTo>
                          <a:pt x="0" y="104539"/>
                        </a:lnTo>
                        <a:cubicBezTo>
                          <a:pt x="0" y="114997"/>
                          <a:pt x="8478" y="123475"/>
                          <a:pt x="18936" y="123475"/>
                        </a:cubicBezTo>
                        <a:lnTo>
                          <a:pt x="713522" y="123475"/>
                        </a:lnTo>
                        <a:cubicBezTo>
                          <a:pt x="723981" y="123475"/>
                          <a:pt x="732459" y="114997"/>
                          <a:pt x="732459" y="104539"/>
                        </a:cubicBezTo>
                        <a:lnTo>
                          <a:pt x="732459" y="18936"/>
                        </a:lnTo>
                        <a:cubicBezTo>
                          <a:pt x="732459" y="8478"/>
                          <a:pt x="723979" y="0"/>
                          <a:pt x="713522" y="0"/>
                        </a:cubicBezTo>
                        <a:close/>
                      </a:path>
                    </a:pathLst>
                  </a:custGeom>
                  <a:solidFill>
                    <a:srgbClr val="0B065A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46" name="组合 45"/>
                  <p:cNvGrpSpPr/>
                  <p:nvPr/>
                </p:nvGrpSpPr>
                <p:grpSpPr>
                  <a:xfrm>
                    <a:off x="6765133" y="3436187"/>
                    <a:ext cx="656948" cy="96491"/>
                    <a:chOff x="6765133" y="3436187"/>
                    <a:chExt cx="656948" cy="96491"/>
                  </a:xfrm>
                </p:grpSpPr>
                <p:sp>
                  <p:nvSpPr>
                    <p:cNvPr id="51" name="任意多边形: 形状 50"/>
                    <p:cNvSpPr/>
                    <p:nvPr/>
                  </p:nvSpPr>
                  <p:spPr>
                    <a:xfrm>
                      <a:off x="6765133" y="3436187"/>
                      <a:ext cx="656948" cy="96491"/>
                    </a:xfrm>
                    <a:custGeom>
                      <a:avLst/>
                      <a:gdLst>
                        <a:gd name="connsiteX0" fmla="*/ 638012 w 656948"/>
                        <a:gd name="connsiteY0" fmla="*/ 0 h 96491"/>
                        <a:gd name="connsiteX1" fmla="*/ 18936 w 656948"/>
                        <a:gd name="connsiteY1" fmla="*/ 0 h 96491"/>
                        <a:gd name="connsiteX2" fmla="*/ 0 w 656948"/>
                        <a:gd name="connsiteY2" fmla="*/ 18936 h 96491"/>
                        <a:gd name="connsiteX3" fmla="*/ 0 w 656948"/>
                        <a:gd name="connsiteY3" fmla="*/ 77555 h 96491"/>
                        <a:gd name="connsiteX4" fmla="*/ 18936 w 656948"/>
                        <a:gd name="connsiteY4" fmla="*/ 96491 h 96491"/>
                        <a:gd name="connsiteX5" fmla="*/ 638012 w 656948"/>
                        <a:gd name="connsiteY5" fmla="*/ 96491 h 96491"/>
                        <a:gd name="connsiteX6" fmla="*/ 656948 w 656948"/>
                        <a:gd name="connsiteY6" fmla="*/ 77555 h 96491"/>
                        <a:gd name="connsiteX7" fmla="*/ 656948 w 656948"/>
                        <a:gd name="connsiteY7" fmla="*/ 18936 h 96491"/>
                        <a:gd name="connsiteX8" fmla="*/ 638012 w 656948"/>
                        <a:gd name="connsiteY8" fmla="*/ 0 h 964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6948" h="96491">
                          <a:moveTo>
                            <a:pt x="638012" y="0"/>
                          </a:moveTo>
                          <a:lnTo>
                            <a:pt x="18936" y="0"/>
                          </a:lnTo>
                          <a:cubicBezTo>
                            <a:pt x="8478" y="0"/>
                            <a:pt x="0" y="8478"/>
                            <a:pt x="0" y="18936"/>
                          </a:cubicBezTo>
                          <a:lnTo>
                            <a:pt x="0" y="77555"/>
                          </a:lnTo>
                          <a:cubicBezTo>
                            <a:pt x="0" y="88013"/>
                            <a:pt x="8478" y="96491"/>
                            <a:pt x="18936" y="96491"/>
                          </a:cubicBezTo>
                          <a:lnTo>
                            <a:pt x="638012" y="96491"/>
                          </a:lnTo>
                          <a:cubicBezTo>
                            <a:pt x="648470" y="96491"/>
                            <a:pt x="656948" y="88013"/>
                            <a:pt x="656948" y="77555"/>
                          </a:cubicBezTo>
                          <a:lnTo>
                            <a:pt x="656948" y="18936"/>
                          </a:lnTo>
                          <a:cubicBezTo>
                            <a:pt x="656948" y="8478"/>
                            <a:pt x="648468" y="0"/>
                            <a:pt x="638012" y="0"/>
                          </a:cubicBezTo>
                          <a:close/>
                        </a:path>
                      </a:pathLst>
                    </a:custGeom>
                    <a:solidFill>
                      <a:srgbClr val="FCAA23"/>
                    </a:solidFill>
                    <a:ln w="219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2" name="任意多边形: 形状 51"/>
                    <p:cNvSpPr/>
                    <p:nvPr/>
                  </p:nvSpPr>
                  <p:spPr>
                    <a:xfrm>
                      <a:off x="6765133" y="3436187"/>
                      <a:ext cx="656948" cy="96491"/>
                    </a:xfrm>
                    <a:custGeom>
                      <a:avLst/>
                      <a:gdLst>
                        <a:gd name="connsiteX0" fmla="*/ 638012 w 656948"/>
                        <a:gd name="connsiteY0" fmla="*/ 0 h 96491"/>
                        <a:gd name="connsiteX1" fmla="*/ 18936 w 656948"/>
                        <a:gd name="connsiteY1" fmla="*/ 0 h 96491"/>
                        <a:gd name="connsiteX2" fmla="*/ 0 w 656948"/>
                        <a:gd name="connsiteY2" fmla="*/ 18936 h 96491"/>
                        <a:gd name="connsiteX3" fmla="*/ 0 w 656948"/>
                        <a:gd name="connsiteY3" fmla="*/ 77555 h 96491"/>
                        <a:gd name="connsiteX4" fmla="*/ 18936 w 656948"/>
                        <a:gd name="connsiteY4" fmla="*/ 96491 h 96491"/>
                        <a:gd name="connsiteX5" fmla="*/ 638012 w 656948"/>
                        <a:gd name="connsiteY5" fmla="*/ 96491 h 96491"/>
                        <a:gd name="connsiteX6" fmla="*/ 656948 w 656948"/>
                        <a:gd name="connsiteY6" fmla="*/ 77555 h 96491"/>
                        <a:gd name="connsiteX7" fmla="*/ 656948 w 656948"/>
                        <a:gd name="connsiteY7" fmla="*/ 18936 h 96491"/>
                        <a:gd name="connsiteX8" fmla="*/ 638012 w 656948"/>
                        <a:gd name="connsiteY8" fmla="*/ 0 h 964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6948" h="96491">
                          <a:moveTo>
                            <a:pt x="638012" y="0"/>
                          </a:moveTo>
                          <a:lnTo>
                            <a:pt x="18936" y="0"/>
                          </a:lnTo>
                          <a:cubicBezTo>
                            <a:pt x="8478" y="0"/>
                            <a:pt x="0" y="8478"/>
                            <a:pt x="0" y="18936"/>
                          </a:cubicBezTo>
                          <a:lnTo>
                            <a:pt x="0" y="77555"/>
                          </a:lnTo>
                          <a:cubicBezTo>
                            <a:pt x="0" y="88013"/>
                            <a:pt x="8478" y="96491"/>
                            <a:pt x="18936" y="96491"/>
                          </a:cubicBezTo>
                          <a:lnTo>
                            <a:pt x="638012" y="96491"/>
                          </a:lnTo>
                          <a:cubicBezTo>
                            <a:pt x="648470" y="96491"/>
                            <a:pt x="656948" y="88013"/>
                            <a:pt x="656948" y="77555"/>
                          </a:cubicBezTo>
                          <a:lnTo>
                            <a:pt x="656948" y="18936"/>
                          </a:lnTo>
                          <a:cubicBezTo>
                            <a:pt x="656948" y="8478"/>
                            <a:pt x="648468" y="0"/>
                            <a:pt x="638012" y="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8792" cap="rnd">
                      <a:solidFill>
                        <a:srgbClr val="00000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47" name="任意多边形: 形状 46"/>
                  <p:cNvSpPr/>
                  <p:nvPr/>
                </p:nvSpPr>
                <p:spPr>
                  <a:xfrm>
                    <a:off x="6711317" y="3732849"/>
                    <a:ext cx="329670" cy="3959"/>
                  </a:xfrm>
                  <a:custGeom>
                    <a:avLst/>
                    <a:gdLst>
                      <a:gd name="connsiteX0" fmla="*/ 328758 w 329670"/>
                      <a:gd name="connsiteY0" fmla="*/ 1034 h 3959"/>
                      <a:gd name="connsiteX1" fmla="*/ 164834 w 329670"/>
                      <a:gd name="connsiteY1" fmla="*/ 821 h 3959"/>
                      <a:gd name="connsiteX2" fmla="*/ 913 w 329670"/>
                      <a:gd name="connsiteY2" fmla="*/ 1034 h 3959"/>
                      <a:gd name="connsiteX3" fmla="*/ 913 w 329670"/>
                      <a:gd name="connsiteY3" fmla="*/ 2925 h 3959"/>
                      <a:gd name="connsiteX4" fmla="*/ 164834 w 329670"/>
                      <a:gd name="connsiteY4" fmla="*/ 3138 h 3959"/>
                      <a:gd name="connsiteX5" fmla="*/ 328758 w 329670"/>
                      <a:gd name="connsiteY5" fmla="*/ 2925 h 3959"/>
                      <a:gd name="connsiteX6" fmla="*/ 328758 w 329670"/>
                      <a:gd name="connsiteY6" fmla="*/ 1034 h 3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29670" h="3959">
                        <a:moveTo>
                          <a:pt x="328758" y="1034"/>
                        </a:moveTo>
                        <a:cubicBezTo>
                          <a:pt x="274138" y="19"/>
                          <a:pt x="219461" y="821"/>
                          <a:pt x="164834" y="821"/>
                        </a:cubicBezTo>
                        <a:cubicBezTo>
                          <a:pt x="110271" y="821"/>
                          <a:pt x="55434" y="-1161"/>
                          <a:pt x="913" y="1034"/>
                        </a:cubicBezTo>
                        <a:cubicBezTo>
                          <a:pt x="-303" y="1083"/>
                          <a:pt x="-305" y="2874"/>
                          <a:pt x="913" y="2925"/>
                        </a:cubicBezTo>
                        <a:cubicBezTo>
                          <a:pt x="55434" y="5121"/>
                          <a:pt x="110274" y="3138"/>
                          <a:pt x="164834" y="3138"/>
                        </a:cubicBezTo>
                        <a:cubicBezTo>
                          <a:pt x="219461" y="3138"/>
                          <a:pt x="274138" y="3940"/>
                          <a:pt x="328758" y="2925"/>
                        </a:cubicBezTo>
                        <a:cubicBezTo>
                          <a:pt x="329973" y="2900"/>
                          <a:pt x="329976" y="1056"/>
                          <a:pt x="328758" y="103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" name="任意多边形: 形状 47"/>
                  <p:cNvSpPr/>
                  <p:nvPr/>
                </p:nvSpPr>
                <p:spPr>
                  <a:xfrm>
                    <a:off x="6877980" y="3771851"/>
                    <a:ext cx="450704" cy="5180"/>
                  </a:xfrm>
                  <a:custGeom>
                    <a:avLst/>
                    <a:gdLst>
                      <a:gd name="connsiteX0" fmla="*/ 449322 w 450704"/>
                      <a:gd name="connsiteY0" fmla="*/ 1157 h 5180"/>
                      <a:gd name="connsiteX1" fmla="*/ 335848 w 450704"/>
                      <a:gd name="connsiteY1" fmla="*/ 515 h 5180"/>
                      <a:gd name="connsiteX2" fmla="*/ 224955 w 450704"/>
                      <a:gd name="connsiteY2" fmla="*/ 812 h 5180"/>
                      <a:gd name="connsiteX3" fmla="*/ 588 w 450704"/>
                      <a:gd name="connsiteY3" fmla="*/ 1981 h 5180"/>
                      <a:gd name="connsiteX4" fmla="*/ 588 w 450704"/>
                      <a:gd name="connsiteY4" fmla="*/ 3201 h 5180"/>
                      <a:gd name="connsiteX5" fmla="*/ 224955 w 450704"/>
                      <a:gd name="connsiteY5" fmla="*/ 4370 h 5180"/>
                      <a:gd name="connsiteX6" fmla="*/ 335848 w 450704"/>
                      <a:gd name="connsiteY6" fmla="*/ 4667 h 5180"/>
                      <a:gd name="connsiteX7" fmla="*/ 449322 w 450704"/>
                      <a:gd name="connsiteY7" fmla="*/ 4023 h 5180"/>
                      <a:gd name="connsiteX8" fmla="*/ 449322 w 450704"/>
                      <a:gd name="connsiteY8" fmla="*/ 1157 h 5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50704" h="5180">
                        <a:moveTo>
                          <a:pt x="449322" y="1157"/>
                        </a:moveTo>
                        <a:cubicBezTo>
                          <a:pt x="411669" y="-921"/>
                          <a:pt x="373552" y="414"/>
                          <a:pt x="335848" y="515"/>
                        </a:cubicBezTo>
                        <a:cubicBezTo>
                          <a:pt x="298883" y="614"/>
                          <a:pt x="261918" y="675"/>
                          <a:pt x="224955" y="812"/>
                        </a:cubicBezTo>
                        <a:cubicBezTo>
                          <a:pt x="150170" y="1086"/>
                          <a:pt x="75369" y="1249"/>
                          <a:pt x="588" y="1981"/>
                        </a:cubicBezTo>
                        <a:cubicBezTo>
                          <a:pt x="-196" y="1990"/>
                          <a:pt x="-196" y="3192"/>
                          <a:pt x="588" y="3201"/>
                        </a:cubicBezTo>
                        <a:cubicBezTo>
                          <a:pt x="75369" y="3935"/>
                          <a:pt x="150170" y="4095"/>
                          <a:pt x="224955" y="4370"/>
                        </a:cubicBezTo>
                        <a:cubicBezTo>
                          <a:pt x="261918" y="4506"/>
                          <a:pt x="298885" y="4568"/>
                          <a:pt x="335848" y="4667"/>
                        </a:cubicBezTo>
                        <a:cubicBezTo>
                          <a:pt x="373545" y="4768"/>
                          <a:pt x="411673" y="6100"/>
                          <a:pt x="449322" y="4023"/>
                        </a:cubicBezTo>
                        <a:cubicBezTo>
                          <a:pt x="451164" y="3919"/>
                          <a:pt x="451168" y="1260"/>
                          <a:pt x="449322" y="115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" name="任意多边形: 形状 48"/>
                  <p:cNvSpPr/>
                  <p:nvPr/>
                </p:nvSpPr>
                <p:spPr>
                  <a:xfrm>
                    <a:off x="7096163" y="3732843"/>
                    <a:ext cx="183696" cy="3970"/>
                  </a:xfrm>
                  <a:custGeom>
                    <a:avLst/>
                    <a:gdLst>
                      <a:gd name="connsiteX0" fmla="*/ 182786 w 183696"/>
                      <a:gd name="connsiteY0" fmla="*/ 1041 h 3970"/>
                      <a:gd name="connsiteX1" fmla="*/ 91878 w 183696"/>
                      <a:gd name="connsiteY1" fmla="*/ 683 h 3970"/>
                      <a:gd name="connsiteX2" fmla="*/ 972 w 183696"/>
                      <a:gd name="connsiteY2" fmla="*/ 980 h 3970"/>
                      <a:gd name="connsiteX3" fmla="*/ 972 w 183696"/>
                      <a:gd name="connsiteY3" fmla="*/ 2991 h 3970"/>
                      <a:gd name="connsiteX4" fmla="*/ 91878 w 183696"/>
                      <a:gd name="connsiteY4" fmla="*/ 3288 h 3970"/>
                      <a:gd name="connsiteX5" fmla="*/ 182786 w 183696"/>
                      <a:gd name="connsiteY5" fmla="*/ 2929 h 3970"/>
                      <a:gd name="connsiteX6" fmla="*/ 182786 w 183696"/>
                      <a:gd name="connsiteY6" fmla="*/ 1041 h 3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3696" h="3970">
                        <a:moveTo>
                          <a:pt x="182786" y="1041"/>
                        </a:moveTo>
                        <a:cubicBezTo>
                          <a:pt x="152731" y="-1062"/>
                          <a:pt x="122011" y="670"/>
                          <a:pt x="91878" y="683"/>
                        </a:cubicBezTo>
                        <a:cubicBezTo>
                          <a:pt x="61575" y="698"/>
                          <a:pt x="31275" y="788"/>
                          <a:pt x="972" y="980"/>
                        </a:cubicBezTo>
                        <a:cubicBezTo>
                          <a:pt x="-323" y="989"/>
                          <a:pt x="-325" y="2982"/>
                          <a:pt x="972" y="2991"/>
                        </a:cubicBezTo>
                        <a:cubicBezTo>
                          <a:pt x="31275" y="3182"/>
                          <a:pt x="61575" y="3272"/>
                          <a:pt x="91878" y="3288"/>
                        </a:cubicBezTo>
                        <a:cubicBezTo>
                          <a:pt x="122007" y="3301"/>
                          <a:pt x="152734" y="5033"/>
                          <a:pt x="182786" y="2929"/>
                        </a:cubicBezTo>
                        <a:cubicBezTo>
                          <a:pt x="183999" y="2846"/>
                          <a:pt x="184001" y="1125"/>
                          <a:pt x="182786" y="104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0" name="任意多边形: 形状 49"/>
                  <p:cNvSpPr/>
                  <p:nvPr/>
                </p:nvSpPr>
                <p:spPr>
                  <a:xfrm>
                    <a:off x="6740388" y="3771486"/>
                    <a:ext cx="76906" cy="2114"/>
                  </a:xfrm>
                  <a:custGeom>
                    <a:avLst/>
                    <a:gdLst>
                      <a:gd name="connsiteX0" fmla="*/ 76287 w 76906"/>
                      <a:gd name="connsiteY0" fmla="*/ 417 h 2114"/>
                      <a:gd name="connsiteX1" fmla="*/ 854 w 76906"/>
                      <a:gd name="connsiteY1" fmla="*/ 174 h 2114"/>
                      <a:gd name="connsiteX2" fmla="*/ 854 w 76906"/>
                      <a:gd name="connsiteY2" fmla="*/ 1941 h 2114"/>
                      <a:gd name="connsiteX3" fmla="*/ 76287 w 76906"/>
                      <a:gd name="connsiteY3" fmla="*/ 1697 h 2114"/>
                      <a:gd name="connsiteX4" fmla="*/ 76287 w 76906"/>
                      <a:gd name="connsiteY4" fmla="*/ 417 h 21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906" h="2114">
                        <a:moveTo>
                          <a:pt x="76287" y="417"/>
                        </a:moveTo>
                        <a:cubicBezTo>
                          <a:pt x="51152" y="-271"/>
                          <a:pt x="25996" y="77"/>
                          <a:pt x="854" y="174"/>
                        </a:cubicBezTo>
                        <a:cubicBezTo>
                          <a:pt x="-285" y="178"/>
                          <a:pt x="-285" y="1936"/>
                          <a:pt x="854" y="1941"/>
                        </a:cubicBezTo>
                        <a:cubicBezTo>
                          <a:pt x="25996" y="2038"/>
                          <a:pt x="51152" y="2385"/>
                          <a:pt x="76287" y="1697"/>
                        </a:cubicBezTo>
                        <a:cubicBezTo>
                          <a:pt x="77112" y="1675"/>
                          <a:pt x="77114" y="442"/>
                          <a:pt x="76287" y="41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27" name="组合 26"/>
              <p:cNvGrpSpPr/>
              <p:nvPr/>
            </p:nvGrpSpPr>
            <p:grpSpPr>
              <a:xfrm>
                <a:off x="4460968" y="3729759"/>
                <a:ext cx="966590" cy="133739"/>
                <a:chOff x="4460968" y="3729759"/>
                <a:chExt cx="966590" cy="133739"/>
              </a:xfrm>
            </p:grpSpPr>
            <p:grpSp>
              <p:nvGrpSpPr>
                <p:cNvPr id="28" name="组合 27"/>
                <p:cNvGrpSpPr/>
                <p:nvPr/>
              </p:nvGrpSpPr>
              <p:grpSpPr>
                <a:xfrm>
                  <a:off x="4485450" y="3729759"/>
                  <a:ext cx="917628" cy="123335"/>
                  <a:chOff x="4485450" y="3729759"/>
                  <a:chExt cx="917628" cy="123335"/>
                </a:xfrm>
              </p:grpSpPr>
              <p:sp>
                <p:nvSpPr>
                  <p:cNvPr id="36" name="任意多边形: 形状 35"/>
                  <p:cNvSpPr/>
                  <p:nvPr/>
                </p:nvSpPr>
                <p:spPr>
                  <a:xfrm>
                    <a:off x="4485450" y="3729759"/>
                    <a:ext cx="917628" cy="123335"/>
                  </a:xfrm>
                  <a:custGeom>
                    <a:avLst/>
                    <a:gdLst>
                      <a:gd name="connsiteX0" fmla="*/ 430698 w 917628"/>
                      <a:gd name="connsiteY0" fmla="*/ 90905 h 123335"/>
                      <a:gd name="connsiteX1" fmla="*/ 237135 w 917628"/>
                      <a:gd name="connsiteY1" fmla="*/ 11262 h 123335"/>
                      <a:gd name="connsiteX2" fmla="*/ 0 w 917628"/>
                      <a:gd name="connsiteY2" fmla="*/ 63684 h 123335"/>
                      <a:gd name="connsiteX3" fmla="*/ 0 w 917628"/>
                      <a:gd name="connsiteY3" fmla="*/ 123336 h 123335"/>
                      <a:gd name="connsiteX4" fmla="*/ 917629 w 917628"/>
                      <a:gd name="connsiteY4" fmla="*/ 123336 h 123335"/>
                      <a:gd name="connsiteX5" fmla="*/ 917629 w 917628"/>
                      <a:gd name="connsiteY5" fmla="*/ 61667 h 123335"/>
                      <a:gd name="connsiteX6" fmla="*/ 656521 w 917628"/>
                      <a:gd name="connsiteY6" fmla="*/ 33439 h 123335"/>
                      <a:gd name="connsiteX7" fmla="*/ 430698 w 917628"/>
                      <a:gd name="connsiteY7" fmla="*/ 90905 h 123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17628" h="123335">
                        <a:moveTo>
                          <a:pt x="430698" y="90905"/>
                        </a:moveTo>
                        <a:cubicBezTo>
                          <a:pt x="430698" y="90905"/>
                          <a:pt x="386340" y="54613"/>
                          <a:pt x="237135" y="11262"/>
                        </a:cubicBezTo>
                        <a:cubicBezTo>
                          <a:pt x="87930" y="-32088"/>
                          <a:pt x="0" y="63684"/>
                          <a:pt x="0" y="63684"/>
                        </a:cubicBezTo>
                        <a:lnTo>
                          <a:pt x="0" y="123336"/>
                        </a:lnTo>
                        <a:lnTo>
                          <a:pt x="917629" y="123336"/>
                        </a:lnTo>
                        <a:lnTo>
                          <a:pt x="917629" y="61667"/>
                        </a:lnTo>
                        <a:cubicBezTo>
                          <a:pt x="917629" y="61667"/>
                          <a:pt x="846051" y="37472"/>
                          <a:pt x="656521" y="33439"/>
                        </a:cubicBezTo>
                        <a:cubicBezTo>
                          <a:pt x="466990" y="29410"/>
                          <a:pt x="430698" y="90905"/>
                          <a:pt x="430698" y="9090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" name="任意多边形: 形状 36"/>
                  <p:cNvSpPr/>
                  <p:nvPr/>
                </p:nvSpPr>
                <p:spPr>
                  <a:xfrm>
                    <a:off x="4485450" y="3729759"/>
                    <a:ext cx="917628" cy="123335"/>
                  </a:xfrm>
                  <a:custGeom>
                    <a:avLst/>
                    <a:gdLst>
                      <a:gd name="connsiteX0" fmla="*/ 430698 w 917628"/>
                      <a:gd name="connsiteY0" fmla="*/ 90905 h 123335"/>
                      <a:gd name="connsiteX1" fmla="*/ 237135 w 917628"/>
                      <a:gd name="connsiteY1" fmla="*/ 11262 h 123335"/>
                      <a:gd name="connsiteX2" fmla="*/ 0 w 917628"/>
                      <a:gd name="connsiteY2" fmla="*/ 63684 h 123335"/>
                      <a:gd name="connsiteX3" fmla="*/ 0 w 917628"/>
                      <a:gd name="connsiteY3" fmla="*/ 123336 h 123335"/>
                      <a:gd name="connsiteX4" fmla="*/ 917629 w 917628"/>
                      <a:gd name="connsiteY4" fmla="*/ 123336 h 123335"/>
                      <a:gd name="connsiteX5" fmla="*/ 917629 w 917628"/>
                      <a:gd name="connsiteY5" fmla="*/ 61667 h 123335"/>
                      <a:gd name="connsiteX6" fmla="*/ 656521 w 917628"/>
                      <a:gd name="connsiteY6" fmla="*/ 33439 h 123335"/>
                      <a:gd name="connsiteX7" fmla="*/ 430698 w 917628"/>
                      <a:gd name="connsiteY7" fmla="*/ 90905 h 123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17628" h="123335">
                        <a:moveTo>
                          <a:pt x="430698" y="90905"/>
                        </a:moveTo>
                        <a:cubicBezTo>
                          <a:pt x="430698" y="90905"/>
                          <a:pt x="386340" y="54613"/>
                          <a:pt x="237135" y="11262"/>
                        </a:cubicBezTo>
                        <a:cubicBezTo>
                          <a:pt x="87930" y="-32088"/>
                          <a:pt x="0" y="63684"/>
                          <a:pt x="0" y="63684"/>
                        </a:cubicBezTo>
                        <a:lnTo>
                          <a:pt x="0" y="123336"/>
                        </a:lnTo>
                        <a:lnTo>
                          <a:pt x="917629" y="123336"/>
                        </a:lnTo>
                        <a:lnTo>
                          <a:pt x="917629" y="61667"/>
                        </a:lnTo>
                        <a:cubicBezTo>
                          <a:pt x="917629" y="61667"/>
                          <a:pt x="846051" y="37472"/>
                          <a:pt x="656521" y="33439"/>
                        </a:cubicBezTo>
                        <a:cubicBezTo>
                          <a:pt x="466990" y="29410"/>
                          <a:pt x="430698" y="90905"/>
                          <a:pt x="430698" y="90905"/>
                        </a:cubicBezTo>
                        <a:close/>
                      </a:path>
                    </a:pathLst>
                  </a:custGeom>
                  <a:noFill/>
                  <a:ln w="8792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9" name="组合 28"/>
                <p:cNvGrpSpPr/>
                <p:nvPr/>
              </p:nvGrpSpPr>
              <p:grpSpPr>
                <a:xfrm>
                  <a:off x="4460968" y="3826394"/>
                  <a:ext cx="966590" cy="37103"/>
                  <a:chOff x="4460968" y="3826394"/>
                  <a:chExt cx="966590" cy="37103"/>
                </a:xfrm>
              </p:grpSpPr>
              <p:sp>
                <p:nvSpPr>
                  <p:cNvPr id="34" name="任意多边形: 形状 33"/>
                  <p:cNvSpPr/>
                  <p:nvPr/>
                </p:nvSpPr>
                <p:spPr>
                  <a:xfrm>
                    <a:off x="4466169" y="3831595"/>
                    <a:ext cx="956189" cy="26702"/>
                  </a:xfrm>
                  <a:custGeom>
                    <a:avLst/>
                    <a:gdLst>
                      <a:gd name="connsiteX0" fmla="*/ 0 w 956189"/>
                      <a:gd name="connsiteY0" fmla="*/ 0 h 26702"/>
                      <a:gd name="connsiteX1" fmla="*/ 956190 w 956189"/>
                      <a:gd name="connsiteY1" fmla="*/ 0 h 26702"/>
                      <a:gd name="connsiteX2" fmla="*/ 956190 w 956189"/>
                      <a:gd name="connsiteY2" fmla="*/ 26702 h 26702"/>
                      <a:gd name="connsiteX3" fmla="*/ 0 w 956189"/>
                      <a:gd name="connsiteY3" fmla="*/ 26702 h 267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6189" h="26702">
                        <a:moveTo>
                          <a:pt x="0" y="0"/>
                        </a:moveTo>
                        <a:lnTo>
                          <a:pt x="956190" y="0"/>
                        </a:lnTo>
                        <a:lnTo>
                          <a:pt x="956190" y="26702"/>
                        </a:lnTo>
                        <a:lnTo>
                          <a:pt x="0" y="26702"/>
                        </a:lnTo>
                        <a:close/>
                      </a:path>
                    </a:pathLst>
                  </a:custGeom>
                  <a:solidFill>
                    <a:srgbClr val="4052F2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" name="任意多边形: 形状 34"/>
                  <p:cNvSpPr/>
                  <p:nvPr/>
                </p:nvSpPr>
                <p:spPr>
                  <a:xfrm>
                    <a:off x="4460968" y="3826394"/>
                    <a:ext cx="966590" cy="37103"/>
                  </a:xfrm>
                  <a:custGeom>
                    <a:avLst/>
                    <a:gdLst>
                      <a:gd name="connsiteX0" fmla="*/ 10401 w 966590"/>
                      <a:gd name="connsiteY0" fmla="*/ 0 h 37103"/>
                      <a:gd name="connsiteX1" fmla="*/ 0 w 966590"/>
                      <a:gd name="connsiteY1" fmla="*/ 0 h 37103"/>
                      <a:gd name="connsiteX2" fmla="*/ 0 w 966590"/>
                      <a:gd name="connsiteY2" fmla="*/ 10401 h 37103"/>
                      <a:gd name="connsiteX3" fmla="*/ 0 w 966590"/>
                      <a:gd name="connsiteY3" fmla="*/ 26702 h 37103"/>
                      <a:gd name="connsiteX4" fmla="*/ 0 w 966590"/>
                      <a:gd name="connsiteY4" fmla="*/ 37104 h 37103"/>
                      <a:gd name="connsiteX5" fmla="*/ 10401 w 966590"/>
                      <a:gd name="connsiteY5" fmla="*/ 37104 h 37103"/>
                      <a:gd name="connsiteX6" fmla="*/ 956190 w 966590"/>
                      <a:gd name="connsiteY6" fmla="*/ 37104 h 37103"/>
                      <a:gd name="connsiteX7" fmla="*/ 966591 w 966590"/>
                      <a:gd name="connsiteY7" fmla="*/ 37104 h 37103"/>
                      <a:gd name="connsiteX8" fmla="*/ 966591 w 966590"/>
                      <a:gd name="connsiteY8" fmla="*/ 26702 h 37103"/>
                      <a:gd name="connsiteX9" fmla="*/ 966591 w 966590"/>
                      <a:gd name="connsiteY9" fmla="*/ 10401 h 37103"/>
                      <a:gd name="connsiteX10" fmla="*/ 966591 w 966590"/>
                      <a:gd name="connsiteY10" fmla="*/ 0 h 37103"/>
                      <a:gd name="connsiteX11" fmla="*/ 956190 w 966590"/>
                      <a:gd name="connsiteY11" fmla="*/ 0 h 37103"/>
                      <a:gd name="connsiteX12" fmla="*/ 10401 w 966590"/>
                      <a:gd name="connsiteY12" fmla="*/ 0 h 37103"/>
                      <a:gd name="connsiteX13" fmla="*/ 956192 w 966590"/>
                      <a:gd name="connsiteY13" fmla="*/ 26702 h 37103"/>
                      <a:gd name="connsiteX14" fmla="*/ 10403 w 966590"/>
                      <a:gd name="connsiteY14" fmla="*/ 26702 h 37103"/>
                      <a:gd name="connsiteX15" fmla="*/ 10403 w 966590"/>
                      <a:gd name="connsiteY15" fmla="*/ 10401 h 37103"/>
                      <a:gd name="connsiteX16" fmla="*/ 956192 w 966590"/>
                      <a:gd name="connsiteY16" fmla="*/ 10401 h 37103"/>
                      <a:gd name="connsiteX17" fmla="*/ 956192 w 966590"/>
                      <a:gd name="connsiteY17" fmla="*/ 26702 h 37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966590" h="37103">
                        <a:moveTo>
                          <a:pt x="10401" y="0"/>
                        </a:moveTo>
                        <a:lnTo>
                          <a:pt x="0" y="0"/>
                        </a:lnTo>
                        <a:lnTo>
                          <a:pt x="0" y="10401"/>
                        </a:lnTo>
                        <a:lnTo>
                          <a:pt x="0" y="26702"/>
                        </a:lnTo>
                        <a:lnTo>
                          <a:pt x="0" y="37104"/>
                        </a:lnTo>
                        <a:lnTo>
                          <a:pt x="10401" y="37104"/>
                        </a:lnTo>
                        <a:lnTo>
                          <a:pt x="956190" y="37104"/>
                        </a:lnTo>
                        <a:lnTo>
                          <a:pt x="966591" y="37104"/>
                        </a:lnTo>
                        <a:lnTo>
                          <a:pt x="966591" y="26702"/>
                        </a:lnTo>
                        <a:lnTo>
                          <a:pt x="966591" y="10401"/>
                        </a:lnTo>
                        <a:lnTo>
                          <a:pt x="966591" y="0"/>
                        </a:lnTo>
                        <a:lnTo>
                          <a:pt x="956190" y="0"/>
                        </a:lnTo>
                        <a:lnTo>
                          <a:pt x="10401" y="0"/>
                        </a:lnTo>
                        <a:close/>
                        <a:moveTo>
                          <a:pt x="956192" y="26702"/>
                        </a:moveTo>
                        <a:lnTo>
                          <a:pt x="10403" y="26702"/>
                        </a:lnTo>
                        <a:lnTo>
                          <a:pt x="10403" y="10401"/>
                        </a:lnTo>
                        <a:lnTo>
                          <a:pt x="956192" y="10401"/>
                        </a:lnTo>
                        <a:lnTo>
                          <a:pt x="956192" y="2670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30" name="任意多边形: 形状 29"/>
                <p:cNvSpPr/>
                <p:nvPr/>
              </p:nvSpPr>
              <p:spPr>
                <a:xfrm>
                  <a:off x="4536983" y="3762435"/>
                  <a:ext cx="243029" cy="25730"/>
                </a:xfrm>
                <a:custGeom>
                  <a:avLst/>
                  <a:gdLst>
                    <a:gd name="connsiteX0" fmla="*/ 240888 w 243029"/>
                    <a:gd name="connsiteY0" fmla="*/ 19571 h 25730"/>
                    <a:gd name="connsiteX1" fmla="*/ 176823 w 243029"/>
                    <a:gd name="connsiteY1" fmla="*/ 5581 h 25730"/>
                    <a:gd name="connsiteX2" fmla="*/ 113600 w 243029"/>
                    <a:gd name="connsiteY2" fmla="*/ 24 h 25730"/>
                    <a:gd name="connsiteX3" fmla="*/ 948 w 243029"/>
                    <a:gd name="connsiteY3" fmla="*/ 21648 h 25730"/>
                    <a:gd name="connsiteX4" fmla="*/ 2428 w 243029"/>
                    <a:gd name="connsiteY4" fmla="*/ 25157 h 25730"/>
                    <a:gd name="connsiteX5" fmla="*/ 118260 w 243029"/>
                    <a:gd name="connsiteY5" fmla="*/ 7904 h 25730"/>
                    <a:gd name="connsiteX6" fmla="*/ 182180 w 243029"/>
                    <a:gd name="connsiteY6" fmla="*/ 14472 h 25730"/>
                    <a:gd name="connsiteX7" fmla="*/ 240057 w 243029"/>
                    <a:gd name="connsiteY7" fmla="*/ 25717 h 25730"/>
                    <a:gd name="connsiteX8" fmla="*/ 240888 w 243029"/>
                    <a:gd name="connsiteY8" fmla="*/ 19571 h 25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43029" h="25730">
                      <a:moveTo>
                        <a:pt x="240888" y="19571"/>
                      </a:moveTo>
                      <a:cubicBezTo>
                        <a:pt x="221281" y="11403"/>
                        <a:pt x="197740" y="8790"/>
                        <a:pt x="176823" y="5581"/>
                      </a:cubicBezTo>
                      <a:cubicBezTo>
                        <a:pt x="155895" y="2369"/>
                        <a:pt x="134780" y="270"/>
                        <a:pt x="113600" y="24"/>
                      </a:cubicBezTo>
                      <a:cubicBezTo>
                        <a:pt x="74957" y="-425"/>
                        <a:pt x="36247" y="5460"/>
                        <a:pt x="948" y="21648"/>
                      </a:cubicBezTo>
                      <a:cubicBezTo>
                        <a:pt x="-1021" y="22552"/>
                        <a:pt x="375" y="25856"/>
                        <a:pt x="2428" y="25157"/>
                      </a:cubicBezTo>
                      <a:cubicBezTo>
                        <a:pt x="39812" y="12454"/>
                        <a:pt x="78800" y="6840"/>
                        <a:pt x="118260" y="7904"/>
                      </a:cubicBezTo>
                      <a:cubicBezTo>
                        <a:pt x="139698" y="8482"/>
                        <a:pt x="161045" y="10884"/>
                        <a:pt x="182180" y="14472"/>
                      </a:cubicBezTo>
                      <a:cubicBezTo>
                        <a:pt x="201380" y="17731"/>
                        <a:pt x="220688" y="24154"/>
                        <a:pt x="240057" y="25717"/>
                      </a:cubicBezTo>
                      <a:cubicBezTo>
                        <a:pt x="243893" y="26027"/>
                        <a:pt x="243847" y="20804"/>
                        <a:pt x="240888" y="1957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1" name="任意多边形: 形状 30"/>
                <p:cNvSpPr/>
                <p:nvPr/>
              </p:nvSpPr>
              <p:spPr>
                <a:xfrm>
                  <a:off x="4635438" y="3796498"/>
                  <a:ext cx="145490" cy="15158"/>
                </a:xfrm>
                <a:custGeom>
                  <a:avLst/>
                  <a:gdLst>
                    <a:gd name="connsiteX0" fmla="*/ 143730 w 145490"/>
                    <a:gd name="connsiteY0" fmla="*/ 10267 h 15158"/>
                    <a:gd name="connsiteX1" fmla="*/ 72557 w 145490"/>
                    <a:gd name="connsiteY1" fmla="*/ 677 h 15158"/>
                    <a:gd name="connsiteX2" fmla="*/ 1601 w 145490"/>
                    <a:gd name="connsiteY2" fmla="*/ 4699 h 15158"/>
                    <a:gd name="connsiteX3" fmla="*/ 2772 w 145490"/>
                    <a:gd name="connsiteY3" fmla="*/ 8950 h 15158"/>
                    <a:gd name="connsiteX4" fmla="*/ 75080 w 145490"/>
                    <a:gd name="connsiteY4" fmla="*/ 7587 h 15158"/>
                    <a:gd name="connsiteX5" fmla="*/ 143069 w 145490"/>
                    <a:gd name="connsiteY5" fmla="*/ 15158 h 15158"/>
                    <a:gd name="connsiteX6" fmla="*/ 143730 w 145490"/>
                    <a:gd name="connsiteY6" fmla="*/ 10267 h 151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5490" h="15158">
                      <a:moveTo>
                        <a:pt x="143730" y="10267"/>
                      </a:moveTo>
                      <a:cubicBezTo>
                        <a:pt x="121552" y="3400"/>
                        <a:pt x="95652" y="2167"/>
                        <a:pt x="72557" y="677"/>
                      </a:cubicBezTo>
                      <a:cubicBezTo>
                        <a:pt x="48668" y="-866"/>
                        <a:pt x="25129" y="129"/>
                        <a:pt x="1601" y="4699"/>
                      </a:cubicBezTo>
                      <a:cubicBezTo>
                        <a:pt x="-1237" y="5251"/>
                        <a:pt x="40" y="9322"/>
                        <a:pt x="2772" y="8950"/>
                      </a:cubicBezTo>
                      <a:cubicBezTo>
                        <a:pt x="26709" y="5704"/>
                        <a:pt x="51024" y="5743"/>
                        <a:pt x="75080" y="7587"/>
                      </a:cubicBezTo>
                      <a:cubicBezTo>
                        <a:pt x="97681" y="9320"/>
                        <a:pt x="120450" y="15204"/>
                        <a:pt x="143069" y="15158"/>
                      </a:cubicBezTo>
                      <a:cubicBezTo>
                        <a:pt x="145913" y="15149"/>
                        <a:pt x="146401" y="11093"/>
                        <a:pt x="143730" y="1026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2" name="任意多边形: 形状 31"/>
                <p:cNvSpPr/>
                <p:nvPr/>
              </p:nvSpPr>
              <p:spPr>
                <a:xfrm>
                  <a:off x="4996605" y="3779845"/>
                  <a:ext cx="253893" cy="20591"/>
                </a:xfrm>
                <a:custGeom>
                  <a:avLst/>
                  <a:gdLst>
                    <a:gd name="connsiteX0" fmla="*/ 251738 w 253893"/>
                    <a:gd name="connsiteY0" fmla="*/ 3566 h 20591"/>
                    <a:gd name="connsiteX1" fmla="*/ 190194 w 253893"/>
                    <a:gd name="connsiteY1" fmla="*/ 22 h 20591"/>
                    <a:gd name="connsiteX2" fmla="*/ 124346 w 253893"/>
                    <a:gd name="connsiteY2" fmla="*/ 1163 h 20591"/>
                    <a:gd name="connsiteX3" fmla="*/ 1287 w 253893"/>
                    <a:gd name="connsiteY3" fmla="*/ 16767 h 20591"/>
                    <a:gd name="connsiteX4" fmla="*/ 2307 w 253893"/>
                    <a:gd name="connsiteY4" fmla="*/ 20469 h 20591"/>
                    <a:gd name="connsiteX5" fmla="*/ 63640 w 253893"/>
                    <a:gd name="connsiteY5" fmla="*/ 11310 h 20591"/>
                    <a:gd name="connsiteX6" fmla="*/ 126878 w 253893"/>
                    <a:gd name="connsiteY6" fmla="*/ 8610 h 20591"/>
                    <a:gd name="connsiteX7" fmla="*/ 187662 w 253893"/>
                    <a:gd name="connsiteY7" fmla="*/ 8637 h 20591"/>
                    <a:gd name="connsiteX8" fmla="*/ 250944 w 253893"/>
                    <a:gd name="connsiteY8" fmla="*/ 9430 h 20591"/>
                    <a:gd name="connsiteX9" fmla="*/ 251738 w 253893"/>
                    <a:gd name="connsiteY9" fmla="*/ 3566 h 20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53893" h="20591">
                      <a:moveTo>
                        <a:pt x="251738" y="3566"/>
                      </a:moveTo>
                      <a:cubicBezTo>
                        <a:pt x="231815" y="-507"/>
                        <a:pt x="210462" y="141"/>
                        <a:pt x="190194" y="22"/>
                      </a:cubicBezTo>
                      <a:cubicBezTo>
                        <a:pt x="168242" y="-105"/>
                        <a:pt x="146281" y="315"/>
                        <a:pt x="124346" y="1163"/>
                      </a:cubicBezTo>
                      <a:cubicBezTo>
                        <a:pt x="84392" y="2706"/>
                        <a:pt x="38835" y="1311"/>
                        <a:pt x="1287" y="16767"/>
                      </a:cubicBezTo>
                      <a:cubicBezTo>
                        <a:pt x="-933" y="17682"/>
                        <a:pt x="-78" y="21298"/>
                        <a:pt x="2307" y="20469"/>
                      </a:cubicBezTo>
                      <a:cubicBezTo>
                        <a:pt x="22135" y="13589"/>
                        <a:pt x="42870" y="12644"/>
                        <a:pt x="63640" y="11310"/>
                      </a:cubicBezTo>
                      <a:cubicBezTo>
                        <a:pt x="84697" y="9958"/>
                        <a:pt x="105784" y="9059"/>
                        <a:pt x="126878" y="8610"/>
                      </a:cubicBezTo>
                      <a:cubicBezTo>
                        <a:pt x="147136" y="8180"/>
                        <a:pt x="167404" y="8208"/>
                        <a:pt x="187662" y="8637"/>
                      </a:cubicBezTo>
                      <a:cubicBezTo>
                        <a:pt x="208530" y="9079"/>
                        <a:pt x="230157" y="11409"/>
                        <a:pt x="250944" y="9430"/>
                      </a:cubicBezTo>
                      <a:cubicBezTo>
                        <a:pt x="254046" y="9136"/>
                        <a:pt x="255290" y="4291"/>
                        <a:pt x="251738" y="356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3" name="任意多边形: 形状 32"/>
                <p:cNvSpPr/>
                <p:nvPr/>
              </p:nvSpPr>
              <p:spPr>
                <a:xfrm>
                  <a:off x="5073386" y="3802193"/>
                  <a:ext cx="163192" cy="11855"/>
                </a:xfrm>
                <a:custGeom>
                  <a:avLst/>
                  <a:gdLst>
                    <a:gd name="connsiteX0" fmla="*/ 161521 w 163192"/>
                    <a:gd name="connsiteY0" fmla="*/ 4913 h 11855"/>
                    <a:gd name="connsiteX1" fmla="*/ 123694 w 163192"/>
                    <a:gd name="connsiteY1" fmla="*/ 620 h 11855"/>
                    <a:gd name="connsiteX2" fmla="*/ 81417 w 163192"/>
                    <a:gd name="connsiteY2" fmla="*/ 187 h 11855"/>
                    <a:gd name="connsiteX3" fmla="*/ 1518 w 163192"/>
                    <a:gd name="connsiteY3" fmla="*/ 7654 h 11855"/>
                    <a:gd name="connsiteX4" fmla="*/ 2086 w 163192"/>
                    <a:gd name="connsiteY4" fmla="*/ 11844 h 11855"/>
                    <a:gd name="connsiteX5" fmla="*/ 83902 w 163192"/>
                    <a:gd name="connsiteY5" fmla="*/ 7216 h 11855"/>
                    <a:gd name="connsiteX6" fmla="*/ 123694 w 163192"/>
                    <a:gd name="connsiteY6" fmla="*/ 8131 h 11855"/>
                    <a:gd name="connsiteX7" fmla="*/ 161521 w 163192"/>
                    <a:gd name="connsiteY7" fmla="*/ 9439 h 11855"/>
                    <a:gd name="connsiteX8" fmla="*/ 161521 w 163192"/>
                    <a:gd name="connsiteY8" fmla="*/ 4913 h 11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3192" h="11855">
                      <a:moveTo>
                        <a:pt x="161521" y="4913"/>
                      </a:moveTo>
                      <a:cubicBezTo>
                        <a:pt x="150012" y="407"/>
                        <a:pt x="135931" y="1218"/>
                        <a:pt x="123694" y="620"/>
                      </a:cubicBezTo>
                      <a:cubicBezTo>
                        <a:pt x="109615" y="-70"/>
                        <a:pt x="95506" y="-136"/>
                        <a:pt x="81417" y="187"/>
                      </a:cubicBezTo>
                      <a:cubicBezTo>
                        <a:pt x="54607" y="805"/>
                        <a:pt x="28005" y="3511"/>
                        <a:pt x="1518" y="7654"/>
                      </a:cubicBezTo>
                      <a:cubicBezTo>
                        <a:pt x="-831" y="8021"/>
                        <a:pt x="-308" y="12103"/>
                        <a:pt x="2086" y="11844"/>
                      </a:cubicBezTo>
                      <a:cubicBezTo>
                        <a:pt x="29243" y="8905"/>
                        <a:pt x="56585" y="7357"/>
                        <a:pt x="83902" y="7216"/>
                      </a:cubicBezTo>
                      <a:cubicBezTo>
                        <a:pt x="97174" y="7148"/>
                        <a:pt x="110438" y="7524"/>
                        <a:pt x="123694" y="8131"/>
                      </a:cubicBezTo>
                      <a:cubicBezTo>
                        <a:pt x="136023" y="8694"/>
                        <a:pt x="149365" y="11580"/>
                        <a:pt x="161521" y="9439"/>
                      </a:cubicBezTo>
                      <a:cubicBezTo>
                        <a:pt x="164051" y="8993"/>
                        <a:pt x="163426" y="5658"/>
                        <a:pt x="161521" y="491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1" name="椭圆 10"/>
            <p:cNvSpPr/>
            <p:nvPr/>
          </p:nvSpPr>
          <p:spPr>
            <a:xfrm>
              <a:off x="3482896" y="902063"/>
              <a:ext cx="160190" cy="1601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5096467" y="5740032"/>
              <a:ext cx="160190" cy="16019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等腰三角形 12"/>
            <p:cNvSpPr/>
            <p:nvPr/>
          </p:nvSpPr>
          <p:spPr>
            <a:xfrm rot="1658885">
              <a:off x="622047" y="5028449"/>
              <a:ext cx="203200" cy="175172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等腰三角形 13"/>
            <p:cNvSpPr/>
            <p:nvPr/>
          </p:nvSpPr>
          <p:spPr>
            <a:xfrm rot="19216111">
              <a:off x="485862" y="701972"/>
              <a:ext cx="203200" cy="175172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10582892" y="1832044"/>
              <a:ext cx="193070" cy="19307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11291684" y="3428511"/>
              <a:ext cx="160190" cy="1601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764060" y="2353620"/>
            <a:ext cx="4754839" cy="126754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000"/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" hasCustomPrompt="1"/>
          </p:nvPr>
        </p:nvSpPr>
        <p:spPr>
          <a:xfrm>
            <a:off x="6764060" y="3631452"/>
            <a:ext cx="4754839" cy="676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buFont typeface="+mj-lt"/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A813-B2FD-42E1-9222-83B574E99074}" type="datetime1">
              <a:rPr lang="zh-CN" altLang="en-US" smtClean="0"/>
              <a:t>2023/10/24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en-US" altLang="zh-CN" smtClean="0"/>
              <a:pPr/>
              <a:t>‹#›</a:t>
            </a:fld>
            <a:endParaRPr lang="en-US" altLang="zh-CN"/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5B9E9466-A921-E1F6-1055-3F2D29F2D9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8085" y="1714406"/>
            <a:ext cx="3766863" cy="45448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accent3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 hasCustomPrompt="1"/>
          </p:nvPr>
        </p:nvSpPr>
        <p:spPr>
          <a:xfrm>
            <a:off x="660399" y="0"/>
            <a:ext cx="10858500" cy="10287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978B1-822A-48DD-9412-1B7D6807ED91}" type="datetime1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296821" y="385723"/>
            <a:ext cx="11483087" cy="5678609"/>
            <a:chOff x="296821" y="385723"/>
            <a:chExt cx="11483087" cy="5678609"/>
          </a:xfrm>
        </p:grpSpPr>
        <p:sp>
          <p:nvSpPr>
            <p:cNvPr id="5" name="椭圆 4"/>
            <p:cNvSpPr/>
            <p:nvPr/>
          </p:nvSpPr>
          <p:spPr>
            <a:xfrm>
              <a:off x="296821" y="1130300"/>
              <a:ext cx="225504" cy="22550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等腰三角形 7"/>
            <p:cNvSpPr/>
            <p:nvPr/>
          </p:nvSpPr>
          <p:spPr>
            <a:xfrm rot="1658885">
              <a:off x="11362401" y="5704413"/>
              <a:ext cx="417507" cy="359919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296821" y="385723"/>
              <a:ext cx="160377" cy="16037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11116948" y="5310157"/>
              <a:ext cx="249279" cy="24927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10"/>
            <p:cNvSpPr/>
            <p:nvPr/>
          </p:nvSpPr>
          <p:spPr>
            <a:xfrm rot="18937871">
              <a:off x="11379172" y="1791594"/>
              <a:ext cx="202678" cy="174722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等腰三角形 11"/>
            <p:cNvSpPr/>
            <p:nvPr/>
          </p:nvSpPr>
          <p:spPr>
            <a:xfrm rot="491748">
              <a:off x="770416" y="1343648"/>
              <a:ext cx="202678" cy="174722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等腰三角形 12"/>
            <p:cNvSpPr/>
            <p:nvPr/>
          </p:nvSpPr>
          <p:spPr>
            <a:xfrm rot="18063908">
              <a:off x="382528" y="4966983"/>
              <a:ext cx="317242" cy="273484"/>
            </a:xfrm>
            <a:prstGeom prst="triangl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形 5">
            <a:extLst>
              <a:ext uri="{FF2B5EF4-FFF2-40B4-BE49-F238E27FC236}">
                <a16:creationId xmlns:a16="http://schemas.microsoft.com/office/drawing/2014/main" id="{74E46DEE-6EB1-4E9B-C9B7-A30D18D5AA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3537" y="696395"/>
            <a:ext cx="2140915" cy="28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3D36A-0885-4071-9EF1-0FE4286E17CF}" type="datetime1">
              <a:rPr lang="zh-CN" altLang="en-US" smtClean="0"/>
              <a:t>2023/10/24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146-E542-4D4E-B8E9-6919A11DD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" preserve="1">
  <p:cSld name="Closing">
    <p:bg>
      <p:bgPr>
        <a:solidFill>
          <a:schemeClr val="accent3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85862" y="701972"/>
            <a:ext cx="11271798" cy="5477472"/>
            <a:chOff x="485862" y="701972"/>
            <a:chExt cx="11271798" cy="5477472"/>
          </a:xfrm>
        </p:grpSpPr>
        <p:grpSp>
          <p:nvGrpSpPr>
            <p:cNvPr id="8" name="组合 7"/>
            <p:cNvGrpSpPr>
              <a:grpSpLocks noChangeAspect="1"/>
            </p:cNvGrpSpPr>
            <p:nvPr/>
          </p:nvGrpSpPr>
          <p:grpSpPr>
            <a:xfrm>
              <a:off x="5256657" y="1358457"/>
              <a:ext cx="6501003" cy="4820987"/>
              <a:chOff x="1717993" y="791306"/>
              <a:chExt cx="6867866" cy="5093046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1953370" y="1142683"/>
                <a:ext cx="6380255" cy="4587008"/>
                <a:chOff x="1953370" y="1142683"/>
                <a:chExt cx="6380255" cy="4587008"/>
              </a:xfrm>
              <a:solidFill>
                <a:srgbClr val="FEEED3"/>
              </a:solidFill>
            </p:grpSpPr>
            <p:sp>
              <p:nvSpPr>
                <p:cNvPr id="222" name="任意多边形: 形状 221"/>
                <p:cNvSpPr/>
                <p:nvPr/>
              </p:nvSpPr>
              <p:spPr>
                <a:xfrm>
                  <a:off x="1953370" y="1142683"/>
                  <a:ext cx="6380255" cy="4587008"/>
                </a:xfrm>
                <a:custGeom>
                  <a:avLst/>
                  <a:gdLst>
                    <a:gd name="connsiteX0" fmla="*/ 5935578 w 6380255"/>
                    <a:gd name="connsiteY0" fmla="*/ 1623563 h 4587008"/>
                    <a:gd name="connsiteX1" fmla="*/ 4933517 w 6380255"/>
                    <a:gd name="connsiteY1" fmla="*/ 1078853 h 4587008"/>
                    <a:gd name="connsiteX2" fmla="*/ 3290056 w 6380255"/>
                    <a:gd name="connsiteY2" fmla="*/ 4849 h 4587008"/>
                    <a:gd name="connsiteX3" fmla="*/ 380558 w 6380255"/>
                    <a:gd name="connsiteY3" fmla="*/ 986356 h 4587008"/>
                    <a:gd name="connsiteX4" fmla="*/ 406252 w 6380255"/>
                    <a:gd name="connsiteY4" fmla="*/ 3596854 h 4587008"/>
                    <a:gd name="connsiteX5" fmla="*/ 298337 w 6380255"/>
                    <a:gd name="connsiteY5" fmla="*/ 4587009 h 4587008"/>
                    <a:gd name="connsiteX6" fmla="*/ 5406284 w 6380255"/>
                    <a:gd name="connsiteY6" fmla="*/ 4587009 h 4587008"/>
                    <a:gd name="connsiteX7" fmla="*/ 6285013 w 6380255"/>
                    <a:gd name="connsiteY7" fmla="*/ 3319692 h 4587008"/>
                    <a:gd name="connsiteX8" fmla="*/ 5935578 w 6380255"/>
                    <a:gd name="connsiteY8" fmla="*/ 1623563 h 4587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380255" h="4587008">
                      <a:moveTo>
                        <a:pt x="5935578" y="1623563"/>
                      </a:moveTo>
                      <a:cubicBezTo>
                        <a:pt x="5560448" y="1397458"/>
                        <a:pt x="5133929" y="1412873"/>
                        <a:pt x="4933517" y="1078853"/>
                      </a:cubicBezTo>
                      <a:cubicBezTo>
                        <a:pt x="4733105" y="744834"/>
                        <a:pt x="4370147" y="35681"/>
                        <a:pt x="3290056" y="4849"/>
                      </a:cubicBezTo>
                      <a:cubicBezTo>
                        <a:pt x="2209965" y="-25984"/>
                        <a:pt x="1002353" y="66514"/>
                        <a:pt x="380558" y="986356"/>
                      </a:cubicBezTo>
                      <a:cubicBezTo>
                        <a:pt x="-241234" y="1906196"/>
                        <a:pt x="-4850" y="3067561"/>
                        <a:pt x="406252" y="3596854"/>
                      </a:cubicBezTo>
                      <a:cubicBezTo>
                        <a:pt x="817354" y="4126147"/>
                        <a:pt x="298337" y="4587009"/>
                        <a:pt x="298337" y="4587009"/>
                      </a:cubicBezTo>
                      <a:lnTo>
                        <a:pt x="5406284" y="4587009"/>
                      </a:lnTo>
                      <a:cubicBezTo>
                        <a:pt x="5406284" y="4587009"/>
                        <a:pt x="6058908" y="3998341"/>
                        <a:pt x="6285013" y="3319692"/>
                      </a:cubicBezTo>
                      <a:cubicBezTo>
                        <a:pt x="6511118" y="2641042"/>
                        <a:pt x="6310709" y="1849668"/>
                        <a:pt x="5935578" y="162356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23" name="任意多边形: 形状 222"/>
                <p:cNvSpPr/>
                <p:nvPr/>
              </p:nvSpPr>
              <p:spPr>
                <a:xfrm>
                  <a:off x="6923260" y="1407411"/>
                  <a:ext cx="997637" cy="950627"/>
                </a:xfrm>
                <a:custGeom>
                  <a:avLst/>
                  <a:gdLst>
                    <a:gd name="connsiteX0" fmla="*/ 693632 w 997637"/>
                    <a:gd name="connsiteY0" fmla="*/ 61803 h 950627"/>
                    <a:gd name="connsiteX1" fmla="*/ 264950 w 997637"/>
                    <a:gd name="connsiteY1" fmla="*/ 27269 h 950627"/>
                    <a:gd name="connsiteX2" fmla="*/ 78043 w 997637"/>
                    <a:gd name="connsiteY2" fmla="*/ 148220 h 950627"/>
                    <a:gd name="connsiteX3" fmla="*/ 90060 w 997637"/>
                    <a:gd name="connsiteY3" fmla="*/ 730552 h 950627"/>
                    <a:gd name="connsiteX4" fmla="*/ 571227 w 997637"/>
                    <a:gd name="connsiteY4" fmla="*/ 949661 h 950627"/>
                    <a:gd name="connsiteX5" fmla="*/ 993245 w 997637"/>
                    <a:gd name="connsiteY5" fmla="*/ 612940 h 950627"/>
                    <a:gd name="connsiteX6" fmla="*/ 944285 w 997637"/>
                    <a:gd name="connsiteY6" fmla="*/ 336809 h 950627"/>
                    <a:gd name="connsiteX7" fmla="*/ 693632 w 997637"/>
                    <a:gd name="connsiteY7" fmla="*/ 61803 h 9506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97637" h="950627">
                      <a:moveTo>
                        <a:pt x="693632" y="61803"/>
                      </a:moveTo>
                      <a:cubicBezTo>
                        <a:pt x="562488" y="-11549"/>
                        <a:pt x="407209" y="-14987"/>
                        <a:pt x="264950" y="27269"/>
                      </a:cubicBezTo>
                      <a:cubicBezTo>
                        <a:pt x="192604" y="48759"/>
                        <a:pt x="123659" y="88096"/>
                        <a:pt x="78043" y="148220"/>
                      </a:cubicBezTo>
                      <a:cubicBezTo>
                        <a:pt x="-41104" y="305249"/>
                        <a:pt x="-13151" y="573913"/>
                        <a:pt x="90060" y="730552"/>
                      </a:cubicBezTo>
                      <a:cubicBezTo>
                        <a:pt x="189472" y="881426"/>
                        <a:pt x="395124" y="960390"/>
                        <a:pt x="571227" y="949661"/>
                      </a:cubicBezTo>
                      <a:cubicBezTo>
                        <a:pt x="763807" y="937928"/>
                        <a:pt x="961913" y="815029"/>
                        <a:pt x="993245" y="612940"/>
                      </a:cubicBezTo>
                      <a:cubicBezTo>
                        <a:pt x="1007783" y="519172"/>
                        <a:pt x="984897" y="422564"/>
                        <a:pt x="944285" y="336809"/>
                      </a:cubicBezTo>
                      <a:cubicBezTo>
                        <a:pt x="890340" y="222904"/>
                        <a:pt x="803628" y="123327"/>
                        <a:pt x="693632" y="61803"/>
                      </a:cubicBezTo>
                      <a:close/>
                    </a:path>
                  </a:pathLst>
                </a:custGeom>
                <a:solidFill>
                  <a:srgbClr val="FEEED3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>
                <a:off x="2213281" y="4615917"/>
                <a:ext cx="1641042" cy="1113772"/>
                <a:chOff x="2213281" y="4615917"/>
                <a:chExt cx="1641042" cy="1113772"/>
              </a:xfrm>
            </p:grpSpPr>
            <p:grpSp>
              <p:nvGrpSpPr>
                <p:cNvPr id="215" name="组合 214"/>
                <p:cNvGrpSpPr/>
                <p:nvPr/>
              </p:nvGrpSpPr>
              <p:grpSpPr>
                <a:xfrm>
                  <a:off x="2213281" y="4615917"/>
                  <a:ext cx="1641042" cy="1113772"/>
                  <a:chOff x="2213281" y="4615917"/>
                  <a:chExt cx="1641042" cy="1113772"/>
                </a:xfrm>
              </p:grpSpPr>
              <p:sp>
                <p:nvSpPr>
                  <p:cNvPr id="220" name="任意多边形: 形状 219"/>
                  <p:cNvSpPr/>
                  <p:nvPr/>
                </p:nvSpPr>
                <p:spPr>
                  <a:xfrm>
                    <a:off x="2213281" y="4615917"/>
                    <a:ext cx="1641042" cy="1113772"/>
                  </a:xfrm>
                  <a:custGeom>
                    <a:avLst/>
                    <a:gdLst>
                      <a:gd name="connsiteX0" fmla="*/ 0 w 1641042"/>
                      <a:gd name="connsiteY0" fmla="*/ 0 h 1113772"/>
                      <a:gd name="connsiteX1" fmla="*/ 1641043 w 1641042"/>
                      <a:gd name="connsiteY1" fmla="*/ 0 h 1113772"/>
                      <a:gd name="connsiteX2" fmla="*/ 1641043 w 1641042"/>
                      <a:gd name="connsiteY2" fmla="*/ 1113772 h 1113772"/>
                      <a:gd name="connsiteX3" fmla="*/ 0 w 1641042"/>
                      <a:gd name="connsiteY3" fmla="*/ 1113772 h 1113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41042" h="1113772">
                        <a:moveTo>
                          <a:pt x="0" y="0"/>
                        </a:moveTo>
                        <a:lnTo>
                          <a:pt x="1641043" y="0"/>
                        </a:lnTo>
                        <a:lnTo>
                          <a:pt x="1641043" y="1113772"/>
                        </a:lnTo>
                        <a:lnTo>
                          <a:pt x="0" y="11137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1" name="任意多边形: 形状 220"/>
                  <p:cNvSpPr/>
                  <p:nvPr/>
                </p:nvSpPr>
                <p:spPr>
                  <a:xfrm>
                    <a:off x="2213281" y="4615917"/>
                    <a:ext cx="1641042" cy="1113772"/>
                  </a:xfrm>
                  <a:custGeom>
                    <a:avLst/>
                    <a:gdLst>
                      <a:gd name="connsiteX0" fmla="*/ 0 w 1641042"/>
                      <a:gd name="connsiteY0" fmla="*/ 0 h 1113772"/>
                      <a:gd name="connsiteX1" fmla="*/ 1641043 w 1641042"/>
                      <a:gd name="connsiteY1" fmla="*/ 0 h 1113772"/>
                      <a:gd name="connsiteX2" fmla="*/ 1641043 w 1641042"/>
                      <a:gd name="connsiteY2" fmla="*/ 1113772 h 1113772"/>
                      <a:gd name="connsiteX3" fmla="*/ 0 w 1641042"/>
                      <a:gd name="connsiteY3" fmla="*/ 1113772 h 1113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41042" h="1113772">
                        <a:moveTo>
                          <a:pt x="0" y="0"/>
                        </a:moveTo>
                        <a:lnTo>
                          <a:pt x="1641043" y="0"/>
                        </a:lnTo>
                        <a:lnTo>
                          <a:pt x="1641043" y="1113772"/>
                        </a:lnTo>
                        <a:lnTo>
                          <a:pt x="0" y="1113772"/>
                        </a:lnTo>
                        <a:close/>
                      </a:path>
                    </a:pathLst>
                  </a:custGeom>
                  <a:noFill/>
                  <a:ln w="8792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216" name="任意多边形: 形状 215"/>
                <p:cNvSpPr/>
                <p:nvPr/>
              </p:nvSpPr>
              <p:spPr>
                <a:xfrm>
                  <a:off x="2305604" y="4717717"/>
                  <a:ext cx="1433317" cy="422246"/>
                </a:xfrm>
                <a:custGeom>
                  <a:avLst/>
                  <a:gdLst>
                    <a:gd name="connsiteX0" fmla="*/ 0 w 1433317"/>
                    <a:gd name="connsiteY0" fmla="*/ 0 h 422246"/>
                    <a:gd name="connsiteX1" fmla="*/ 1433318 w 1433317"/>
                    <a:gd name="connsiteY1" fmla="*/ 0 h 422246"/>
                    <a:gd name="connsiteX2" fmla="*/ 1433318 w 1433317"/>
                    <a:gd name="connsiteY2" fmla="*/ 422246 h 422246"/>
                    <a:gd name="connsiteX3" fmla="*/ 0 w 1433317"/>
                    <a:gd name="connsiteY3" fmla="*/ 422246 h 422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33317" h="422246">
                      <a:moveTo>
                        <a:pt x="0" y="0"/>
                      </a:moveTo>
                      <a:lnTo>
                        <a:pt x="1433318" y="0"/>
                      </a:lnTo>
                      <a:lnTo>
                        <a:pt x="1433318" y="422246"/>
                      </a:lnTo>
                      <a:lnTo>
                        <a:pt x="0" y="422246"/>
                      </a:lnTo>
                      <a:close/>
                    </a:path>
                  </a:pathLst>
                </a:custGeom>
                <a:solidFill>
                  <a:srgbClr val="FEEED3"/>
                </a:solidFill>
                <a:ln w="8792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17" name="任意多边形: 形状 216"/>
                <p:cNvSpPr/>
                <p:nvPr/>
              </p:nvSpPr>
              <p:spPr>
                <a:xfrm>
                  <a:off x="2305604" y="5226160"/>
                  <a:ext cx="1433317" cy="422246"/>
                </a:xfrm>
                <a:custGeom>
                  <a:avLst/>
                  <a:gdLst>
                    <a:gd name="connsiteX0" fmla="*/ 0 w 1433317"/>
                    <a:gd name="connsiteY0" fmla="*/ 0 h 422246"/>
                    <a:gd name="connsiteX1" fmla="*/ 1433318 w 1433317"/>
                    <a:gd name="connsiteY1" fmla="*/ 0 h 422246"/>
                    <a:gd name="connsiteX2" fmla="*/ 1433318 w 1433317"/>
                    <a:gd name="connsiteY2" fmla="*/ 422246 h 422246"/>
                    <a:gd name="connsiteX3" fmla="*/ 0 w 1433317"/>
                    <a:gd name="connsiteY3" fmla="*/ 422246 h 422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33317" h="422246">
                      <a:moveTo>
                        <a:pt x="0" y="0"/>
                      </a:moveTo>
                      <a:lnTo>
                        <a:pt x="1433318" y="0"/>
                      </a:lnTo>
                      <a:lnTo>
                        <a:pt x="1433318" y="422246"/>
                      </a:lnTo>
                      <a:lnTo>
                        <a:pt x="0" y="422246"/>
                      </a:lnTo>
                      <a:close/>
                    </a:path>
                  </a:pathLst>
                </a:custGeom>
                <a:solidFill>
                  <a:srgbClr val="FEEED3"/>
                </a:solidFill>
                <a:ln w="8792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18" name="任意多边形: 形状 217"/>
                <p:cNvSpPr/>
                <p:nvPr/>
              </p:nvSpPr>
              <p:spPr>
                <a:xfrm>
                  <a:off x="2864487" y="4794036"/>
                  <a:ext cx="317169" cy="54415"/>
                </a:xfrm>
                <a:custGeom>
                  <a:avLst/>
                  <a:gdLst>
                    <a:gd name="connsiteX0" fmla="*/ 290755 w 317169"/>
                    <a:gd name="connsiteY0" fmla="*/ 0 h 54415"/>
                    <a:gd name="connsiteX1" fmla="*/ 26414 w 317169"/>
                    <a:gd name="connsiteY1" fmla="*/ 0 h 54415"/>
                    <a:gd name="connsiteX2" fmla="*/ 0 w 317169"/>
                    <a:gd name="connsiteY2" fmla="*/ 26414 h 54415"/>
                    <a:gd name="connsiteX3" fmla="*/ 0 w 317169"/>
                    <a:gd name="connsiteY3" fmla="*/ 28001 h 54415"/>
                    <a:gd name="connsiteX4" fmla="*/ 26414 w 317169"/>
                    <a:gd name="connsiteY4" fmla="*/ 54416 h 54415"/>
                    <a:gd name="connsiteX5" fmla="*/ 290755 w 317169"/>
                    <a:gd name="connsiteY5" fmla="*/ 54416 h 54415"/>
                    <a:gd name="connsiteX6" fmla="*/ 317169 w 317169"/>
                    <a:gd name="connsiteY6" fmla="*/ 28001 h 54415"/>
                    <a:gd name="connsiteX7" fmla="*/ 317169 w 317169"/>
                    <a:gd name="connsiteY7" fmla="*/ 26414 h 54415"/>
                    <a:gd name="connsiteX8" fmla="*/ 290755 w 317169"/>
                    <a:gd name="connsiteY8" fmla="*/ 0 h 54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7169" h="54415">
                      <a:moveTo>
                        <a:pt x="290755" y="0"/>
                      </a:moveTo>
                      <a:lnTo>
                        <a:pt x="26414" y="0"/>
                      </a:lnTo>
                      <a:cubicBezTo>
                        <a:pt x="11887" y="0"/>
                        <a:pt x="0" y="11888"/>
                        <a:pt x="0" y="26414"/>
                      </a:cubicBezTo>
                      <a:lnTo>
                        <a:pt x="0" y="28001"/>
                      </a:lnTo>
                      <a:cubicBezTo>
                        <a:pt x="0" y="42529"/>
                        <a:pt x="11887" y="54416"/>
                        <a:pt x="26414" y="54416"/>
                      </a:cubicBezTo>
                      <a:lnTo>
                        <a:pt x="290755" y="54416"/>
                      </a:lnTo>
                      <a:cubicBezTo>
                        <a:pt x="305282" y="54416"/>
                        <a:pt x="317169" y="42529"/>
                        <a:pt x="317169" y="28001"/>
                      </a:cubicBezTo>
                      <a:lnTo>
                        <a:pt x="317169" y="26414"/>
                      </a:lnTo>
                      <a:cubicBezTo>
                        <a:pt x="317169" y="11885"/>
                        <a:pt x="305285" y="0"/>
                        <a:pt x="290755" y="0"/>
                      </a:cubicBezTo>
                      <a:close/>
                    </a:path>
                  </a:pathLst>
                </a:custGeom>
                <a:solidFill>
                  <a:srgbClr val="0502AB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19" name="任意多边形: 形状 218"/>
                <p:cNvSpPr/>
                <p:nvPr/>
              </p:nvSpPr>
              <p:spPr>
                <a:xfrm>
                  <a:off x="2864487" y="5308989"/>
                  <a:ext cx="317169" cy="54415"/>
                </a:xfrm>
                <a:custGeom>
                  <a:avLst/>
                  <a:gdLst>
                    <a:gd name="connsiteX0" fmla="*/ 290755 w 317169"/>
                    <a:gd name="connsiteY0" fmla="*/ 0 h 54415"/>
                    <a:gd name="connsiteX1" fmla="*/ 26414 w 317169"/>
                    <a:gd name="connsiteY1" fmla="*/ 0 h 54415"/>
                    <a:gd name="connsiteX2" fmla="*/ 0 w 317169"/>
                    <a:gd name="connsiteY2" fmla="*/ 26414 h 54415"/>
                    <a:gd name="connsiteX3" fmla="*/ 0 w 317169"/>
                    <a:gd name="connsiteY3" fmla="*/ 28001 h 54415"/>
                    <a:gd name="connsiteX4" fmla="*/ 26414 w 317169"/>
                    <a:gd name="connsiteY4" fmla="*/ 54415 h 54415"/>
                    <a:gd name="connsiteX5" fmla="*/ 290755 w 317169"/>
                    <a:gd name="connsiteY5" fmla="*/ 54415 h 54415"/>
                    <a:gd name="connsiteX6" fmla="*/ 317169 w 317169"/>
                    <a:gd name="connsiteY6" fmla="*/ 28001 h 54415"/>
                    <a:gd name="connsiteX7" fmla="*/ 317169 w 317169"/>
                    <a:gd name="connsiteY7" fmla="*/ 26414 h 54415"/>
                    <a:gd name="connsiteX8" fmla="*/ 290755 w 317169"/>
                    <a:gd name="connsiteY8" fmla="*/ 0 h 54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7169" h="54415">
                      <a:moveTo>
                        <a:pt x="290755" y="0"/>
                      </a:moveTo>
                      <a:lnTo>
                        <a:pt x="26414" y="0"/>
                      </a:lnTo>
                      <a:cubicBezTo>
                        <a:pt x="11887" y="0"/>
                        <a:pt x="0" y="11887"/>
                        <a:pt x="0" y="26414"/>
                      </a:cubicBezTo>
                      <a:lnTo>
                        <a:pt x="0" y="28001"/>
                      </a:lnTo>
                      <a:cubicBezTo>
                        <a:pt x="0" y="42528"/>
                        <a:pt x="11887" y="54415"/>
                        <a:pt x="26414" y="54415"/>
                      </a:cubicBezTo>
                      <a:lnTo>
                        <a:pt x="290755" y="54415"/>
                      </a:lnTo>
                      <a:cubicBezTo>
                        <a:pt x="305282" y="54415"/>
                        <a:pt x="317169" y="42528"/>
                        <a:pt x="317169" y="28001"/>
                      </a:cubicBezTo>
                      <a:lnTo>
                        <a:pt x="317169" y="26414"/>
                      </a:lnTo>
                      <a:cubicBezTo>
                        <a:pt x="317169" y="11887"/>
                        <a:pt x="305285" y="0"/>
                        <a:pt x="290755" y="0"/>
                      </a:cubicBezTo>
                      <a:close/>
                    </a:path>
                  </a:pathLst>
                </a:custGeom>
                <a:solidFill>
                  <a:srgbClr val="0502AB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1" name="组合 20"/>
              <p:cNvGrpSpPr/>
              <p:nvPr/>
            </p:nvGrpSpPr>
            <p:grpSpPr>
              <a:xfrm>
                <a:off x="2223566" y="2344499"/>
                <a:ext cx="929987" cy="2271417"/>
                <a:chOff x="2223566" y="2344499"/>
                <a:chExt cx="929987" cy="2271417"/>
              </a:xfrm>
            </p:grpSpPr>
            <p:sp>
              <p:nvSpPr>
                <p:cNvPr id="204" name="任意多边形: 形状 203"/>
                <p:cNvSpPr/>
                <p:nvPr/>
              </p:nvSpPr>
              <p:spPr>
                <a:xfrm>
                  <a:off x="2223566" y="2449824"/>
                  <a:ext cx="507849" cy="1626520"/>
                </a:xfrm>
                <a:custGeom>
                  <a:avLst/>
                  <a:gdLst>
                    <a:gd name="connsiteX0" fmla="*/ 222808 w 507849"/>
                    <a:gd name="connsiteY0" fmla="*/ 602183 h 1626520"/>
                    <a:gd name="connsiteX1" fmla="*/ 127848 w 507849"/>
                    <a:gd name="connsiteY1" fmla="*/ 164443 h 1626520"/>
                    <a:gd name="connsiteX2" fmla="*/ 102370 w 507849"/>
                    <a:gd name="connsiteY2" fmla="*/ 0 h 1626520"/>
                    <a:gd name="connsiteX3" fmla="*/ 7411 w 507849"/>
                    <a:gd name="connsiteY3" fmla="*/ 523437 h 1626520"/>
                    <a:gd name="connsiteX4" fmla="*/ 109318 w 507849"/>
                    <a:gd name="connsiteY4" fmla="*/ 1028344 h 1626520"/>
                    <a:gd name="connsiteX5" fmla="*/ 310818 w 507849"/>
                    <a:gd name="connsiteY5" fmla="*/ 1567994 h 1626520"/>
                    <a:gd name="connsiteX6" fmla="*/ 310818 w 507849"/>
                    <a:gd name="connsiteY6" fmla="*/ 1579573 h 1626520"/>
                    <a:gd name="connsiteX7" fmla="*/ 459048 w 507849"/>
                    <a:gd name="connsiteY7" fmla="*/ 1625895 h 1626520"/>
                    <a:gd name="connsiteX8" fmla="*/ 456731 w 507849"/>
                    <a:gd name="connsiteY8" fmla="*/ 1151098 h 1626520"/>
                    <a:gd name="connsiteX9" fmla="*/ 222808 w 507849"/>
                    <a:gd name="connsiteY9" fmla="*/ 602183 h 1626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07849" h="1626520">
                      <a:moveTo>
                        <a:pt x="222808" y="602183"/>
                      </a:moveTo>
                      <a:cubicBezTo>
                        <a:pt x="157958" y="495642"/>
                        <a:pt x="127848" y="280246"/>
                        <a:pt x="127848" y="164443"/>
                      </a:cubicBezTo>
                      <a:cubicBezTo>
                        <a:pt x="127848" y="48639"/>
                        <a:pt x="102370" y="0"/>
                        <a:pt x="102370" y="0"/>
                      </a:cubicBezTo>
                      <a:cubicBezTo>
                        <a:pt x="100054" y="85694"/>
                        <a:pt x="37521" y="328885"/>
                        <a:pt x="7411" y="523437"/>
                      </a:cubicBezTo>
                      <a:cubicBezTo>
                        <a:pt x="-22698" y="717989"/>
                        <a:pt x="44469" y="808317"/>
                        <a:pt x="109318" y="1028344"/>
                      </a:cubicBezTo>
                      <a:cubicBezTo>
                        <a:pt x="174168" y="1248374"/>
                        <a:pt x="310818" y="1567994"/>
                        <a:pt x="310818" y="1567994"/>
                      </a:cubicBezTo>
                      <a:lnTo>
                        <a:pt x="310818" y="1579573"/>
                      </a:lnTo>
                      <a:cubicBezTo>
                        <a:pt x="310818" y="1579573"/>
                        <a:pt x="382616" y="1632844"/>
                        <a:pt x="459048" y="1625895"/>
                      </a:cubicBezTo>
                      <a:cubicBezTo>
                        <a:pt x="535477" y="1618948"/>
                        <a:pt x="512318" y="1445240"/>
                        <a:pt x="456731" y="1151098"/>
                      </a:cubicBezTo>
                      <a:cubicBezTo>
                        <a:pt x="401146" y="856953"/>
                        <a:pt x="287657" y="708722"/>
                        <a:pt x="222808" y="602183"/>
                      </a:cubicBezTo>
                      <a:close/>
                    </a:path>
                  </a:pathLst>
                </a:custGeom>
                <a:solidFill>
                  <a:srgbClr val="679E2A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205" name="组合 204"/>
                <p:cNvGrpSpPr/>
                <p:nvPr/>
              </p:nvGrpSpPr>
              <p:grpSpPr>
                <a:xfrm>
                  <a:off x="2588396" y="2516527"/>
                  <a:ext cx="262208" cy="1559858"/>
                  <a:chOff x="2588396" y="2516527"/>
                  <a:chExt cx="262208" cy="1559858"/>
                </a:xfrm>
              </p:grpSpPr>
              <p:sp>
                <p:nvSpPr>
                  <p:cNvPr id="213" name="任意多边形: 形状 212"/>
                  <p:cNvSpPr/>
                  <p:nvPr/>
                </p:nvSpPr>
                <p:spPr>
                  <a:xfrm>
                    <a:off x="2593533" y="2517916"/>
                    <a:ext cx="251881" cy="1553264"/>
                  </a:xfrm>
                  <a:custGeom>
                    <a:avLst/>
                    <a:gdLst>
                      <a:gd name="connsiteX0" fmla="*/ 172746 w 251881"/>
                      <a:gd name="connsiteY0" fmla="*/ 469863 h 1553264"/>
                      <a:gd name="connsiteX1" fmla="*/ 131297 w 251881"/>
                      <a:gd name="connsiteY1" fmla="*/ 2046 h 1553264"/>
                      <a:gd name="connsiteX2" fmla="*/ 121126 w 251881"/>
                      <a:gd name="connsiteY2" fmla="*/ 0 h 1553264"/>
                      <a:gd name="connsiteX3" fmla="*/ 14464 w 251881"/>
                      <a:gd name="connsiteY3" fmla="*/ 461458 h 1553264"/>
                      <a:gd name="connsiteX4" fmla="*/ 44618 w 251881"/>
                      <a:gd name="connsiteY4" fmla="*/ 1007647 h 1553264"/>
                      <a:gd name="connsiteX5" fmla="*/ 69988 w 251881"/>
                      <a:gd name="connsiteY5" fmla="*/ 1495026 h 1553264"/>
                      <a:gd name="connsiteX6" fmla="*/ 69918 w 251881"/>
                      <a:gd name="connsiteY6" fmla="*/ 1496550 h 1553264"/>
                      <a:gd name="connsiteX7" fmla="*/ 70683 w 251881"/>
                      <a:gd name="connsiteY7" fmla="*/ 1497871 h 1553264"/>
                      <a:gd name="connsiteX8" fmla="*/ 144041 w 251881"/>
                      <a:gd name="connsiteY8" fmla="*/ 1553264 h 1553264"/>
                      <a:gd name="connsiteX9" fmla="*/ 218965 w 251881"/>
                      <a:gd name="connsiteY9" fmla="*/ 1475771 h 1553264"/>
                      <a:gd name="connsiteX10" fmla="*/ 247425 w 251881"/>
                      <a:gd name="connsiteY10" fmla="*/ 995645 h 1553264"/>
                      <a:gd name="connsiteX11" fmla="*/ 172746 w 251881"/>
                      <a:gd name="connsiteY11" fmla="*/ 469863 h 1553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51881" h="1553264">
                        <a:moveTo>
                          <a:pt x="172746" y="469863"/>
                        </a:moveTo>
                        <a:cubicBezTo>
                          <a:pt x="99893" y="258133"/>
                          <a:pt x="130976" y="4581"/>
                          <a:pt x="131297" y="2046"/>
                        </a:cubicBezTo>
                        <a:lnTo>
                          <a:pt x="121126" y="0"/>
                        </a:lnTo>
                        <a:cubicBezTo>
                          <a:pt x="120361" y="2759"/>
                          <a:pt x="44275" y="278011"/>
                          <a:pt x="14464" y="461458"/>
                        </a:cubicBezTo>
                        <a:cubicBezTo>
                          <a:pt x="-18096" y="661819"/>
                          <a:pt x="9714" y="842375"/>
                          <a:pt x="44618" y="1007647"/>
                        </a:cubicBezTo>
                        <a:cubicBezTo>
                          <a:pt x="83464" y="1191593"/>
                          <a:pt x="70126" y="1492015"/>
                          <a:pt x="69988" y="1495026"/>
                        </a:cubicBezTo>
                        <a:lnTo>
                          <a:pt x="69918" y="1496550"/>
                        </a:lnTo>
                        <a:lnTo>
                          <a:pt x="70683" y="1497871"/>
                        </a:lnTo>
                        <a:cubicBezTo>
                          <a:pt x="71992" y="1500133"/>
                          <a:pt x="103218" y="1553264"/>
                          <a:pt x="144041" y="1553264"/>
                        </a:cubicBezTo>
                        <a:cubicBezTo>
                          <a:pt x="172805" y="1553264"/>
                          <a:pt x="198013" y="1527193"/>
                          <a:pt x="218965" y="1475771"/>
                        </a:cubicBezTo>
                        <a:cubicBezTo>
                          <a:pt x="248138" y="1404175"/>
                          <a:pt x="258776" y="1224689"/>
                          <a:pt x="247425" y="995645"/>
                        </a:cubicBezTo>
                        <a:cubicBezTo>
                          <a:pt x="236400" y="773163"/>
                          <a:pt x="207783" y="571693"/>
                          <a:pt x="172746" y="469863"/>
                        </a:cubicBezTo>
                        <a:close/>
                      </a:path>
                    </a:pathLst>
                  </a:custGeom>
                  <a:solidFill>
                    <a:srgbClr val="92D050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4" name="任意多边形: 形状 213"/>
                  <p:cNvSpPr/>
                  <p:nvPr/>
                </p:nvSpPr>
                <p:spPr>
                  <a:xfrm>
                    <a:off x="2588396" y="2516527"/>
                    <a:ext cx="262208" cy="1559858"/>
                  </a:xfrm>
                  <a:custGeom>
                    <a:avLst/>
                    <a:gdLst>
                      <a:gd name="connsiteX0" fmla="*/ 182801 w 262208"/>
                      <a:gd name="connsiteY0" fmla="*/ 469562 h 1559858"/>
                      <a:gd name="connsiteX1" fmla="*/ 134733 w 262208"/>
                      <a:gd name="connsiteY1" fmla="*/ 157314 h 1559858"/>
                      <a:gd name="connsiteX2" fmla="*/ 141595 w 262208"/>
                      <a:gd name="connsiteY2" fmla="*/ 4091 h 1559858"/>
                      <a:gd name="connsiteX3" fmla="*/ 121254 w 262208"/>
                      <a:gd name="connsiteY3" fmla="*/ 0 h 1559858"/>
                      <a:gd name="connsiteX4" fmla="*/ 14470 w 262208"/>
                      <a:gd name="connsiteY4" fmla="*/ 462014 h 1559858"/>
                      <a:gd name="connsiteX5" fmla="*/ 3336 w 262208"/>
                      <a:gd name="connsiteY5" fmla="*/ 736013 h 1559858"/>
                      <a:gd name="connsiteX6" fmla="*/ 44669 w 262208"/>
                      <a:gd name="connsiteY6" fmla="*/ 1010113 h 1559858"/>
                      <a:gd name="connsiteX7" fmla="*/ 69934 w 262208"/>
                      <a:gd name="connsiteY7" fmla="*/ 1496178 h 1559858"/>
                      <a:gd name="connsiteX8" fmla="*/ 69793 w 262208"/>
                      <a:gd name="connsiteY8" fmla="*/ 1499227 h 1559858"/>
                      <a:gd name="connsiteX9" fmla="*/ 71323 w 262208"/>
                      <a:gd name="connsiteY9" fmla="*/ 1501869 h 1559858"/>
                      <a:gd name="connsiteX10" fmla="*/ 149181 w 262208"/>
                      <a:gd name="connsiteY10" fmla="*/ 1559859 h 1559858"/>
                      <a:gd name="connsiteX11" fmla="*/ 228920 w 262208"/>
                      <a:gd name="connsiteY11" fmla="*/ 1479128 h 1559858"/>
                      <a:gd name="connsiteX12" fmla="*/ 257759 w 262208"/>
                      <a:gd name="connsiteY12" fmla="*/ 996782 h 1559858"/>
                      <a:gd name="connsiteX13" fmla="*/ 182801 w 262208"/>
                      <a:gd name="connsiteY13" fmla="*/ 469562 h 1559858"/>
                      <a:gd name="connsiteX14" fmla="*/ 219286 w 262208"/>
                      <a:gd name="connsiteY14" fmla="*/ 1475202 h 1559858"/>
                      <a:gd name="connsiteX15" fmla="*/ 149179 w 262208"/>
                      <a:gd name="connsiteY15" fmla="*/ 1549455 h 1559858"/>
                      <a:gd name="connsiteX16" fmla="*/ 80322 w 262208"/>
                      <a:gd name="connsiteY16" fmla="*/ 1496655 h 1559858"/>
                      <a:gd name="connsiteX17" fmla="*/ 54846 w 262208"/>
                      <a:gd name="connsiteY17" fmla="*/ 1007961 h 1559858"/>
                      <a:gd name="connsiteX18" fmla="*/ 24737 w 262208"/>
                      <a:gd name="connsiteY18" fmla="*/ 463680 h 1559858"/>
                      <a:gd name="connsiteX19" fmla="*/ 131278 w 262208"/>
                      <a:gd name="connsiteY19" fmla="*/ 2778 h 1559858"/>
                      <a:gd name="connsiteX20" fmla="*/ 172966 w 262208"/>
                      <a:gd name="connsiteY20" fmla="*/ 472945 h 1559858"/>
                      <a:gd name="connsiteX21" fmla="*/ 219286 w 262208"/>
                      <a:gd name="connsiteY21" fmla="*/ 1475202 h 1559858"/>
                      <a:gd name="connsiteX22" fmla="*/ 131289 w 262208"/>
                      <a:gd name="connsiteY22" fmla="*/ 13180 h 1559858"/>
                      <a:gd name="connsiteX23" fmla="*/ 131275 w 262208"/>
                      <a:gd name="connsiteY23" fmla="*/ 13180 h 1559858"/>
                      <a:gd name="connsiteX24" fmla="*/ 131289 w 262208"/>
                      <a:gd name="connsiteY24" fmla="*/ 13180 h 15598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262208" h="1559858">
                        <a:moveTo>
                          <a:pt x="182801" y="469562"/>
                        </a:moveTo>
                        <a:cubicBezTo>
                          <a:pt x="145007" y="359718"/>
                          <a:pt x="135799" y="239131"/>
                          <a:pt x="134733" y="157314"/>
                        </a:cubicBezTo>
                        <a:cubicBezTo>
                          <a:pt x="133572" y="68380"/>
                          <a:pt x="141514" y="4724"/>
                          <a:pt x="141595" y="4091"/>
                        </a:cubicBezTo>
                        <a:lnTo>
                          <a:pt x="121254" y="0"/>
                        </a:lnTo>
                        <a:cubicBezTo>
                          <a:pt x="120489" y="2761"/>
                          <a:pt x="44326" y="278288"/>
                          <a:pt x="14470" y="462014"/>
                        </a:cubicBezTo>
                        <a:cubicBezTo>
                          <a:pt x="145" y="550170"/>
                          <a:pt x="-3497" y="639797"/>
                          <a:pt x="3336" y="736013"/>
                        </a:cubicBezTo>
                        <a:cubicBezTo>
                          <a:pt x="9058" y="816583"/>
                          <a:pt x="22191" y="903680"/>
                          <a:pt x="44669" y="1010113"/>
                        </a:cubicBezTo>
                        <a:cubicBezTo>
                          <a:pt x="83384" y="1193437"/>
                          <a:pt x="70072" y="1493174"/>
                          <a:pt x="69934" y="1496178"/>
                        </a:cubicBezTo>
                        <a:lnTo>
                          <a:pt x="69793" y="1499227"/>
                        </a:lnTo>
                        <a:lnTo>
                          <a:pt x="71323" y="1501869"/>
                        </a:lnTo>
                        <a:cubicBezTo>
                          <a:pt x="72692" y="1504237"/>
                          <a:pt x="105395" y="1559859"/>
                          <a:pt x="149181" y="1559859"/>
                        </a:cubicBezTo>
                        <a:cubicBezTo>
                          <a:pt x="180266" y="1559859"/>
                          <a:pt x="207093" y="1532697"/>
                          <a:pt x="228920" y="1479128"/>
                        </a:cubicBezTo>
                        <a:cubicBezTo>
                          <a:pt x="258366" y="1406864"/>
                          <a:pt x="269148" y="1226547"/>
                          <a:pt x="257759" y="996782"/>
                        </a:cubicBezTo>
                        <a:cubicBezTo>
                          <a:pt x="246710" y="773842"/>
                          <a:pt x="217987" y="571821"/>
                          <a:pt x="182801" y="469562"/>
                        </a:cubicBezTo>
                        <a:close/>
                        <a:moveTo>
                          <a:pt x="219286" y="1475202"/>
                        </a:moveTo>
                        <a:cubicBezTo>
                          <a:pt x="196301" y="1531611"/>
                          <a:pt x="171432" y="1549455"/>
                          <a:pt x="149179" y="1549455"/>
                        </a:cubicBezTo>
                        <a:cubicBezTo>
                          <a:pt x="110886" y="1549455"/>
                          <a:pt x="80322" y="1496655"/>
                          <a:pt x="80322" y="1496655"/>
                        </a:cubicBezTo>
                        <a:cubicBezTo>
                          <a:pt x="80322" y="1496655"/>
                          <a:pt x="94284" y="1194706"/>
                          <a:pt x="54846" y="1007961"/>
                        </a:cubicBezTo>
                        <a:cubicBezTo>
                          <a:pt x="15408" y="821215"/>
                          <a:pt x="-5372" y="648967"/>
                          <a:pt x="24737" y="463680"/>
                        </a:cubicBezTo>
                        <a:cubicBezTo>
                          <a:pt x="54846" y="278393"/>
                          <a:pt x="131278" y="2778"/>
                          <a:pt x="131278" y="2778"/>
                        </a:cubicBezTo>
                        <a:cubicBezTo>
                          <a:pt x="131278" y="2778"/>
                          <a:pt x="98852" y="257549"/>
                          <a:pt x="172966" y="472945"/>
                        </a:cubicBezTo>
                        <a:cubicBezTo>
                          <a:pt x="247081" y="688341"/>
                          <a:pt x="281822" y="1321730"/>
                          <a:pt x="219286" y="1475202"/>
                        </a:cubicBezTo>
                        <a:close/>
                        <a:moveTo>
                          <a:pt x="131289" y="13180"/>
                        </a:moveTo>
                        <a:lnTo>
                          <a:pt x="131275" y="13180"/>
                        </a:lnTo>
                        <a:lnTo>
                          <a:pt x="131289" y="1318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206" name="任意多边形: 形状 205"/>
                <p:cNvSpPr/>
                <p:nvPr/>
              </p:nvSpPr>
              <p:spPr>
                <a:xfrm>
                  <a:off x="2897165" y="2653637"/>
                  <a:ext cx="256388" cy="1198759"/>
                </a:xfrm>
                <a:custGeom>
                  <a:avLst/>
                  <a:gdLst>
                    <a:gd name="connsiteX0" fmla="*/ 174553 w 256388"/>
                    <a:gd name="connsiteY0" fmla="*/ 289513 h 1198759"/>
                    <a:gd name="connsiteX1" fmla="*/ 79484 w 256388"/>
                    <a:gd name="connsiteY1" fmla="*/ 539650 h 1198759"/>
                    <a:gd name="connsiteX2" fmla="*/ 10150 w 256388"/>
                    <a:gd name="connsiteY2" fmla="*/ 1194626 h 1198759"/>
                    <a:gd name="connsiteX3" fmla="*/ 244036 w 256388"/>
                    <a:gd name="connsiteY3" fmla="*/ 521120 h 1198759"/>
                    <a:gd name="connsiteX4" fmla="*/ 244036 w 256388"/>
                    <a:gd name="connsiteY4" fmla="*/ 0 h 1198759"/>
                    <a:gd name="connsiteX5" fmla="*/ 174553 w 256388"/>
                    <a:gd name="connsiteY5" fmla="*/ 289513 h 1198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6388" h="1198759">
                      <a:moveTo>
                        <a:pt x="174553" y="289513"/>
                      </a:moveTo>
                      <a:cubicBezTo>
                        <a:pt x="125916" y="375207"/>
                        <a:pt x="79484" y="539650"/>
                        <a:pt x="79484" y="539650"/>
                      </a:cubicBezTo>
                      <a:cubicBezTo>
                        <a:pt x="79484" y="539650"/>
                        <a:pt x="-33856" y="1259478"/>
                        <a:pt x="10150" y="1194626"/>
                      </a:cubicBezTo>
                      <a:cubicBezTo>
                        <a:pt x="54155" y="1129776"/>
                        <a:pt x="216243" y="669350"/>
                        <a:pt x="244036" y="521120"/>
                      </a:cubicBezTo>
                      <a:cubicBezTo>
                        <a:pt x="271829" y="372890"/>
                        <a:pt x="244036" y="0"/>
                        <a:pt x="244036" y="0"/>
                      </a:cubicBezTo>
                      <a:cubicBezTo>
                        <a:pt x="244036" y="0"/>
                        <a:pt x="223189" y="203819"/>
                        <a:pt x="174553" y="289513"/>
                      </a:cubicBezTo>
                      <a:close/>
                    </a:path>
                  </a:pathLst>
                </a:custGeom>
                <a:solidFill>
                  <a:srgbClr val="679E2A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207" name="组合 206"/>
                <p:cNvGrpSpPr/>
                <p:nvPr/>
              </p:nvGrpSpPr>
              <p:grpSpPr>
                <a:xfrm>
                  <a:off x="2739612" y="2344499"/>
                  <a:ext cx="302864" cy="1761464"/>
                  <a:chOff x="2739612" y="2344499"/>
                  <a:chExt cx="302864" cy="1761464"/>
                </a:xfrm>
              </p:grpSpPr>
              <p:sp>
                <p:nvSpPr>
                  <p:cNvPr id="211" name="任意多边形: 形状 210"/>
                  <p:cNvSpPr/>
                  <p:nvPr/>
                </p:nvSpPr>
                <p:spPr>
                  <a:xfrm>
                    <a:off x="2744764" y="2375149"/>
                    <a:ext cx="285770" cy="1725613"/>
                  </a:xfrm>
                  <a:custGeom>
                    <a:avLst/>
                    <a:gdLst>
                      <a:gd name="connsiteX0" fmla="*/ 108885 w 285770"/>
                      <a:gd name="connsiteY0" fmla="*/ 411352 h 1725613"/>
                      <a:gd name="connsiteX1" fmla="*/ 52823 w 285770"/>
                      <a:gd name="connsiteY1" fmla="*/ 759710 h 1725613"/>
                      <a:gd name="connsiteX2" fmla="*/ 45984 w 285770"/>
                      <a:gd name="connsiteY2" fmla="*/ 893668 h 1725613"/>
                      <a:gd name="connsiteX3" fmla="*/ 46044 w 285770"/>
                      <a:gd name="connsiteY3" fmla="*/ 948644 h 1725613"/>
                      <a:gd name="connsiteX4" fmla="*/ 2229 w 285770"/>
                      <a:gd name="connsiteY4" fmla="*/ 1532482 h 1725613"/>
                      <a:gd name="connsiteX5" fmla="*/ 6815 w 285770"/>
                      <a:gd name="connsiteY5" fmla="*/ 1604500 h 1725613"/>
                      <a:gd name="connsiteX6" fmla="*/ 39660 w 285770"/>
                      <a:gd name="connsiteY6" fmla="*/ 1725614 h 1725613"/>
                      <a:gd name="connsiteX7" fmla="*/ 99525 w 285770"/>
                      <a:gd name="connsiteY7" fmla="*/ 1674449 h 1725613"/>
                      <a:gd name="connsiteX8" fmla="*/ 238773 w 285770"/>
                      <a:gd name="connsiteY8" fmla="*/ 1155279 h 1725613"/>
                      <a:gd name="connsiteX9" fmla="*/ 262583 w 285770"/>
                      <a:gd name="connsiteY9" fmla="*/ 562394 h 1725613"/>
                      <a:gd name="connsiteX10" fmla="*/ 278897 w 285770"/>
                      <a:gd name="connsiteY10" fmla="*/ 31767 h 1725613"/>
                      <a:gd name="connsiteX11" fmla="*/ 285770 w 285770"/>
                      <a:gd name="connsiteY11" fmla="*/ 0 h 1725613"/>
                      <a:gd name="connsiteX12" fmla="*/ 269329 w 285770"/>
                      <a:gd name="connsiteY12" fmla="*/ 28034 h 1725613"/>
                      <a:gd name="connsiteX13" fmla="*/ 108885 w 285770"/>
                      <a:gd name="connsiteY13" fmla="*/ 411352 h 1725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85770" h="1725613">
                        <a:moveTo>
                          <a:pt x="108885" y="411352"/>
                        </a:moveTo>
                        <a:cubicBezTo>
                          <a:pt x="75753" y="523760"/>
                          <a:pt x="60109" y="662835"/>
                          <a:pt x="52823" y="759710"/>
                        </a:cubicBezTo>
                        <a:cubicBezTo>
                          <a:pt x="48497" y="817194"/>
                          <a:pt x="46716" y="864286"/>
                          <a:pt x="45984" y="893668"/>
                        </a:cubicBezTo>
                        <a:cubicBezTo>
                          <a:pt x="45041" y="931475"/>
                          <a:pt x="45386" y="944030"/>
                          <a:pt x="46044" y="948644"/>
                        </a:cubicBezTo>
                        <a:cubicBezTo>
                          <a:pt x="42287" y="981934"/>
                          <a:pt x="-11469" y="1461717"/>
                          <a:pt x="2229" y="1532482"/>
                        </a:cubicBezTo>
                        <a:cubicBezTo>
                          <a:pt x="5641" y="1550104"/>
                          <a:pt x="6210" y="1576527"/>
                          <a:pt x="6815" y="1604500"/>
                        </a:cubicBezTo>
                        <a:cubicBezTo>
                          <a:pt x="8160" y="1666784"/>
                          <a:pt x="9430" y="1725614"/>
                          <a:pt x="39660" y="1725614"/>
                        </a:cubicBezTo>
                        <a:cubicBezTo>
                          <a:pt x="54757" y="1725614"/>
                          <a:pt x="73779" y="1709357"/>
                          <a:pt x="99525" y="1674449"/>
                        </a:cubicBezTo>
                        <a:cubicBezTo>
                          <a:pt x="158403" y="1594624"/>
                          <a:pt x="210062" y="1353923"/>
                          <a:pt x="238773" y="1155279"/>
                        </a:cubicBezTo>
                        <a:cubicBezTo>
                          <a:pt x="275162" y="903518"/>
                          <a:pt x="284287" y="676337"/>
                          <a:pt x="262583" y="562394"/>
                        </a:cubicBezTo>
                        <a:cubicBezTo>
                          <a:pt x="216997" y="323069"/>
                          <a:pt x="278273" y="34651"/>
                          <a:pt x="278897" y="31767"/>
                        </a:cubicBezTo>
                        <a:lnTo>
                          <a:pt x="285770" y="0"/>
                        </a:lnTo>
                        <a:lnTo>
                          <a:pt x="269329" y="28034"/>
                        </a:lnTo>
                        <a:cubicBezTo>
                          <a:pt x="268370" y="29663"/>
                          <a:pt x="173172" y="193237"/>
                          <a:pt x="108885" y="411352"/>
                        </a:cubicBezTo>
                        <a:close/>
                      </a:path>
                    </a:pathLst>
                  </a:custGeom>
                  <a:solidFill>
                    <a:srgbClr val="92D050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2" name="任意多边形: 形状 211"/>
                  <p:cNvSpPr/>
                  <p:nvPr/>
                </p:nvSpPr>
                <p:spPr>
                  <a:xfrm>
                    <a:off x="2739612" y="2344499"/>
                    <a:ext cx="302864" cy="1761464"/>
                  </a:xfrm>
                  <a:custGeom>
                    <a:avLst/>
                    <a:gdLst>
                      <a:gd name="connsiteX0" fmla="*/ 109047 w 302864"/>
                      <a:gd name="connsiteY0" fmla="*/ 440532 h 1761464"/>
                      <a:gd name="connsiteX1" fmla="*/ 52787 w 302864"/>
                      <a:gd name="connsiteY1" fmla="*/ 789954 h 1761464"/>
                      <a:gd name="connsiteX2" fmla="*/ 45936 w 302864"/>
                      <a:gd name="connsiteY2" fmla="*/ 924170 h 1761464"/>
                      <a:gd name="connsiteX3" fmla="*/ 45415 w 302864"/>
                      <a:gd name="connsiteY3" fmla="*/ 964151 h 1761464"/>
                      <a:gd name="connsiteX4" fmla="*/ 45887 w 302864"/>
                      <a:gd name="connsiteY4" fmla="*/ 979922 h 1761464"/>
                      <a:gd name="connsiteX5" fmla="*/ 2271 w 302864"/>
                      <a:gd name="connsiteY5" fmla="*/ 1564121 h 1761464"/>
                      <a:gd name="connsiteX6" fmla="*/ 6762 w 302864"/>
                      <a:gd name="connsiteY6" fmla="*/ 1635261 h 1761464"/>
                      <a:gd name="connsiteX7" fmla="*/ 11745 w 302864"/>
                      <a:gd name="connsiteY7" fmla="*/ 1715753 h 1761464"/>
                      <a:gd name="connsiteX8" fmla="*/ 44806 w 302864"/>
                      <a:gd name="connsiteY8" fmla="*/ 1761464 h 1761464"/>
                      <a:gd name="connsiteX9" fmla="*/ 108856 w 302864"/>
                      <a:gd name="connsiteY9" fmla="*/ 1708187 h 1761464"/>
                      <a:gd name="connsiteX10" fmla="*/ 249067 w 302864"/>
                      <a:gd name="connsiteY10" fmla="*/ 1186674 h 1761464"/>
                      <a:gd name="connsiteX11" fmla="*/ 282163 w 302864"/>
                      <a:gd name="connsiteY11" fmla="*/ 849950 h 1761464"/>
                      <a:gd name="connsiteX12" fmla="*/ 272839 w 302864"/>
                      <a:gd name="connsiteY12" fmla="*/ 592072 h 1761464"/>
                      <a:gd name="connsiteX13" fmla="*/ 263746 w 302864"/>
                      <a:gd name="connsiteY13" fmla="*/ 237759 h 1761464"/>
                      <a:gd name="connsiteX14" fmla="*/ 289127 w 302864"/>
                      <a:gd name="connsiteY14" fmla="*/ 63516 h 1761464"/>
                      <a:gd name="connsiteX15" fmla="*/ 302865 w 302864"/>
                      <a:gd name="connsiteY15" fmla="*/ 0 h 1761464"/>
                      <a:gd name="connsiteX16" fmla="*/ 269990 w 302864"/>
                      <a:gd name="connsiteY16" fmla="*/ 56053 h 1761464"/>
                      <a:gd name="connsiteX17" fmla="*/ 109047 w 302864"/>
                      <a:gd name="connsiteY17" fmla="*/ 440532 h 1761464"/>
                      <a:gd name="connsiteX18" fmla="*/ 278963 w 302864"/>
                      <a:gd name="connsiteY18" fmla="*/ 71721 h 1761464"/>
                      <a:gd name="connsiteX19" fmla="*/ 278976 w 302864"/>
                      <a:gd name="connsiteY19" fmla="*/ 71721 h 1761464"/>
                      <a:gd name="connsiteX20" fmla="*/ 278963 w 302864"/>
                      <a:gd name="connsiteY20" fmla="*/ 71721 h 1761464"/>
                      <a:gd name="connsiteX21" fmla="*/ 278987 w 302864"/>
                      <a:gd name="connsiteY21" fmla="*/ 50916 h 1761464"/>
                      <a:gd name="connsiteX22" fmla="*/ 278974 w 302864"/>
                      <a:gd name="connsiteY22" fmla="*/ 50916 h 1761464"/>
                      <a:gd name="connsiteX23" fmla="*/ 278987 w 302864"/>
                      <a:gd name="connsiteY23" fmla="*/ 50916 h 1761464"/>
                      <a:gd name="connsiteX24" fmla="*/ 278974 w 302864"/>
                      <a:gd name="connsiteY24" fmla="*/ 61318 h 1761464"/>
                      <a:gd name="connsiteX25" fmla="*/ 278961 w 302864"/>
                      <a:gd name="connsiteY25" fmla="*/ 61318 h 1761464"/>
                      <a:gd name="connsiteX26" fmla="*/ 262622 w 302864"/>
                      <a:gd name="connsiteY26" fmla="*/ 594019 h 1761464"/>
                      <a:gd name="connsiteX27" fmla="*/ 100490 w 302864"/>
                      <a:gd name="connsiteY27" fmla="*/ 1702015 h 1761464"/>
                      <a:gd name="connsiteX28" fmla="*/ 44810 w 302864"/>
                      <a:gd name="connsiteY28" fmla="*/ 1751065 h 1761464"/>
                      <a:gd name="connsiteX29" fmla="*/ 12485 w 302864"/>
                      <a:gd name="connsiteY29" fmla="*/ 1562145 h 1761464"/>
                      <a:gd name="connsiteX30" fmla="*/ 56491 w 302864"/>
                      <a:gd name="connsiteY30" fmla="*/ 978744 h 1761464"/>
                      <a:gd name="connsiteX31" fmla="*/ 56355 w 302864"/>
                      <a:gd name="connsiteY31" fmla="*/ 979155 h 1761464"/>
                      <a:gd name="connsiteX32" fmla="*/ 119026 w 302864"/>
                      <a:gd name="connsiteY32" fmla="*/ 443473 h 1761464"/>
                      <a:gd name="connsiteX33" fmla="*/ 278963 w 302864"/>
                      <a:gd name="connsiteY33" fmla="*/ 61318 h 1761464"/>
                      <a:gd name="connsiteX34" fmla="*/ 278974 w 302864"/>
                      <a:gd name="connsiteY34" fmla="*/ 61318 h 17614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302864" h="1761464">
                        <a:moveTo>
                          <a:pt x="109047" y="440532"/>
                        </a:moveTo>
                        <a:cubicBezTo>
                          <a:pt x="75788" y="553377"/>
                          <a:pt x="60094" y="692834"/>
                          <a:pt x="52787" y="789954"/>
                        </a:cubicBezTo>
                        <a:cubicBezTo>
                          <a:pt x="48453" y="847543"/>
                          <a:pt x="46670" y="894729"/>
                          <a:pt x="45936" y="924170"/>
                        </a:cubicBezTo>
                        <a:cubicBezTo>
                          <a:pt x="45560" y="939274"/>
                          <a:pt x="45375" y="953473"/>
                          <a:pt x="45415" y="964151"/>
                        </a:cubicBezTo>
                        <a:cubicBezTo>
                          <a:pt x="45448" y="972539"/>
                          <a:pt x="45536" y="977096"/>
                          <a:pt x="45887" y="979922"/>
                        </a:cubicBezTo>
                        <a:cubicBezTo>
                          <a:pt x="41124" y="1022233"/>
                          <a:pt x="-11428" y="1493356"/>
                          <a:pt x="2271" y="1564121"/>
                        </a:cubicBezTo>
                        <a:cubicBezTo>
                          <a:pt x="5597" y="1581308"/>
                          <a:pt x="6164" y="1607515"/>
                          <a:pt x="6762" y="1635261"/>
                        </a:cubicBezTo>
                        <a:cubicBezTo>
                          <a:pt x="7375" y="1663661"/>
                          <a:pt x="8008" y="1693025"/>
                          <a:pt x="11745" y="1715753"/>
                        </a:cubicBezTo>
                        <a:cubicBezTo>
                          <a:pt x="13604" y="1727058"/>
                          <a:pt x="19260" y="1761464"/>
                          <a:pt x="44806" y="1761464"/>
                        </a:cubicBezTo>
                        <a:cubicBezTo>
                          <a:pt x="61925" y="1761464"/>
                          <a:pt x="81679" y="1745034"/>
                          <a:pt x="108856" y="1708187"/>
                        </a:cubicBezTo>
                        <a:cubicBezTo>
                          <a:pt x="168305" y="1627588"/>
                          <a:pt x="220263" y="1385943"/>
                          <a:pt x="249067" y="1186674"/>
                        </a:cubicBezTo>
                        <a:cubicBezTo>
                          <a:pt x="266045" y="1069204"/>
                          <a:pt x="277490" y="952767"/>
                          <a:pt x="282163" y="849950"/>
                        </a:cubicBezTo>
                        <a:cubicBezTo>
                          <a:pt x="287177" y="739598"/>
                          <a:pt x="283952" y="650426"/>
                          <a:pt x="272839" y="592072"/>
                        </a:cubicBezTo>
                        <a:cubicBezTo>
                          <a:pt x="249159" y="467751"/>
                          <a:pt x="254823" y="330775"/>
                          <a:pt x="263746" y="237759"/>
                        </a:cubicBezTo>
                        <a:cubicBezTo>
                          <a:pt x="273439" y="136703"/>
                          <a:pt x="288971" y="64237"/>
                          <a:pt x="289127" y="63516"/>
                        </a:cubicBezTo>
                        <a:lnTo>
                          <a:pt x="302865" y="0"/>
                        </a:lnTo>
                        <a:lnTo>
                          <a:pt x="269990" y="56053"/>
                        </a:lnTo>
                        <a:cubicBezTo>
                          <a:pt x="269032" y="57689"/>
                          <a:pt x="173514" y="221812"/>
                          <a:pt x="109047" y="440532"/>
                        </a:cubicBezTo>
                        <a:close/>
                        <a:moveTo>
                          <a:pt x="278963" y="71721"/>
                        </a:moveTo>
                        <a:lnTo>
                          <a:pt x="278976" y="71721"/>
                        </a:lnTo>
                        <a:lnTo>
                          <a:pt x="278963" y="71721"/>
                        </a:lnTo>
                        <a:close/>
                        <a:moveTo>
                          <a:pt x="278987" y="50916"/>
                        </a:moveTo>
                        <a:lnTo>
                          <a:pt x="278974" y="50916"/>
                        </a:lnTo>
                        <a:lnTo>
                          <a:pt x="278987" y="50916"/>
                        </a:lnTo>
                        <a:close/>
                        <a:moveTo>
                          <a:pt x="278974" y="61318"/>
                        </a:moveTo>
                        <a:lnTo>
                          <a:pt x="278961" y="61318"/>
                        </a:lnTo>
                        <a:cubicBezTo>
                          <a:pt x="278961" y="61318"/>
                          <a:pt x="216300" y="350828"/>
                          <a:pt x="262622" y="594019"/>
                        </a:cubicBezTo>
                        <a:cubicBezTo>
                          <a:pt x="308945" y="837208"/>
                          <a:pt x="206754" y="1557946"/>
                          <a:pt x="100490" y="1702015"/>
                        </a:cubicBezTo>
                        <a:cubicBezTo>
                          <a:pt x="74612" y="1737101"/>
                          <a:pt x="56935" y="1751065"/>
                          <a:pt x="44810" y="1751065"/>
                        </a:cubicBezTo>
                        <a:cubicBezTo>
                          <a:pt x="7148" y="1751065"/>
                          <a:pt x="22999" y="1616459"/>
                          <a:pt x="12485" y="1562145"/>
                        </a:cubicBezTo>
                        <a:cubicBezTo>
                          <a:pt x="-1411" y="1490345"/>
                          <a:pt x="56491" y="978744"/>
                          <a:pt x="56491" y="978744"/>
                        </a:cubicBezTo>
                        <a:cubicBezTo>
                          <a:pt x="56445" y="979019"/>
                          <a:pt x="56399" y="979155"/>
                          <a:pt x="56355" y="979155"/>
                        </a:cubicBezTo>
                        <a:cubicBezTo>
                          <a:pt x="54201" y="979155"/>
                          <a:pt x="55482" y="659069"/>
                          <a:pt x="119026" y="443473"/>
                        </a:cubicBezTo>
                        <a:cubicBezTo>
                          <a:pt x="183876" y="223446"/>
                          <a:pt x="278963" y="61318"/>
                          <a:pt x="278963" y="61318"/>
                        </a:cubicBezTo>
                        <a:lnTo>
                          <a:pt x="278974" y="613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08" name="组合 207"/>
                <p:cNvGrpSpPr/>
                <p:nvPr/>
              </p:nvGrpSpPr>
              <p:grpSpPr>
                <a:xfrm>
                  <a:off x="2393006" y="3948625"/>
                  <a:ext cx="625568" cy="667292"/>
                  <a:chOff x="2393006" y="3948625"/>
                  <a:chExt cx="625568" cy="667292"/>
                </a:xfrm>
              </p:grpSpPr>
              <p:sp>
                <p:nvSpPr>
                  <p:cNvPr id="209" name="任意多边形: 形状 208"/>
                  <p:cNvSpPr/>
                  <p:nvPr/>
                </p:nvSpPr>
                <p:spPr>
                  <a:xfrm>
                    <a:off x="2393006" y="3948625"/>
                    <a:ext cx="625568" cy="667292"/>
                  </a:xfrm>
                  <a:custGeom>
                    <a:avLst/>
                    <a:gdLst>
                      <a:gd name="connsiteX0" fmla="*/ 81804 w 625568"/>
                      <a:gd name="connsiteY0" fmla="*/ 667292 h 667292"/>
                      <a:gd name="connsiteX1" fmla="*/ 564616 w 625568"/>
                      <a:gd name="connsiteY1" fmla="*/ 667292 h 667292"/>
                      <a:gd name="connsiteX2" fmla="*/ 625568 w 625568"/>
                      <a:gd name="connsiteY2" fmla="*/ 0 h 667292"/>
                      <a:gd name="connsiteX3" fmla="*/ 0 w 625568"/>
                      <a:gd name="connsiteY3" fmla="*/ 0 h 667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5568" h="667292">
                        <a:moveTo>
                          <a:pt x="81804" y="667292"/>
                        </a:moveTo>
                        <a:lnTo>
                          <a:pt x="564616" y="667292"/>
                        </a:lnTo>
                        <a:lnTo>
                          <a:pt x="62556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0" name="任意多边形: 形状 209"/>
                  <p:cNvSpPr/>
                  <p:nvPr/>
                </p:nvSpPr>
                <p:spPr>
                  <a:xfrm>
                    <a:off x="2393006" y="3948625"/>
                    <a:ext cx="625568" cy="667292"/>
                  </a:xfrm>
                  <a:custGeom>
                    <a:avLst/>
                    <a:gdLst>
                      <a:gd name="connsiteX0" fmla="*/ 81804 w 625568"/>
                      <a:gd name="connsiteY0" fmla="*/ 667292 h 667292"/>
                      <a:gd name="connsiteX1" fmla="*/ 564616 w 625568"/>
                      <a:gd name="connsiteY1" fmla="*/ 667292 h 667292"/>
                      <a:gd name="connsiteX2" fmla="*/ 625568 w 625568"/>
                      <a:gd name="connsiteY2" fmla="*/ 0 h 667292"/>
                      <a:gd name="connsiteX3" fmla="*/ 0 w 625568"/>
                      <a:gd name="connsiteY3" fmla="*/ 0 h 667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5568" h="667292">
                        <a:moveTo>
                          <a:pt x="81804" y="667292"/>
                        </a:moveTo>
                        <a:lnTo>
                          <a:pt x="564616" y="667292"/>
                        </a:lnTo>
                        <a:lnTo>
                          <a:pt x="62556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8792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22" name="任意多边形: 形状 21"/>
              <p:cNvSpPr/>
              <p:nvPr/>
            </p:nvSpPr>
            <p:spPr>
              <a:xfrm>
                <a:off x="1717993" y="5724492"/>
                <a:ext cx="6867866" cy="66836"/>
              </a:xfrm>
              <a:custGeom>
                <a:avLst/>
                <a:gdLst>
                  <a:gd name="connsiteX0" fmla="*/ 3510529 w 3515731"/>
                  <a:gd name="connsiteY0" fmla="*/ 10401 h 10401"/>
                  <a:gd name="connsiteX1" fmla="*/ 5201 w 3515731"/>
                  <a:gd name="connsiteY1" fmla="*/ 10401 h 10401"/>
                  <a:gd name="connsiteX2" fmla="*/ 0 w 3515731"/>
                  <a:gd name="connsiteY2" fmla="*/ 5201 h 10401"/>
                  <a:gd name="connsiteX3" fmla="*/ 5201 w 3515731"/>
                  <a:gd name="connsiteY3" fmla="*/ 0 h 10401"/>
                  <a:gd name="connsiteX4" fmla="*/ 3510531 w 3515731"/>
                  <a:gd name="connsiteY4" fmla="*/ 0 h 10401"/>
                  <a:gd name="connsiteX5" fmla="*/ 3515732 w 3515731"/>
                  <a:gd name="connsiteY5" fmla="*/ 5201 h 10401"/>
                  <a:gd name="connsiteX6" fmla="*/ 3510529 w 3515731"/>
                  <a:gd name="connsiteY6" fmla="*/ 10401 h 10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15731" h="10401">
                    <a:moveTo>
                      <a:pt x="3510529" y="10401"/>
                    </a:moveTo>
                    <a:lnTo>
                      <a:pt x="5201" y="10401"/>
                    </a:lnTo>
                    <a:cubicBezTo>
                      <a:pt x="2328" y="10401"/>
                      <a:pt x="0" y="8073"/>
                      <a:pt x="0" y="5201"/>
                    </a:cubicBezTo>
                    <a:cubicBezTo>
                      <a:pt x="0" y="2327"/>
                      <a:pt x="2328" y="0"/>
                      <a:pt x="5201" y="0"/>
                    </a:cubicBezTo>
                    <a:lnTo>
                      <a:pt x="3510531" y="0"/>
                    </a:lnTo>
                    <a:cubicBezTo>
                      <a:pt x="3513402" y="0"/>
                      <a:pt x="3515732" y="2327"/>
                      <a:pt x="3515732" y="5201"/>
                    </a:cubicBezTo>
                    <a:cubicBezTo>
                      <a:pt x="3515730" y="8071"/>
                      <a:pt x="3513402" y="10401"/>
                      <a:pt x="3510529" y="10401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21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23" name="组合 22"/>
              <p:cNvGrpSpPr/>
              <p:nvPr/>
            </p:nvGrpSpPr>
            <p:grpSpPr>
              <a:xfrm>
                <a:off x="3379936" y="791306"/>
                <a:ext cx="3029858" cy="2248104"/>
                <a:chOff x="3379936" y="791306"/>
                <a:chExt cx="3029858" cy="2248104"/>
              </a:xfrm>
            </p:grpSpPr>
            <p:grpSp>
              <p:nvGrpSpPr>
                <p:cNvPr id="174" name="组合 173"/>
                <p:cNvGrpSpPr/>
                <p:nvPr/>
              </p:nvGrpSpPr>
              <p:grpSpPr>
                <a:xfrm>
                  <a:off x="3800461" y="2436194"/>
                  <a:ext cx="200840" cy="603216"/>
                  <a:chOff x="3800461" y="2436194"/>
                  <a:chExt cx="200840" cy="603216"/>
                </a:xfrm>
              </p:grpSpPr>
              <p:sp>
                <p:nvSpPr>
                  <p:cNvPr id="202" name="任意多边形: 形状 201"/>
                  <p:cNvSpPr/>
                  <p:nvPr/>
                </p:nvSpPr>
                <p:spPr>
                  <a:xfrm>
                    <a:off x="3800461" y="2436194"/>
                    <a:ext cx="200840" cy="603216"/>
                  </a:xfrm>
                  <a:custGeom>
                    <a:avLst/>
                    <a:gdLst>
                      <a:gd name="connsiteX0" fmla="*/ 75563 w 200840"/>
                      <a:gd name="connsiteY0" fmla="*/ 602847 h 603216"/>
                      <a:gd name="connsiteX1" fmla="*/ 200840 w 200840"/>
                      <a:gd name="connsiteY1" fmla="*/ 0 h 603216"/>
                      <a:gd name="connsiteX2" fmla="*/ 0 w 200840"/>
                      <a:gd name="connsiteY2" fmla="*/ 22772 h 603216"/>
                      <a:gd name="connsiteX3" fmla="*/ 75563 w 200840"/>
                      <a:gd name="connsiteY3" fmla="*/ 602847 h 603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0840" h="603216">
                        <a:moveTo>
                          <a:pt x="75563" y="602847"/>
                        </a:moveTo>
                        <a:cubicBezTo>
                          <a:pt x="83518" y="585522"/>
                          <a:pt x="200840" y="0"/>
                          <a:pt x="200840" y="0"/>
                        </a:cubicBezTo>
                        <a:lnTo>
                          <a:pt x="0" y="22772"/>
                        </a:lnTo>
                        <a:cubicBezTo>
                          <a:pt x="0" y="22770"/>
                          <a:pt x="67611" y="620172"/>
                          <a:pt x="75563" y="60284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3" name="任意多边形: 形状 202"/>
                  <p:cNvSpPr/>
                  <p:nvPr/>
                </p:nvSpPr>
                <p:spPr>
                  <a:xfrm>
                    <a:off x="3800461" y="2436194"/>
                    <a:ext cx="200840" cy="603216"/>
                  </a:xfrm>
                  <a:custGeom>
                    <a:avLst/>
                    <a:gdLst>
                      <a:gd name="connsiteX0" fmla="*/ 75563 w 200840"/>
                      <a:gd name="connsiteY0" fmla="*/ 602847 h 603216"/>
                      <a:gd name="connsiteX1" fmla="*/ 200840 w 200840"/>
                      <a:gd name="connsiteY1" fmla="*/ 0 h 603216"/>
                      <a:gd name="connsiteX2" fmla="*/ 0 w 200840"/>
                      <a:gd name="connsiteY2" fmla="*/ 22772 h 603216"/>
                      <a:gd name="connsiteX3" fmla="*/ 75563 w 200840"/>
                      <a:gd name="connsiteY3" fmla="*/ 602847 h 603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0840" h="603216">
                        <a:moveTo>
                          <a:pt x="75563" y="602847"/>
                        </a:moveTo>
                        <a:cubicBezTo>
                          <a:pt x="83518" y="585522"/>
                          <a:pt x="200840" y="0"/>
                          <a:pt x="200840" y="0"/>
                        </a:cubicBezTo>
                        <a:lnTo>
                          <a:pt x="0" y="22772"/>
                        </a:lnTo>
                        <a:cubicBezTo>
                          <a:pt x="0" y="22770"/>
                          <a:pt x="67611" y="620172"/>
                          <a:pt x="75563" y="602847"/>
                        </a:cubicBezTo>
                        <a:close/>
                      </a:path>
                    </a:pathLst>
                  </a:custGeom>
                  <a:noFill/>
                  <a:ln w="8792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75" name="组合 174"/>
                <p:cNvGrpSpPr/>
                <p:nvPr/>
              </p:nvGrpSpPr>
              <p:grpSpPr>
                <a:xfrm>
                  <a:off x="3390340" y="1033364"/>
                  <a:ext cx="2623239" cy="1495191"/>
                  <a:chOff x="3390340" y="1033364"/>
                  <a:chExt cx="2623239" cy="1495191"/>
                </a:xfrm>
              </p:grpSpPr>
              <p:sp>
                <p:nvSpPr>
                  <p:cNvPr id="200" name="任意多边形: 形状 199"/>
                  <p:cNvSpPr/>
                  <p:nvPr/>
                </p:nvSpPr>
                <p:spPr>
                  <a:xfrm>
                    <a:off x="3390340" y="1033364"/>
                    <a:ext cx="2623239" cy="1495191"/>
                  </a:xfrm>
                  <a:custGeom>
                    <a:avLst/>
                    <a:gdLst>
                      <a:gd name="connsiteX0" fmla="*/ 2566215 w 2623239"/>
                      <a:gd name="connsiteY0" fmla="*/ 0 h 1495191"/>
                      <a:gd name="connsiteX1" fmla="*/ 57025 w 2623239"/>
                      <a:gd name="connsiteY1" fmla="*/ 0 h 1495191"/>
                      <a:gd name="connsiteX2" fmla="*/ 0 w 2623239"/>
                      <a:gd name="connsiteY2" fmla="*/ 57025 h 1495191"/>
                      <a:gd name="connsiteX3" fmla="*/ 0 w 2623239"/>
                      <a:gd name="connsiteY3" fmla="*/ 1438167 h 1495191"/>
                      <a:gd name="connsiteX4" fmla="*/ 57025 w 2623239"/>
                      <a:gd name="connsiteY4" fmla="*/ 1495191 h 1495191"/>
                      <a:gd name="connsiteX5" fmla="*/ 2566215 w 2623239"/>
                      <a:gd name="connsiteY5" fmla="*/ 1495191 h 1495191"/>
                      <a:gd name="connsiteX6" fmla="*/ 2623240 w 2623239"/>
                      <a:gd name="connsiteY6" fmla="*/ 1438167 h 1495191"/>
                      <a:gd name="connsiteX7" fmla="*/ 2623240 w 2623239"/>
                      <a:gd name="connsiteY7" fmla="*/ 57025 h 1495191"/>
                      <a:gd name="connsiteX8" fmla="*/ 2566215 w 2623239"/>
                      <a:gd name="connsiteY8" fmla="*/ 0 h 14951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623239" h="1495191">
                        <a:moveTo>
                          <a:pt x="2566215" y="0"/>
                        </a:moveTo>
                        <a:lnTo>
                          <a:pt x="57025" y="0"/>
                        </a:lnTo>
                        <a:cubicBezTo>
                          <a:pt x="25526" y="0"/>
                          <a:pt x="0" y="25526"/>
                          <a:pt x="0" y="57025"/>
                        </a:cubicBezTo>
                        <a:lnTo>
                          <a:pt x="0" y="1438167"/>
                        </a:lnTo>
                        <a:cubicBezTo>
                          <a:pt x="0" y="1469665"/>
                          <a:pt x="25526" y="1495191"/>
                          <a:pt x="57025" y="1495191"/>
                        </a:cubicBezTo>
                        <a:lnTo>
                          <a:pt x="2566215" y="1495191"/>
                        </a:lnTo>
                        <a:cubicBezTo>
                          <a:pt x="2597714" y="1495191"/>
                          <a:pt x="2623240" y="1469665"/>
                          <a:pt x="2623240" y="1438167"/>
                        </a:cubicBezTo>
                        <a:lnTo>
                          <a:pt x="2623240" y="57025"/>
                        </a:lnTo>
                        <a:cubicBezTo>
                          <a:pt x="2623240" y="25526"/>
                          <a:pt x="2597716" y="0"/>
                          <a:pt x="2566215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1" name="任意多边形: 形状 200"/>
                  <p:cNvSpPr/>
                  <p:nvPr/>
                </p:nvSpPr>
                <p:spPr>
                  <a:xfrm>
                    <a:off x="3390340" y="1033364"/>
                    <a:ext cx="2623239" cy="1495191"/>
                  </a:xfrm>
                  <a:custGeom>
                    <a:avLst/>
                    <a:gdLst>
                      <a:gd name="connsiteX0" fmla="*/ 2566215 w 2623239"/>
                      <a:gd name="connsiteY0" fmla="*/ 0 h 1495191"/>
                      <a:gd name="connsiteX1" fmla="*/ 57025 w 2623239"/>
                      <a:gd name="connsiteY1" fmla="*/ 0 h 1495191"/>
                      <a:gd name="connsiteX2" fmla="*/ 0 w 2623239"/>
                      <a:gd name="connsiteY2" fmla="*/ 57025 h 1495191"/>
                      <a:gd name="connsiteX3" fmla="*/ 0 w 2623239"/>
                      <a:gd name="connsiteY3" fmla="*/ 1438167 h 1495191"/>
                      <a:gd name="connsiteX4" fmla="*/ 57025 w 2623239"/>
                      <a:gd name="connsiteY4" fmla="*/ 1495191 h 1495191"/>
                      <a:gd name="connsiteX5" fmla="*/ 2566215 w 2623239"/>
                      <a:gd name="connsiteY5" fmla="*/ 1495191 h 1495191"/>
                      <a:gd name="connsiteX6" fmla="*/ 2623240 w 2623239"/>
                      <a:gd name="connsiteY6" fmla="*/ 1438167 h 1495191"/>
                      <a:gd name="connsiteX7" fmla="*/ 2623240 w 2623239"/>
                      <a:gd name="connsiteY7" fmla="*/ 57025 h 1495191"/>
                      <a:gd name="connsiteX8" fmla="*/ 2566215 w 2623239"/>
                      <a:gd name="connsiteY8" fmla="*/ 0 h 14951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623239" h="1495191">
                        <a:moveTo>
                          <a:pt x="2566215" y="0"/>
                        </a:moveTo>
                        <a:lnTo>
                          <a:pt x="57025" y="0"/>
                        </a:lnTo>
                        <a:cubicBezTo>
                          <a:pt x="25526" y="0"/>
                          <a:pt x="0" y="25526"/>
                          <a:pt x="0" y="57025"/>
                        </a:cubicBezTo>
                        <a:lnTo>
                          <a:pt x="0" y="1438167"/>
                        </a:lnTo>
                        <a:cubicBezTo>
                          <a:pt x="0" y="1469665"/>
                          <a:pt x="25526" y="1495191"/>
                          <a:pt x="57025" y="1495191"/>
                        </a:cubicBezTo>
                        <a:lnTo>
                          <a:pt x="2566215" y="1495191"/>
                        </a:lnTo>
                        <a:cubicBezTo>
                          <a:pt x="2597714" y="1495191"/>
                          <a:pt x="2623240" y="1469665"/>
                          <a:pt x="2623240" y="1438167"/>
                        </a:cubicBezTo>
                        <a:lnTo>
                          <a:pt x="2623240" y="57025"/>
                        </a:lnTo>
                        <a:cubicBezTo>
                          <a:pt x="2623240" y="25526"/>
                          <a:pt x="2597716" y="0"/>
                          <a:pt x="2566215" y="0"/>
                        </a:cubicBezTo>
                        <a:close/>
                      </a:path>
                    </a:pathLst>
                  </a:custGeom>
                  <a:noFill/>
                  <a:ln w="8792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76" name="组合 175"/>
                <p:cNvGrpSpPr/>
                <p:nvPr/>
              </p:nvGrpSpPr>
              <p:grpSpPr>
                <a:xfrm>
                  <a:off x="3518723" y="1490454"/>
                  <a:ext cx="2393448" cy="624075"/>
                  <a:chOff x="3518723" y="1490454"/>
                  <a:chExt cx="2393448" cy="624075"/>
                </a:xfrm>
              </p:grpSpPr>
              <p:sp>
                <p:nvSpPr>
                  <p:cNvPr id="198" name="任意多边形: 形状 197"/>
                  <p:cNvSpPr/>
                  <p:nvPr/>
                </p:nvSpPr>
                <p:spPr>
                  <a:xfrm>
                    <a:off x="3518723" y="1490454"/>
                    <a:ext cx="2393448" cy="624075"/>
                  </a:xfrm>
                  <a:custGeom>
                    <a:avLst/>
                    <a:gdLst>
                      <a:gd name="connsiteX0" fmla="*/ 2336240 w 2393448"/>
                      <a:gd name="connsiteY0" fmla="*/ 0 h 624075"/>
                      <a:gd name="connsiteX1" fmla="*/ 57207 w 2393448"/>
                      <a:gd name="connsiteY1" fmla="*/ 0 h 624075"/>
                      <a:gd name="connsiteX2" fmla="*/ 0 w 2393448"/>
                      <a:gd name="connsiteY2" fmla="*/ 57209 h 624075"/>
                      <a:gd name="connsiteX3" fmla="*/ 0 w 2393448"/>
                      <a:gd name="connsiteY3" fmla="*/ 566866 h 624075"/>
                      <a:gd name="connsiteX4" fmla="*/ 57207 w 2393448"/>
                      <a:gd name="connsiteY4" fmla="*/ 624076 h 624075"/>
                      <a:gd name="connsiteX5" fmla="*/ 2336240 w 2393448"/>
                      <a:gd name="connsiteY5" fmla="*/ 624076 h 624075"/>
                      <a:gd name="connsiteX6" fmla="*/ 2393449 w 2393448"/>
                      <a:gd name="connsiteY6" fmla="*/ 566866 h 624075"/>
                      <a:gd name="connsiteX7" fmla="*/ 2393449 w 2393448"/>
                      <a:gd name="connsiteY7" fmla="*/ 57209 h 624075"/>
                      <a:gd name="connsiteX8" fmla="*/ 2336240 w 2393448"/>
                      <a:gd name="connsiteY8" fmla="*/ 0 h 624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393448" h="624075">
                        <a:moveTo>
                          <a:pt x="2336240" y="0"/>
                        </a:moveTo>
                        <a:lnTo>
                          <a:pt x="57207" y="0"/>
                        </a:lnTo>
                        <a:cubicBezTo>
                          <a:pt x="25744" y="0"/>
                          <a:pt x="0" y="25744"/>
                          <a:pt x="0" y="57209"/>
                        </a:cubicBezTo>
                        <a:lnTo>
                          <a:pt x="0" y="566866"/>
                        </a:lnTo>
                        <a:cubicBezTo>
                          <a:pt x="0" y="598330"/>
                          <a:pt x="25744" y="624076"/>
                          <a:pt x="57207" y="624076"/>
                        </a:cubicBezTo>
                        <a:lnTo>
                          <a:pt x="2336240" y="624076"/>
                        </a:lnTo>
                        <a:cubicBezTo>
                          <a:pt x="2367705" y="624076"/>
                          <a:pt x="2393449" y="598332"/>
                          <a:pt x="2393449" y="566866"/>
                        </a:cubicBezTo>
                        <a:lnTo>
                          <a:pt x="2393449" y="57209"/>
                        </a:lnTo>
                        <a:cubicBezTo>
                          <a:pt x="2393449" y="25744"/>
                          <a:pt x="2367705" y="0"/>
                          <a:pt x="233624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9" name="任意多边形: 形状 198"/>
                  <p:cNvSpPr/>
                  <p:nvPr/>
                </p:nvSpPr>
                <p:spPr>
                  <a:xfrm>
                    <a:off x="3518723" y="1490454"/>
                    <a:ext cx="2393448" cy="624075"/>
                  </a:xfrm>
                  <a:custGeom>
                    <a:avLst/>
                    <a:gdLst>
                      <a:gd name="connsiteX0" fmla="*/ 2336240 w 2393448"/>
                      <a:gd name="connsiteY0" fmla="*/ 0 h 624075"/>
                      <a:gd name="connsiteX1" fmla="*/ 57207 w 2393448"/>
                      <a:gd name="connsiteY1" fmla="*/ 0 h 624075"/>
                      <a:gd name="connsiteX2" fmla="*/ 0 w 2393448"/>
                      <a:gd name="connsiteY2" fmla="*/ 57209 h 624075"/>
                      <a:gd name="connsiteX3" fmla="*/ 0 w 2393448"/>
                      <a:gd name="connsiteY3" fmla="*/ 566866 h 624075"/>
                      <a:gd name="connsiteX4" fmla="*/ 57207 w 2393448"/>
                      <a:gd name="connsiteY4" fmla="*/ 624076 h 624075"/>
                      <a:gd name="connsiteX5" fmla="*/ 2336240 w 2393448"/>
                      <a:gd name="connsiteY5" fmla="*/ 624076 h 624075"/>
                      <a:gd name="connsiteX6" fmla="*/ 2393449 w 2393448"/>
                      <a:gd name="connsiteY6" fmla="*/ 566866 h 624075"/>
                      <a:gd name="connsiteX7" fmla="*/ 2393449 w 2393448"/>
                      <a:gd name="connsiteY7" fmla="*/ 57209 h 624075"/>
                      <a:gd name="connsiteX8" fmla="*/ 2336240 w 2393448"/>
                      <a:gd name="connsiteY8" fmla="*/ 0 h 624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393448" h="624075">
                        <a:moveTo>
                          <a:pt x="2336240" y="0"/>
                        </a:moveTo>
                        <a:lnTo>
                          <a:pt x="57207" y="0"/>
                        </a:lnTo>
                        <a:cubicBezTo>
                          <a:pt x="25744" y="0"/>
                          <a:pt x="0" y="25744"/>
                          <a:pt x="0" y="57209"/>
                        </a:cubicBezTo>
                        <a:lnTo>
                          <a:pt x="0" y="566866"/>
                        </a:lnTo>
                        <a:cubicBezTo>
                          <a:pt x="0" y="598330"/>
                          <a:pt x="25744" y="624076"/>
                          <a:pt x="57207" y="624076"/>
                        </a:cubicBezTo>
                        <a:lnTo>
                          <a:pt x="2336240" y="624076"/>
                        </a:lnTo>
                        <a:cubicBezTo>
                          <a:pt x="2367705" y="624076"/>
                          <a:pt x="2393449" y="598332"/>
                          <a:pt x="2393449" y="566866"/>
                        </a:cubicBezTo>
                        <a:lnTo>
                          <a:pt x="2393449" y="57209"/>
                        </a:lnTo>
                        <a:cubicBezTo>
                          <a:pt x="2393449" y="25744"/>
                          <a:pt x="2367705" y="0"/>
                          <a:pt x="2336240" y="0"/>
                        </a:cubicBezTo>
                        <a:close/>
                      </a:path>
                    </a:pathLst>
                  </a:custGeom>
                  <a:noFill/>
                  <a:ln w="8792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77" name="组合 176"/>
                <p:cNvGrpSpPr/>
                <p:nvPr/>
              </p:nvGrpSpPr>
              <p:grpSpPr>
                <a:xfrm>
                  <a:off x="3379936" y="1022960"/>
                  <a:ext cx="2644045" cy="130112"/>
                  <a:chOff x="3379936" y="1022960"/>
                  <a:chExt cx="2644045" cy="130112"/>
                </a:xfrm>
              </p:grpSpPr>
              <p:sp>
                <p:nvSpPr>
                  <p:cNvPr id="196" name="任意多边形: 形状 195"/>
                  <p:cNvSpPr/>
                  <p:nvPr/>
                </p:nvSpPr>
                <p:spPr>
                  <a:xfrm>
                    <a:off x="3385138" y="1028164"/>
                    <a:ext cx="2633643" cy="119709"/>
                  </a:xfrm>
                  <a:custGeom>
                    <a:avLst/>
                    <a:gdLst>
                      <a:gd name="connsiteX0" fmla="*/ 2571418 w 2633643"/>
                      <a:gd name="connsiteY0" fmla="*/ 0 h 119709"/>
                      <a:gd name="connsiteX1" fmla="*/ 62225 w 2633643"/>
                      <a:gd name="connsiteY1" fmla="*/ 0 h 119709"/>
                      <a:gd name="connsiteX2" fmla="*/ 0 w 2633643"/>
                      <a:gd name="connsiteY2" fmla="*/ 62225 h 119709"/>
                      <a:gd name="connsiteX3" fmla="*/ 0 w 2633643"/>
                      <a:gd name="connsiteY3" fmla="*/ 119709 h 119709"/>
                      <a:gd name="connsiteX4" fmla="*/ 2633643 w 2633643"/>
                      <a:gd name="connsiteY4" fmla="*/ 119709 h 119709"/>
                      <a:gd name="connsiteX5" fmla="*/ 2633643 w 2633643"/>
                      <a:gd name="connsiteY5" fmla="*/ 62225 h 119709"/>
                      <a:gd name="connsiteX6" fmla="*/ 2571418 w 2633643"/>
                      <a:gd name="connsiteY6" fmla="*/ 0 h 11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3643" h="119709">
                        <a:moveTo>
                          <a:pt x="2571418" y="0"/>
                        </a:moveTo>
                        <a:lnTo>
                          <a:pt x="62225" y="0"/>
                        </a:lnTo>
                        <a:cubicBezTo>
                          <a:pt x="27913" y="0"/>
                          <a:pt x="0" y="27913"/>
                          <a:pt x="0" y="62225"/>
                        </a:cubicBezTo>
                        <a:lnTo>
                          <a:pt x="0" y="119709"/>
                        </a:lnTo>
                        <a:lnTo>
                          <a:pt x="2633643" y="119709"/>
                        </a:lnTo>
                        <a:lnTo>
                          <a:pt x="2633643" y="62225"/>
                        </a:lnTo>
                        <a:cubicBezTo>
                          <a:pt x="2633643" y="27913"/>
                          <a:pt x="2605730" y="0"/>
                          <a:pt x="257141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7" name="任意多边形: 形状 196"/>
                  <p:cNvSpPr/>
                  <p:nvPr/>
                </p:nvSpPr>
                <p:spPr>
                  <a:xfrm>
                    <a:off x="3379936" y="1022960"/>
                    <a:ext cx="2644045" cy="130112"/>
                  </a:xfrm>
                  <a:custGeom>
                    <a:avLst/>
                    <a:gdLst>
                      <a:gd name="connsiteX0" fmla="*/ 2576619 w 2644045"/>
                      <a:gd name="connsiteY0" fmla="*/ 0 h 130112"/>
                      <a:gd name="connsiteX1" fmla="*/ 67426 w 2644045"/>
                      <a:gd name="connsiteY1" fmla="*/ 0 h 130112"/>
                      <a:gd name="connsiteX2" fmla="*/ 0 w 2644045"/>
                      <a:gd name="connsiteY2" fmla="*/ 67428 h 130112"/>
                      <a:gd name="connsiteX3" fmla="*/ 0 w 2644045"/>
                      <a:gd name="connsiteY3" fmla="*/ 119712 h 130112"/>
                      <a:gd name="connsiteX4" fmla="*/ 0 w 2644045"/>
                      <a:gd name="connsiteY4" fmla="*/ 130113 h 130112"/>
                      <a:gd name="connsiteX5" fmla="*/ 10401 w 2644045"/>
                      <a:gd name="connsiteY5" fmla="*/ 130113 h 130112"/>
                      <a:gd name="connsiteX6" fmla="*/ 2633643 w 2644045"/>
                      <a:gd name="connsiteY6" fmla="*/ 130113 h 130112"/>
                      <a:gd name="connsiteX7" fmla="*/ 2644045 w 2644045"/>
                      <a:gd name="connsiteY7" fmla="*/ 130113 h 130112"/>
                      <a:gd name="connsiteX8" fmla="*/ 2644045 w 2644045"/>
                      <a:gd name="connsiteY8" fmla="*/ 119712 h 130112"/>
                      <a:gd name="connsiteX9" fmla="*/ 2644045 w 2644045"/>
                      <a:gd name="connsiteY9" fmla="*/ 67428 h 130112"/>
                      <a:gd name="connsiteX10" fmla="*/ 2576619 w 2644045"/>
                      <a:gd name="connsiteY10" fmla="*/ 0 h 130112"/>
                      <a:gd name="connsiteX11" fmla="*/ 2633643 w 2644045"/>
                      <a:gd name="connsiteY11" fmla="*/ 119712 h 130112"/>
                      <a:gd name="connsiteX12" fmla="*/ 10401 w 2644045"/>
                      <a:gd name="connsiteY12" fmla="*/ 119712 h 130112"/>
                      <a:gd name="connsiteX13" fmla="*/ 10401 w 2644045"/>
                      <a:gd name="connsiteY13" fmla="*/ 67428 h 130112"/>
                      <a:gd name="connsiteX14" fmla="*/ 67426 w 2644045"/>
                      <a:gd name="connsiteY14" fmla="*/ 10404 h 130112"/>
                      <a:gd name="connsiteX15" fmla="*/ 2576617 w 2644045"/>
                      <a:gd name="connsiteY15" fmla="*/ 10404 h 130112"/>
                      <a:gd name="connsiteX16" fmla="*/ 2633643 w 2644045"/>
                      <a:gd name="connsiteY16" fmla="*/ 67428 h 130112"/>
                      <a:gd name="connsiteX17" fmla="*/ 2633643 w 2644045"/>
                      <a:gd name="connsiteY17" fmla="*/ 119712 h 130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644045" h="130112">
                        <a:moveTo>
                          <a:pt x="2576619" y="0"/>
                        </a:moveTo>
                        <a:lnTo>
                          <a:pt x="67426" y="0"/>
                        </a:lnTo>
                        <a:cubicBezTo>
                          <a:pt x="30248" y="0"/>
                          <a:pt x="0" y="30248"/>
                          <a:pt x="0" y="67428"/>
                        </a:cubicBezTo>
                        <a:lnTo>
                          <a:pt x="0" y="119712"/>
                        </a:lnTo>
                        <a:lnTo>
                          <a:pt x="0" y="130113"/>
                        </a:lnTo>
                        <a:lnTo>
                          <a:pt x="10401" y="130113"/>
                        </a:lnTo>
                        <a:lnTo>
                          <a:pt x="2633643" y="130113"/>
                        </a:lnTo>
                        <a:lnTo>
                          <a:pt x="2644045" y="130113"/>
                        </a:lnTo>
                        <a:lnTo>
                          <a:pt x="2644045" y="119712"/>
                        </a:lnTo>
                        <a:lnTo>
                          <a:pt x="2644045" y="67428"/>
                        </a:lnTo>
                        <a:cubicBezTo>
                          <a:pt x="2644045" y="30250"/>
                          <a:pt x="2613797" y="0"/>
                          <a:pt x="2576619" y="0"/>
                        </a:cubicBezTo>
                        <a:close/>
                        <a:moveTo>
                          <a:pt x="2633643" y="119712"/>
                        </a:moveTo>
                        <a:lnTo>
                          <a:pt x="10401" y="119712"/>
                        </a:lnTo>
                        <a:lnTo>
                          <a:pt x="10401" y="67428"/>
                        </a:lnTo>
                        <a:cubicBezTo>
                          <a:pt x="10401" y="35930"/>
                          <a:pt x="35928" y="10404"/>
                          <a:pt x="67426" y="10404"/>
                        </a:cubicBezTo>
                        <a:lnTo>
                          <a:pt x="2576617" y="10404"/>
                        </a:lnTo>
                        <a:cubicBezTo>
                          <a:pt x="2608118" y="10404"/>
                          <a:pt x="2633643" y="35930"/>
                          <a:pt x="2633643" y="67428"/>
                        </a:cubicBezTo>
                        <a:lnTo>
                          <a:pt x="2633643" y="1197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78" name="组合 177"/>
                <p:cNvGrpSpPr/>
                <p:nvPr/>
              </p:nvGrpSpPr>
              <p:grpSpPr>
                <a:xfrm>
                  <a:off x="5672103" y="791306"/>
                  <a:ext cx="737691" cy="555268"/>
                  <a:chOff x="5672103" y="791306"/>
                  <a:chExt cx="737691" cy="555268"/>
                </a:xfrm>
              </p:grpSpPr>
              <p:grpSp>
                <p:nvGrpSpPr>
                  <p:cNvPr id="190" name="组合 189"/>
                  <p:cNvGrpSpPr/>
                  <p:nvPr/>
                </p:nvGrpSpPr>
                <p:grpSpPr>
                  <a:xfrm>
                    <a:off x="5672103" y="791306"/>
                    <a:ext cx="737691" cy="555268"/>
                    <a:chOff x="5672103" y="791306"/>
                    <a:chExt cx="737691" cy="555268"/>
                  </a:xfrm>
                </p:grpSpPr>
                <p:sp>
                  <p:nvSpPr>
                    <p:cNvPr id="194" name="任意多边形: 形状 193"/>
                    <p:cNvSpPr/>
                    <p:nvPr/>
                  </p:nvSpPr>
                  <p:spPr>
                    <a:xfrm>
                      <a:off x="5680163" y="802360"/>
                      <a:ext cx="717765" cy="534222"/>
                    </a:xfrm>
                    <a:custGeom>
                      <a:avLst/>
                      <a:gdLst>
                        <a:gd name="connsiteX0" fmla="*/ 436124 w 717765"/>
                        <a:gd name="connsiteY0" fmla="*/ 20988 h 534222"/>
                        <a:gd name="connsiteX1" fmla="*/ 387797 w 717765"/>
                        <a:gd name="connsiteY1" fmla="*/ 11611 h 534222"/>
                        <a:gd name="connsiteX2" fmla="*/ 139135 w 717765"/>
                        <a:gd name="connsiteY2" fmla="*/ 47981 h 534222"/>
                        <a:gd name="connsiteX3" fmla="*/ 2929 w 717765"/>
                        <a:gd name="connsiteY3" fmla="*/ 259176 h 534222"/>
                        <a:gd name="connsiteX4" fmla="*/ 3013 w 717765"/>
                        <a:gd name="connsiteY4" fmla="*/ 333399 h 534222"/>
                        <a:gd name="connsiteX5" fmla="*/ 163972 w 717765"/>
                        <a:gd name="connsiteY5" fmla="*/ 509441 h 534222"/>
                        <a:gd name="connsiteX6" fmla="*/ 410528 w 717765"/>
                        <a:gd name="connsiteY6" fmla="*/ 528535 h 534222"/>
                        <a:gd name="connsiteX7" fmla="*/ 571596 w 717765"/>
                        <a:gd name="connsiteY7" fmla="*/ 490531 h 534222"/>
                        <a:gd name="connsiteX8" fmla="*/ 694603 w 717765"/>
                        <a:gd name="connsiteY8" fmla="*/ 383453 h 534222"/>
                        <a:gd name="connsiteX9" fmla="*/ 664810 w 717765"/>
                        <a:gd name="connsiteY9" fmla="*/ 136543 h 534222"/>
                        <a:gd name="connsiteX10" fmla="*/ 436124 w 717765"/>
                        <a:gd name="connsiteY10" fmla="*/ 20988 h 5342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17765" h="534222">
                          <a:moveTo>
                            <a:pt x="436124" y="20988"/>
                          </a:moveTo>
                          <a:lnTo>
                            <a:pt x="387797" y="11611"/>
                          </a:lnTo>
                          <a:cubicBezTo>
                            <a:pt x="304827" y="-12352"/>
                            <a:pt x="211768" y="1258"/>
                            <a:pt x="139135" y="47981"/>
                          </a:cubicBezTo>
                          <a:cubicBezTo>
                            <a:pt x="66502" y="94701"/>
                            <a:pt x="15529" y="173737"/>
                            <a:pt x="2929" y="259176"/>
                          </a:cubicBezTo>
                          <a:cubicBezTo>
                            <a:pt x="-695" y="283757"/>
                            <a:pt x="-1278" y="308925"/>
                            <a:pt x="3013" y="333399"/>
                          </a:cubicBezTo>
                          <a:cubicBezTo>
                            <a:pt x="17386" y="415361"/>
                            <a:pt x="86078" y="480164"/>
                            <a:pt x="163972" y="509441"/>
                          </a:cubicBezTo>
                          <a:cubicBezTo>
                            <a:pt x="241865" y="538717"/>
                            <a:pt x="327818" y="537659"/>
                            <a:pt x="410528" y="528535"/>
                          </a:cubicBezTo>
                          <a:cubicBezTo>
                            <a:pt x="465576" y="522462"/>
                            <a:pt x="520891" y="512804"/>
                            <a:pt x="571596" y="490531"/>
                          </a:cubicBezTo>
                          <a:cubicBezTo>
                            <a:pt x="622301" y="468257"/>
                            <a:pt x="668468" y="432281"/>
                            <a:pt x="694603" y="383453"/>
                          </a:cubicBezTo>
                          <a:cubicBezTo>
                            <a:pt x="736019" y="306077"/>
                            <a:pt x="719353" y="205301"/>
                            <a:pt x="664810" y="136543"/>
                          </a:cubicBezTo>
                          <a:cubicBezTo>
                            <a:pt x="610271" y="67783"/>
                            <a:pt x="523484" y="29385"/>
                            <a:pt x="436124" y="20988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19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95" name="任意多边形: 形状 194"/>
                    <p:cNvSpPr/>
                    <p:nvPr/>
                  </p:nvSpPr>
                  <p:spPr>
                    <a:xfrm>
                      <a:off x="5672103" y="791306"/>
                      <a:ext cx="737691" cy="555268"/>
                    </a:xfrm>
                    <a:custGeom>
                      <a:avLst/>
                      <a:gdLst>
                        <a:gd name="connsiteX0" fmla="*/ 642202 w 737691"/>
                        <a:gd name="connsiteY0" fmla="*/ 98647 h 555268"/>
                        <a:gd name="connsiteX1" fmla="*/ 444184 w 737691"/>
                        <a:gd name="connsiteY1" fmla="*/ 17779 h 555268"/>
                        <a:gd name="connsiteX2" fmla="*/ 444184 w 737691"/>
                        <a:gd name="connsiteY2" fmla="*/ 46302 h 555268"/>
                        <a:gd name="connsiteX3" fmla="*/ 707461 w 737691"/>
                        <a:gd name="connsiteY3" fmla="*/ 245883 h 555268"/>
                        <a:gd name="connsiteX4" fmla="*/ 679941 w 737691"/>
                        <a:gd name="connsiteY4" fmla="*/ 409259 h 555268"/>
                        <a:gd name="connsiteX5" fmla="*/ 527682 w 737691"/>
                        <a:gd name="connsiteY5" fmla="*/ 508410 h 555268"/>
                        <a:gd name="connsiteX6" fmla="*/ 324178 w 737691"/>
                        <a:gd name="connsiteY6" fmla="*/ 535853 h 555268"/>
                        <a:gd name="connsiteX7" fmla="*/ 134947 w 737691"/>
                        <a:gd name="connsiteY7" fmla="*/ 493894 h 555268"/>
                        <a:gd name="connsiteX8" fmla="*/ 25134 w 737691"/>
                        <a:gd name="connsiteY8" fmla="*/ 367803 h 555268"/>
                        <a:gd name="connsiteX9" fmla="*/ 47858 w 737691"/>
                        <a:gd name="connsiteY9" fmla="*/ 184220 h 555268"/>
                        <a:gd name="connsiteX10" fmla="*/ 186427 w 737691"/>
                        <a:gd name="connsiteY10" fmla="*/ 50528 h 555268"/>
                        <a:gd name="connsiteX11" fmla="*/ 393883 w 737691"/>
                        <a:gd name="connsiteY11" fmla="*/ 29834 h 555268"/>
                        <a:gd name="connsiteX12" fmla="*/ 397838 w 737691"/>
                        <a:gd name="connsiteY12" fmla="*/ 15493 h 555268"/>
                        <a:gd name="connsiteX13" fmla="*/ 50423 w 737691"/>
                        <a:gd name="connsiteY13" fmla="*/ 139595 h 555268"/>
                        <a:gd name="connsiteX14" fmla="*/ 1133 w 737691"/>
                        <a:gd name="connsiteY14" fmla="*/ 329691 h 555268"/>
                        <a:gd name="connsiteX15" fmla="*/ 87115 w 737691"/>
                        <a:gd name="connsiteY15" fmla="*/ 481108 h 555268"/>
                        <a:gd name="connsiteX16" fmla="*/ 267718 w 737691"/>
                        <a:gd name="connsiteY16" fmla="*/ 551505 h 555268"/>
                        <a:gd name="connsiteX17" fmla="*/ 492056 w 737691"/>
                        <a:gd name="connsiteY17" fmla="*/ 539697 h 555268"/>
                        <a:gd name="connsiteX18" fmla="*/ 674830 w 737691"/>
                        <a:gd name="connsiteY18" fmla="*/ 451025 h 555268"/>
                        <a:gd name="connsiteX19" fmla="*/ 737098 w 737691"/>
                        <a:gd name="connsiteY19" fmla="*/ 281465 h 555268"/>
                        <a:gd name="connsiteX20" fmla="*/ 642202 w 737691"/>
                        <a:gd name="connsiteY20" fmla="*/ 98647 h 5552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737691" h="555268">
                          <a:moveTo>
                            <a:pt x="642202" y="98647"/>
                          </a:moveTo>
                          <a:cubicBezTo>
                            <a:pt x="586059" y="51733"/>
                            <a:pt x="516408" y="25862"/>
                            <a:pt x="444184" y="17779"/>
                          </a:cubicBezTo>
                          <a:cubicBezTo>
                            <a:pt x="426094" y="15755"/>
                            <a:pt x="425911" y="44642"/>
                            <a:pt x="444184" y="46302"/>
                          </a:cubicBezTo>
                          <a:cubicBezTo>
                            <a:pt x="561401" y="56960"/>
                            <a:pt x="678101" y="125461"/>
                            <a:pt x="707461" y="245883"/>
                          </a:cubicBezTo>
                          <a:cubicBezTo>
                            <a:pt x="721098" y="301821"/>
                            <a:pt x="713272" y="361616"/>
                            <a:pt x="679941" y="409259"/>
                          </a:cubicBezTo>
                          <a:cubicBezTo>
                            <a:pt x="644213" y="460329"/>
                            <a:pt x="586336" y="491416"/>
                            <a:pt x="527682" y="508410"/>
                          </a:cubicBezTo>
                          <a:cubicBezTo>
                            <a:pt x="462569" y="527276"/>
                            <a:pt x="391877" y="535587"/>
                            <a:pt x="324178" y="535853"/>
                          </a:cubicBezTo>
                          <a:cubicBezTo>
                            <a:pt x="259200" y="536108"/>
                            <a:pt x="192262" y="526122"/>
                            <a:pt x="134947" y="493894"/>
                          </a:cubicBezTo>
                          <a:cubicBezTo>
                            <a:pt x="85655" y="466176"/>
                            <a:pt x="42932" y="422355"/>
                            <a:pt x="25134" y="367803"/>
                          </a:cubicBezTo>
                          <a:cubicBezTo>
                            <a:pt x="5978" y="309099"/>
                            <a:pt x="17997" y="237688"/>
                            <a:pt x="47858" y="184220"/>
                          </a:cubicBezTo>
                          <a:cubicBezTo>
                            <a:pt x="79747" y="127120"/>
                            <a:pt x="126960" y="78629"/>
                            <a:pt x="186427" y="50528"/>
                          </a:cubicBezTo>
                          <a:cubicBezTo>
                            <a:pt x="251166" y="19936"/>
                            <a:pt x="324406" y="15383"/>
                            <a:pt x="393883" y="29834"/>
                          </a:cubicBezTo>
                          <a:cubicBezTo>
                            <a:pt x="403300" y="31792"/>
                            <a:pt x="406845" y="18705"/>
                            <a:pt x="397838" y="15493"/>
                          </a:cubicBezTo>
                          <a:cubicBezTo>
                            <a:pt x="270439" y="-29926"/>
                            <a:pt x="122940" y="28414"/>
                            <a:pt x="50423" y="139595"/>
                          </a:cubicBezTo>
                          <a:cubicBezTo>
                            <a:pt x="15051" y="193825"/>
                            <a:pt x="-5134" y="265078"/>
                            <a:pt x="1133" y="329691"/>
                          </a:cubicBezTo>
                          <a:cubicBezTo>
                            <a:pt x="6989" y="390068"/>
                            <a:pt x="40503" y="443362"/>
                            <a:pt x="87115" y="481108"/>
                          </a:cubicBezTo>
                          <a:cubicBezTo>
                            <a:pt x="138932" y="523069"/>
                            <a:pt x="201984" y="544188"/>
                            <a:pt x="267718" y="551505"/>
                          </a:cubicBezTo>
                          <a:cubicBezTo>
                            <a:pt x="341356" y="559702"/>
                            <a:pt x="419456" y="553947"/>
                            <a:pt x="492056" y="539697"/>
                          </a:cubicBezTo>
                          <a:cubicBezTo>
                            <a:pt x="559212" y="526515"/>
                            <a:pt x="625919" y="500455"/>
                            <a:pt x="674830" y="451025"/>
                          </a:cubicBezTo>
                          <a:cubicBezTo>
                            <a:pt x="719456" y="405929"/>
                            <a:pt x="741698" y="344699"/>
                            <a:pt x="737098" y="281465"/>
                          </a:cubicBezTo>
                          <a:cubicBezTo>
                            <a:pt x="731910" y="210214"/>
                            <a:pt x="696868" y="144325"/>
                            <a:pt x="642202" y="98647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9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91" name="任意多边形: 形状 190"/>
                  <p:cNvSpPr/>
                  <p:nvPr/>
                </p:nvSpPr>
                <p:spPr>
                  <a:xfrm>
                    <a:off x="5820365" y="1033079"/>
                    <a:ext cx="91806" cy="91620"/>
                  </a:xfrm>
                  <a:custGeom>
                    <a:avLst/>
                    <a:gdLst>
                      <a:gd name="connsiteX0" fmla="*/ 68254 w 91806"/>
                      <a:gd name="connsiteY0" fmla="*/ 5723 h 91620"/>
                      <a:gd name="connsiteX1" fmla="*/ 16918 w 91806"/>
                      <a:gd name="connsiteY1" fmla="*/ 11750 h 91620"/>
                      <a:gd name="connsiteX2" fmla="*/ 11113 w 91806"/>
                      <a:gd name="connsiteY2" fmla="*/ 16452 h 91620"/>
                      <a:gd name="connsiteX3" fmla="*/ 8563 w 91806"/>
                      <a:gd name="connsiteY3" fmla="*/ 70797 h 91620"/>
                      <a:gd name="connsiteX4" fmla="*/ 62295 w 91806"/>
                      <a:gd name="connsiteY4" fmla="*/ 88624 h 91620"/>
                      <a:gd name="connsiteX5" fmla="*/ 68254 w 91806"/>
                      <a:gd name="connsiteY5" fmla="*/ 5723 h 91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1806" h="91620">
                        <a:moveTo>
                          <a:pt x="68254" y="5723"/>
                        </a:moveTo>
                        <a:cubicBezTo>
                          <a:pt x="50663" y="-4528"/>
                          <a:pt x="30551" y="-86"/>
                          <a:pt x="16918" y="11750"/>
                        </a:cubicBezTo>
                        <a:cubicBezTo>
                          <a:pt x="14841" y="13087"/>
                          <a:pt x="12894" y="14656"/>
                          <a:pt x="11113" y="16452"/>
                        </a:cubicBezTo>
                        <a:cubicBezTo>
                          <a:pt x="-3588" y="31294"/>
                          <a:pt x="-2937" y="55053"/>
                          <a:pt x="8563" y="70797"/>
                        </a:cubicBezTo>
                        <a:cubicBezTo>
                          <a:pt x="19448" y="87685"/>
                          <a:pt x="41669" y="96700"/>
                          <a:pt x="62295" y="88624"/>
                        </a:cubicBezTo>
                        <a:cubicBezTo>
                          <a:pt x="98887" y="74297"/>
                          <a:pt x="102116" y="25458"/>
                          <a:pt x="68254" y="572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2" name="任意多边形: 形状 191"/>
                  <p:cNvSpPr/>
                  <p:nvPr/>
                </p:nvSpPr>
                <p:spPr>
                  <a:xfrm>
                    <a:off x="5981230" y="1053796"/>
                    <a:ext cx="71525" cy="70711"/>
                  </a:xfrm>
                  <a:custGeom>
                    <a:avLst/>
                    <a:gdLst>
                      <a:gd name="connsiteX0" fmla="*/ 35809 w 71525"/>
                      <a:gd name="connsiteY0" fmla="*/ 1 h 70711"/>
                      <a:gd name="connsiteX1" fmla="*/ 1341 w 71525"/>
                      <a:gd name="connsiteY1" fmla="*/ 25312 h 70711"/>
                      <a:gd name="connsiteX2" fmla="*/ 17191 w 71525"/>
                      <a:gd name="connsiteY2" fmla="*/ 65627 h 70711"/>
                      <a:gd name="connsiteX3" fmla="*/ 52259 w 71525"/>
                      <a:gd name="connsiteY3" fmla="*/ 65950 h 70711"/>
                      <a:gd name="connsiteX4" fmla="*/ 53277 w 71525"/>
                      <a:gd name="connsiteY4" fmla="*/ 65482 h 70711"/>
                      <a:gd name="connsiteX5" fmla="*/ 70152 w 71525"/>
                      <a:gd name="connsiteY5" fmla="*/ 25712 h 70711"/>
                      <a:gd name="connsiteX6" fmla="*/ 35809 w 71525"/>
                      <a:gd name="connsiteY6" fmla="*/ 1 h 70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1525" h="70711">
                        <a:moveTo>
                          <a:pt x="35809" y="1"/>
                        </a:moveTo>
                        <a:cubicBezTo>
                          <a:pt x="20660" y="113"/>
                          <a:pt x="5647" y="10624"/>
                          <a:pt x="1341" y="25312"/>
                        </a:cubicBezTo>
                        <a:cubicBezTo>
                          <a:pt x="-3117" y="40516"/>
                          <a:pt x="3888" y="57274"/>
                          <a:pt x="17191" y="65627"/>
                        </a:cubicBezTo>
                        <a:cubicBezTo>
                          <a:pt x="28109" y="72483"/>
                          <a:pt x="41621" y="72223"/>
                          <a:pt x="52259" y="65950"/>
                        </a:cubicBezTo>
                        <a:cubicBezTo>
                          <a:pt x="52598" y="65789"/>
                          <a:pt x="52943" y="65655"/>
                          <a:pt x="53277" y="65482"/>
                        </a:cubicBezTo>
                        <a:cubicBezTo>
                          <a:pt x="67650" y="58043"/>
                          <a:pt x="74706" y="41235"/>
                          <a:pt x="70152" y="25712"/>
                        </a:cubicBezTo>
                        <a:cubicBezTo>
                          <a:pt x="65689" y="10495"/>
                          <a:pt x="51659" y="-116"/>
                          <a:pt x="35809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3" name="任意多边形: 形状 192"/>
                  <p:cNvSpPr/>
                  <p:nvPr/>
                </p:nvSpPr>
                <p:spPr>
                  <a:xfrm>
                    <a:off x="6121194" y="1018739"/>
                    <a:ext cx="102542" cy="96696"/>
                  </a:xfrm>
                  <a:custGeom>
                    <a:avLst/>
                    <a:gdLst>
                      <a:gd name="connsiteX0" fmla="*/ 40024 w 102542"/>
                      <a:gd name="connsiteY0" fmla="*/ 3003 h 96696"/>
                      <a:gd name="connsiteX1" fmla="*/ 26022 w 102542"/>
                      <a:gd name="connsiteY1" fmla="*/ 11996 h 96696"/>
                      <a:gd name="connsiteX2" fmla="*/ 8227 w 102542"/>
                      <a:gd name="connsiteY2" fmla="*/ 24089 h 96696"/>
                      <a:gd name="connsiteX3" fmla="*/ 15483 w 102542"/>
                      <a:gd name="connsiteY3" fmla="*/ 83189 h 96696"/>
                      <a:gd name="connsiteX4" fmla="*/ 80381 w 102542"/>
                      <a:gd name="connsiteY4" fmla="*/ 87961 h 96696"/>
                      <a:gd name="connsiteX5" fmla="*/ 97003 w 102542"/>
                      <a:gd name="connsiteY5" fmla="*/ 23674 h 96696"/>
                      <a:gd name="connsiteX6" fmla="*/ 40024 w 102542"/>
                      <a:gd name="connsiteY6" fmla="*/ 3003 h 96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2542" h="96696">
                        <a:moveTo>
                          <a:pt x="40024" y="3003"/>
                        </a:moveTo>
                        <a:cubicBezTo>
                          <a:pt x="34604" y="5085"/>
                          <a:pt x="29915" y="8193"/>
                          <a:pt x="26022" y="11996"/>
                        </a:cubicBezTo>
                        <a:cubicBezTo>
                          <a:pt x="19155" y="14136"/>
                          <a:pt x="12871" y="18201"/>
                          <a:pt x="8227" y="24089"/>
                        </a:cubicBezTo>
                        <a:cubicBezTo>
                          <a:pt x="-6096" y="42245"/>
                          <a:pt x="-465" y="67954"/>
                          <a:pt x="15483" y="83189"/>
                        </a:cubicBezTo>
                        <a:cubicBezTo>
                          <a:pt x="32649" y="99591"/>
                          <a:pt x="60875" y="100901"/>
                          <a:pt x="80381" y="87961"/>
                        </a:cubicBezTo>
                        <a:cubicBezTo>
                          <a:pt x="101240" y="74124"/>
                          <a:pt x="108716" y="45980"/>
                          <a:pt x="97003" y="23674"/>
                        </a:cubicBezTo>
                        <a:cubicBezTo>
                          <a:pt x="86395" y="3474"/>
                          <a:pt x="60969" y="-5037"/>
                          <a:pt x="40024" y="300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79" name="组合 178"/>
                <p:cNvGrpSpPr/>
                <p:nvPr/>
              </p:nvGrpSpPr>
              <p:grpSpPr>
                <a:xfrm>
                  <a:off x="3518723" y="1262856"/>
                  <a:ext cx="574438" cy="165961"/>
                  <a:chOff x="3518723" y="1262856"/>
                  <a:chExt cx="574438" cy="165961"/>
                </a:xfrm>
              </p:grpSpPr>
              <p:grpSp>
                <p:nvGrpSpPr>
                  <p:cNvPr id="182" name="组合 181"/>
                  <p:cNvGrpSpPr/>
                  <p:nvPr/>
                </p:nvGrpSpPr>
                <p:grpSpPr>
                  <a:xfrm>
                    <a:off x="3518723" y="1262856"/>
                    <a:ext cx="574438" cy="165961"/>
                    <a:chOff x="3518723" y="1262856"/>
                    <a:chExt cx="574438" cy="165961"/>
                  </a:xfrm>
                </p:grpSpPr>
                <p:sp>
                  <p:nvSpPr>
                    <p:cNvPr id="188" name="任意多边形: 形状 187"/>
                    <p:cNvSpPr/>
                    <p:nvPr/>
                  </p:nvSpPr>
                  <p:spPr>
                    <a:xfrm>
                      <a:off x="3518723" y="1262856"/>
                      <a:ext cx="574438" cy="165961"/>
                    </a:xfrm>
                    <a:custGeom>
                      <a:avLst/>
                      <a:gdLst>
                        <a:gd name="connsiteX0" fmla="*/ 528435 w 574438"/>
                        <a:gd name="connsiteY0" fmla="*/ 0 h 165961"/>
                        <a:gd name="connsiteX1" fmla="*/ 46004 w 574438"/>
                        <a:gd name="connsiteY1" fmla="*/ 0 h 165961"/>
                        <a:gd name="connsiteX2" fmla="*/ 0 w 574438"/>
                        <a:gd name="connsiteY2" fmla="*/ 46003 h 165961"/>
                        <a:gd name="connsiteX3" fmla="*/ 0 w 574438"/>
                        <a:gd name="connsiteY3" fmla="*/ 119958 h 165961"/>
                        <a:gd name="connsiteX4" fmla="*/ 46004 w 574438"/>
                        <a:gd name="connsiteY4" fmla="*/ 165961 h 165961"/>
                        <a:gd name="connsiteX5" fmla="*/ 528435 w 574438"/>
                        <a:gd name="connsiteY5" fmla="*/ 165961 h 165961"/>
                        <a:gd name="connsiteX6" fmla="*/ 574439 w 574438"/>
                        <a:gd name="connsiteY6" fmla="*/ 119958 h 165961"/>
                        <a:gd name="connsiteX7" fmla="*/ 574439 w 574438"/>
                        <a:gd name="connsiteY7" fmla="*/ 46003 h 165961"/>
                        <a:gd name="connsiteX8" fmla="*/ 528435 w 574438"/>
                        <a:gd name="connsiteY8" fmla="*/ 0 h 1659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74438" h="165961">
                          <a:moveTo>
                            <a:pt x="528435" y="0"/>
                          </a:moveTo>
                          <a:lnTo>
                            <a:pt x="46004" y="0"/>
                          </a:lnTo>
                          <a:cubicBezTo>
                            <a:pt x="20702" y="0"/>
                            <a:pt x="0" y="20701"/>
                            <a:pt x="0" y="46003"/>
                          </a:cubicBezTo>
                          <a:lnTo>
                            <a:pt x="0" y="119958"/>
                          </a:lnTo>
                          <a:cubicBezTo>
                            <a:pt x="0" y="145260"/>
                            <a:pt x="20702" y="165961"/>
                            <a:pt x="46004" y="165961"/>
                          </a:cubicBezTo>
                          <a:lnTo>
                            <a:pt x="528435" y="165961"/>
                          </a:lnTo>
                          <a:cubicBezTo>
                            <a:pt x="553738" y="165961"/>
                            <a:pt x="574439" y="145260"/>
                            <a:pt x="574439" y="119958"/>
                          </a:cubicBezTo>
                          <a:lnTo>
                            <a:pt x="574439" y="46003"/>
                          </a:lnTo>
                          <a:cubicBezTo>
                            <a:pt x="574439" y="20701"/>
                            <a:pt x="553738" y="0"/>
                            <a:pt x="528435" y="0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219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89" name="任意多边形: 形状 188"/>
                    <p:cNvSpPr/>
                    <p:nvPr/>
                  </p:nvSpPr>
                  <p:spPr>
                    <a:xfrm>
                      <a:off x="3518723" y="1262856"/>
                      <a:ext cx="574438" cy="165961"/>
                    </a:xfrm>
                    <a:custGeom>
                      <a:avLst/>
                      <a:gdLst>
                        <a:gd name="connsiteX0" fmla="*/ 528435 w 574438"/>
                        <a:gd name="connsiteY0" fmla="*/ 0 h 165961"/>
                        <a:gd name="connsiteX1" fmla="*/ 46004 w 574438"/>
                        <a:gd name="connsiteY1" fmla="*/ 0 h 165961"/>
                        <a:gd name="connsiteX2" fmla="*/ 0 w 574438"/>
                        <a:gd name="connsiteY2" fmla="*/ 46003 h 165961"/>
                        <a:gd name="connsiteX3" fmla="*/ 0 w 574438"/>
                        <a:gd name="connsiteY3" fmla="*/ 119958 h 165961"/>
                        <a:gd name="connsiteX4" fmla="*/ 46004 w 574438"/>
                        <a:gd name="connsiteY4" fmla="*/ 165961 h 165961"/>
                        <a:gd name="connsiteX5" fmla="*/ 528435 w 574438"/>
                        <a:gd name="connsiteY5" fmla="*/ 165961 h 165961"/>
                        <a:gd name="connsiteX6" fmla="*/ 574439 w 574438"/>
                        <a:gd name="connsiteY6" fmla="*/ 119958 h 165961"/>
                        <a:gd name="connsiteX7" fmla="*/ 574439 w 574438"/>
                        <a:gd name="connsiteY7" fmla="*/ 46003 h 165961"/>
                        <a:gd name="connsiteX8" fmla="*/ 528435 w 574438"/>
                        <a:gd name="connsiteY8" fmla="*/ 0 h 1659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74438" h="165961">
                          <a:moveTo>
                            <a:pt x="528435" y="0"/>
                          </a:moveTo>
                          <a:lnTo>
                            <a:pt x="46004" y="0"/>
                          </a:lnTo>
                          <a:cubicBezTo>
                            <a:pt x="20702" y="0"/>
                            <a:pt x="0" y="20701"/>
                            <a:pt x="0" y="46003"/>
                          </a:cubicBezTo>
                          <a:lnTo>
                            <a:pt x="0" y="119958"/>
                          </a:lnTo>
                          <a:cubicBezTo>
                            <a:pt x="0" y="145260"/>
                            <a:pt x="20702" y="165961"/>
                            <a:pt x="46004" y="165961"/>
                          </a:cubicBezTo>
                          <a:lnTo>
                            <a:pt x="528435" y="165961"/>
                          </a:lnTo>
                          <a:cubicBezTo>
                            <a:pt x="553738" y="165961"/>
                            <a:pt x="574439" y="145260"/>
                            <a:pt x="574439" y="119958"/>
                          </a:cubicBezTo>
                          <a:lnTo>
                            <a:pt x="574439" y="46003"/>
                          </a:lnTo>
                          <a:cubicBezTo>
                            <a:pt x="574439" y="20701"/>
                            <a:pt x="553738" y="0"/>
                            <a:pt x="528435" y="0"/>
                          </a:cubicBezTo>
                          <a:close/>
                        </a:path>
                      </a:pathLst>
                    </a:custGeom>
                    <a:noFill/>
                    <a:ln w="8792" cap="rnd">
                      <a:solidFill>
                        <a:srgbClr val="00000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83" name="组合 182"/>
                  <p:cNvGrpSpPr/>
                  <p:nvPr/>
                </p:nvGrpSpPr>
                <p:grpSpPr>
                  <a:xfrm>
                    <a:off x="3655588" y="1298116"/>
                    <a:ext cx="286730" cy="95484"/>
                    <a:chOff x="3655588" y="1298116"/>
                    <a:chExt cx="286730" cy="95484"/>
                  </a:xfrm>
                  <a:solidFill>
                    <a:srgbClr val="FFFFFF"/>
                  </a:solidFill>
                </p:grpSpPr>
                <p:sp>
                  <p:nvSpPr>
                    <p:cNvPr id="184" name="任意多边形: 形状 183"/>
                    <p:cNvSpPr/>
                    <p:nvPr/>
                  </p:nvSpPr>
                  <p:spPr>
                    <a:xfrm>
                      <a:off x="3655588" y="1298116"/>
                      <a:ext cx="62016" cy="95484"/>
                    </a:xfrm>
                    <a:custGeom>
                      <a:avLst/>
                      <a:gdLst>
                        <a:gd name="connsiteX0" fmla="*/ 0 w 62016"/>
                        <a:gd name="connsiteY0" fmla="*/ 95484 h 95484"/>
                        <a:gd name="connsiteX1" fmla="*/ 0 w 62016"/>
                        <a:gd name="connsiteY1" fmla="*/ 0 h 95484"/>
                        <a:gd name="connsiteX2" fmla="*/ 21311 w 62016"/>
                        <a:gd name="connsiteY2" fmla="*/ 0 h 95484"/>
                        <a:gd name="connsiteX3" fmla="*/ 21311 w 62016"/>
                        <a:gd name="connsiteY3" fmla="*/ 76497 h 95484"/>
                        <a:gd name="connsiteX4" fmla="*/ 62017 w 62016"/>
                        <a:gd name="connsiteY4" fmla="*/ 76497 h 95484"/>
                        <a:gd name="connsiteX5" fmla="*/ 62017 w 62016"/>
                        <a:gd name="connsiteY5" fmla="*/ 95484 h 95484"/>
                        <a:gd name="connsiteX6" fmla="*/ 0 w 62016"/>
                        <a:gd name="connsiteY6" fmla="*/ 95484 h 954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62016" h="95484">
                          <a:moveTo>
                            <a:pt x="0" y="95484"/>
                          </a:moveTo>
                          <a:lnTo>
                            <a:pt x="0" y="0"/>
                          </a:lnTo>
                          <a:lnTo>
                            <a:pt x="21311" y="0"/>
                          </a:lnTo>
                          <a:lnTo>
                            <a:pt x="21311" y="76497"/>
                          </a:lnTo>
                          <a:lnTo>
                            <a:pt x="62017" y="76497"/>
                          </a:lnTo>
                          <a:lnTo>
                            <a:pt x="62017" y="95484"/>
                          </a:lnTo>
                          <a:lnTo>
                            <a:pt x="0" y="95484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19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85" name="任意多边形: 形状 184"/>
                    <p:cNvSpPr/>
                    <p:nvPr/>
                  </p:nvSpPr>
                  <p:spPr>
                    <a:xfrm>
                      <a:off x="3733178" y="1298116"/>
                      <a:ext cx="21310" cy="95484"/>
                    </a:xfrm>
                    <a:custGeom>
                      <a:avLst/>
                      <a:gdLst>
                        <a:gd name="connsiteX0" fmla="*/ 0 w 21310"/>
                        <a:gd name="connsiteY0" fmla="*/ 0 h 95484"/>
                        <a:gd name="connsiteX1" fmla="*/ 21310 w 21310"/>
                        <a:gd name="connsiteY1" fmla="*/ 0 h 95484"/>
                        <a:gd name="connsiteX2" fmla="*/ 21310 w 21310"/>
                        <a:gd name="connsiteY2" fmla="*/ 95484 h 95484"/>
                        <a:gd name="connsiteX3" fmla="*/ 0 w 21310"/>
                        <a:gd name="connsiteY3" fmla="*/ 95484 h 95484"/>
                        <a:gd name="connsiteX4" fmla="*/ 0 w 21310"/>
                        <a:gd name="connsiteY4" fmla="*/ 0 h 954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1310" h="95484">
                          <a:moveTo>
                            <a:pt x="0" y="0"/>
                          </a:moveTo>
                          <a:lnTo>
                            <a:pt x="21310" y="0"/>
                          </a:lnTo>
                          <a:lnTo>
                            <a:pt x="21310" y="95484"/>
                          </a:lnTo>
                          <a:lnTo>
                            <a:pt x="0" y="9548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19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86" name="任意多边形: 形状 185"/>
                    <p:cNvSpPr/>
                    <p:nvPr/>
                  </p:nvSpPr>
                  <p:spPr>
                    <a:xfrm>
                      <a:off x="3765824" y="1298116"/>
                      <a:ext cx="94805" cy="95484"/>
                    </a:xfrm>
                    <a:custGeom>
                      <a:avLst/>
                      <a:gdLst>
                        <a:gd name="connsiteX0" fmla="*/ 47404 w 94805"/>
                        <a:gd name="connsiteY0" fmla="*/ 60788 h 95484"/>
                        <a:gd name="connsiteX1" fmla="*/ 71719 w 94805"/>
                        <a:gd name="connsiteY1" fmla="*/ 0 h 95484"/>
                        <a:gd name="connsiteX2" fmla="*/ 94805 w 94805"/>
                        <a:gd name="connsiteY2" fmla="*/ 0 h 95484"/>
                        <a:gd name="connsiteX3" fmla="*/ 56418 w 94805"/>
                        <a:gd name="connsiteY3" fmla="*/ 95484 h 95484"/>
                        <a:gd name="connsiteX4" fmla="*/ 38387 w 94805"/>
                        <a:gd name="connsiteY4" fmla="*/ 95484 h 95484"/>
                        <a:gd name="connsiteX5" fmla="*/ 0 w 94805"/>
                        <a:gd name="connsiteY5" fmla="*/ 0 h 95484"/>
                        <a:gd name="connsiteX6" fmla="*/ 23087 w 94805"/>
                        <a:gd name="connsiteY6" fmla="*/ 0 h 95484"/>
                        <a:gd name="connsiteX7" fmla="*/ 47404 w 94805"/>
                        <a:gd name="connsiteY7" fmla="*/ 60788 h 954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94805" h="95484">
                          <a:moveTo>
                            <a:pt x="47404" y="60788"/>
                          </a:moveTo>
                          <a:lnTo>
                            <a:pt x="71719" y="0"/>
                          </a:lnTo>
                          <a:lnTo>
                            <a:pt x="94805" y="0"/>
                          </a:lnTo>
                          <a:lnTo>
                            <a:pt x="56418" y="95484"/>
                          </a:lnTo>
                          <a:lnTo>
                            <a:pt x="38387" y="95484"/>
                          </a:lnTo>
                          <a:lnTo>
                            <a:pt x="0" y="0"/>
                          </a:lnTo>
                          <a:lnTo>
                            <a:pt x="23087" y="0"/>
                          </a:lnTo>
                          <a:lnTo>
                            <a:pt x="47404" y="6078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19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87" name="任意多边形: 形状 186"/>
                    <p:cNvSpPr/>
                    <p:nvPr/>
                  </p:nvSpPr>
                  <p:spPr>
                    <a:xfrm>
                      <a:off x="3871967" y="1298116"/>
                      <a:ext cx="70351" cy="95484"/>
                    </a:xfrm>
                    <a:custGeom>
                      <a:avLst/>
                      <a:gdLst>
                        <a:gd name="connsiteX0" fmla="*/ 68848 w 70351"/>
                        <a:gd name="connsiteY0" fmla="*/ 0 h 95484"/>
                        <a:gd name="connsiteX1" fmla="*/ 68848 w 70351"/>
                        <a:gd name="connsiteY1" fmla="*/ 18987 h 95484"/>
                        <a:gd name="connsiteX2" fmla="*/ 21310 w 70351"/>
                        <a:gd name="connsiteY2" fmla="*/ 18987 h 95484"/>
                        <a:gd name="connsiteX3" fmla="*/ 21310 w 70351"/>
                        <a:gd name="connsiteY3" fmla="*/ 38658 h 95484"/>
                        <a:gd name="connsiteX4" fmla="*/ 64067 w 70351"/>
                        <a:gd name="connsiteY4" fmla="*/ 38658 h 95484"/>
                        <a:gd name="connsiteX5" fmla="*/ 64067 w 70351"/>
                        <a:gd name="connsiteY5" fmla="*/ 56827 h 95484"/>
                        <a:gd name="connsiteX6" fmla="*/ 21310 w 70351"/>
                        <a:gd name="connsiteY6" fmla="*/ 56827 h 95484"/>
                        <a:gd name="connsiteX7" fmla="*/ 21310 w 70351"/>
                        <a:gd name="connsiteY7" fmla="*/ 76634 h 95484"/>
                        <a:gd name="connsiteX8" fmla="*/ 70352 w 70351"/>
                        <a:gd name="connsiteY8" fmla="*/ 76634 h 95484"/>
                        <a:gd name="connsiteX9" fmla="*/ 70352 w 70351"/>
                        <a:gd name="connsiteY9" fmla="*/ 95484 h 95484"/>
                        <a:gd name="connsiteX10" fmla="*/ 0 w 70351"/>
                        <a:gd name="connsiteY10" fmla="*/ 95484 h 95484"/>
                        <a:gd name="connsiteX11" fmla="*/ 0 w 70351"/>
                        <a:gd name="connsiteY11" fmla="*/ 0 h 95484"/>
                        <a:gd name="connsiteX12" fmla="*/ 68848 w 70351"/>
                        <a:gd name="connsiteY12" fmla="*/ 0 h 954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70351" h="95484">
                          <a:moveTo>
                            <a:pt x="68848" y="0"/>
                          </a:moveTo>
                          <a:lnTo>
                            <a:pt x="68848" y="18987"/>
                          </a:lnTo>
                          <a:lnTo>
                            <a:pt x="21310" y="18987"/>
                          </a:lnTo>
                          <a:lnTo>
                            <a:pt x="21310" y="38658"/>
                          </a:lnTo>
                          <a:lnTo>
                            <a:pt x="64067" y="38658"/>
                          </a:lnTo>
                          <a:lnTo>
                            <a:pt x="64067" y="56827"/>
                          </a:lnTo>
                          <a:lnTo>
                            <a:pt x="21310" y="56827"/>
                          </a:lnTo>
                          <a:lnTo>
                            <a:pt x="21310" y="76634"/>
                          </a:lnTo>
                          <a:lnTo>
                            <a:pt x="70352" y="76634"/>
                          </a:lnTo>
                          <a:lnTo>
                            <a:pt x="70352" y="95484"/>
                          </a:lnTo>
                          <a:lnTo>
                            <a:pt x="0" y="95484"/>
                          </a:lnTo>
                          <a:lnTo>
                            <a:pt x="0" y="0"/>
                          </a:lnTo>
                          <a:lnTo>
                            <a:pt x="68848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19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sp>
              <p:nvSpPr>
                <p:cNvPr id="180" name="任意多边形: 形状 179"/>
                <p:cNvSpPr/>
                <p:nvPr/>
              </p:nvSpPr>
              <p:spPr>
                <a:xfrm>
                  <a:off x="3524060" y="2176186"/>
                  <a:ext cx="1300396" cy="41723"/>
                </a:xfrm>
                <a:custGeom>
                  <a:avLst/>
                  <a:gdLst>
                    <a:gd name="connsiteX0" fmla="*/ 1293324 w 1300396"/>
                    <a:gd name="connsiteY0" fmla="*/ 11254 h 41723"/>
                    <a:gd name="connsiteX1" fmla="*/ 1166128 w 1300396"/>
                    <a:gd name="connsiteY1" fmla="*/ 4823 h 41723"/>
                    <a:gd name="connsiteX2" fmla="*/ 1041559 w 1300396"/>
                    <a:gd name="connsiteY2" fmla="*/ 3882 h 41723"/>
                    <a:gd name="connsiteX3" fmla="*/ 792418 w 1300396"/>
                    <a:gd name="connsiteY3" fmla="*/ 1440 h 41723"/>
                    <a:gd name="connsiteX4" fmla="*/ 294138 w 1300396"/>
                    <a:gd name="connsiteY4" fmla="*/ 51 h 41723"/>
                    <a:gd name="connsiteX5" fmla="*/ 153997 w 1300396"/>
                    <a:gd name="connsiteY5" fmla="*/ 332 h 41723"/>
                    <a:gd name="connsiteX6" fmla="*/ 81331 w 1300396"/>
                    <a:gd name="connsiteY6" fmla="*/ 1200 h 41723"/>
                    <a:gd name="connsiteX7" fmla="*/ 10096 w 1300396"/>
                    <a:gd name="connsiteY7" fmla="*/ 7142 h 41723"/>
                    <a:gd name="connsiteX8" fmla="*/ 10096 w 1300396"/>
                    <a:gd name="connsiteY8" fmla="*/ 34409 h 41723"/>
                    <a:gd name="connsiteX9" fmla="*/ 70950 w 1300396"/>
                    <a:gd name="connsiteY9" fmla="*/ 40227 h 41723"/>
                    <a:gd name="connsiteX10" fmla="*/ 138424 w 1300396"/>
                    <a:gd name="connsiteY10" fmla="*/ 41032 h 41723"/>
                    <a:gd name="connsiteX11" fmla="*/ 262996 w 1300396"/>
                    <a:gd name="connsiteY11" fmla="*/ 41467 h 41723"/>
                    <a:gd name="connsiteX12" fmla="*/ 512134 w 1300396"/>
                    <a:gd name="connsiteY12" fmla="*/ 41713 h 41723"/>
                    <a:gd name="connsiteX13" fmla="*/ 1010416 w 1300396"/>
                    <a:gd name="connsiteY13" fmla="*/ 38056 h 41723"/>
                    <a:gd name="connsiteX14" fmla="*/ 1150557 w 1300396"/>
                    <a:gd name="connsiteY14" fmla="*/ 36800 h 41723"/>
                    <a:gd name="connsiteX15" fmla="*/ 1293324 w 1300396"/>
                    <a:gd name="connsiteY15" fmla="*/ 30294 h 41723"/>
                    <a:gd name="connsiteX16" fmla="*/ 1293324 w 1300396"/>
                    <a:gd name="connsiteY16" fmla="*/ 11254 h 41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300396" h="41723">
                      <a:moveTo>
                        <a:pt x="1293324" y="11254"/>
                      </a:moveTo>
                      <a:cubicBezTo>
                        <a:pt x="1250939" y="5170"/>
                        <a:pt x="1208874" y="5025"/>
                        <a:pt x="1166128" y="4823"/>
                      </a:cubicBezTo>
                      <a:cubicBezTo>
                        <a:pt x="1124602" y="4625"/>
                        <a:pt x="1083083" y="4401"/>
                        <a:pt x="1041559" y="3882"/>
                      </a:cubicBezTo>
                      <a:cubicBezTo>
                        <a:pt x="958511" y="2845"/>
                        <a:pt x="875470" y="2042"/>
                        <a:pt x="792418" y="1440"/>
                      </a:cubicBezTo>
                      <a:cubicBezTo>
                        <a:pt x="626318" y="231"/>
                        <a:pt x="460242" y="-112"/>
                        <a:pt x="294138" y="51"/>
                      </a:cubicBezTo>
                      <a:cubicBezTo>
                        <a:pt x="247429" y="97"/>
                        <a:pt x="200702" y="-224"/>
                        <a:pt x="153997" y="332"/>
                      </a:cubicBezTo>
                      <a:cubicBezTo>
                        <a:pt x="129774" y="620"/>
                        <a:pt x="105554" y="910"/>
                        <a:pt x="81331" y="1200"/>
                      </a:cubicBezTo>
                      <a:cubicBezTo>
                        <a:pt x="57667" y="1484"/>
                        <a:pt x="33061" y="1014"/>
                        <a:pt x="10096" y="7142"/>
                      </a:cubicBezTo>
                      <a:cubicBezTo>
                        <a:pt x="-3359" y="10731"/>
                        <a:pt x="-3372" y="30817"/>
                        <a:pt x="10096" y="34409"/>
                      </a:cubicBezTo>
                      <a:cubicBezTo>
                        <a:pt x="29826" y="39673"/>
                        <a:pt x="50598" y="39818"/>
                        <a:pt x="70950" y="40227"/>
                      </a:cubicBezTo>
                      <a:cubicBezTo>
                        <a:pt x="93436" y="40680"/>
                        <a:pt x="115935" y="40764"/>
                        <a:pt x="138424" y="41032"/>
                      </a:cubicBezTo>
                      <a:cubicBezTo>
                        <a:pt x="179946" y="41526"/>
                        <a:pt x="221470" y="41427"/>
                        <a:pt x="262996" y="41467"/>
                      </a:cubicBezTo>
                      <a:cubicBezTo>
                        <a:pt x="346041" y="41548"/>
                        <a:pt x="429089" y="41632"/>
                        <a:pt x="512134" y="41713"/>
                      </a:cubicBezTo>
                      <a:cubicBezTo>
                        <a:pt x="678215" y="41878"/>
                        <a:pt x="844350" y="40128"/>
                        <a:pt x="1010416" y="38056"/>
                      </a:cubicBezTo>
                      <a:cubicBezTo>
                        <a:pt x="1057130" y="37473"/>
                        <a:pt x="1103839" y="37025"/>
                        <a:pt x="1150557" y="36800"/>
                      </a:cubicBezTo>
                      <a:cubicBezTo>
                        <a:pt x="1198451" y="36572"/>
                        <a:pt x="1245831" y="37110"/>
                        <a:pt x="1293324" y="30294"/>
                      </a:cubicBezTo>
                      <a:cubicBezTo>
                        <a:pt x="1302752" y="28942"/>
                        <a:pt x="1302756" y="12608"/>
                        <a:pt x="1293324" y="1125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81" name="任意多边形: 形状 180"/>
                <p:cNvSpPr/>
                <p:nvPr/>
              </p:nvSpPr>
              <p:spPr>
                <a:xfrm>
                  <a:off x="3523011" y="2245361"/>
                  <a:ext cx="131803" cy="18308"/>
                </a:xfrm>
                <a:custGeom>
                  <a:avLst/>
                  <a:gdLst>
                    <a:gd name="connsiteX0" fmla="*/ 126403 w 131803"/>
                    <a:gd name="connsiteY0" fmla="*/ 3541 h 18308"/>
                    <a:gd name="connsiteX1" fmla="*/ 60164 w 131803"/>
                    <a:gd name="connsiteY1" fmla="*/ 886 h 18308"/>
                    <a:gd name="connsiteX2" fmla="*/ 2023 w 131803"/>
                    <a:gd name="connsiteY2" fmla="*/ 5568 h 18308"/>
                    <a:gd name="connsiteX3" fmla="*/ 2023 w 131803"/>
                    <a:gd name="connsiteY3" fmla="*/ 12725 h 18308"/>
                    <a:gd name="connsiteX4" fmla="*/ 60164 w 131803"/>
                    <a:gd name="connsiteY4" fmla="*/ 17407 h 18308"/>
                    <a:gd name="connsiteX5" fmla="*/ 126403 w 131803"/>
                    <a:gd name="connsiteY5" fmla="*/ 14752 h 18308"/>
                    <a:gd name="connsiteX6" fmla="*/ 126403 w 131803"/>
                    <a:gd name="connsiteY6" fmla="*/ 3541 h 18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1803" h="18308">
                      <a:moveTo>
                        <a:pt x="126403" y="3541"/>
                      </a:moveTo>
                      <a:cubicBezTo>
                        <a:pt x="104370" y="796"/>
                        <a:pt x="82345" y="745"/>
                        <a:pt x="60164" y="886"/>
                      </a:cubicBezTo>
                      <a:cubicBezTo>
                        <a:pt x="42491" y="998"/>
                        <a:pt x="18014" y="-3141"/>
                        <a:pt x="2023" y="5568"/>
                      </a:cubicBezTo>
                      <a:cubicBezTo>
                        <a:pt x="-674" y="7036"/>
                        <a:pt x="-674" y="11257"/>
                        <a:pt x="2023" y="12725"/>
                      </a:cubicBezTo>
                      <a:cubicBezTo>
                        <a:pt x="18093" y="21478"/>
                        <a:pt x="42406" y="17295"/>
                        <a:pt x="60164" y="17407"/>
                      </a:cubicBezTo>
                      <a:cubicBezTo>
                        <a:pt x="82347" y="17547"/>
                        <a:pt x="104367" y="17499"/>
                        <a:pt x="126403" y="14752"/>
                      </a:cubicBezTo>
                      <a:cubicBezTo>
                        <a:pt x="133595" y="13859"/>
                        <a:pt x="133611" y="4438"/>
                        <a:pt x="126403" y="354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4" name="组合 23"/>
              <p:cNvGrpSpPr/>
              <p:nvPr/>
            </p:nvGrpSpPr>
            <p:grpSpPr>
              <a:xfrm>
                <a:off x="4157018" y="2203222"/>
                <a:ext cx="1737568" cy="3526467"/>
                <a:chOff x="4157018" y="2203222"/>
                <a:chExt cx="1737568" cy="3526467"/>
              </a:xfrm>
            </p:grpSpPr>
            <p:grpSp>
              <p:nvGrpSpPr>
                <p:cNvPr id="84" name="组合 83"/>
                <p:cNvGrpSpPr/>
                <p:nvPr/>
              </p:nvGrpSpPr>
              <p:grpSpPr>
                <a:xfrm>
                  <a:off x="4172809" y="3030624"/>
                  <a:ext cx="357700" cy="636214"/>
                  <a:chOff x="4172809" y="3030624"/>
                  <a:chExt cx="357700" cy="636214"/>
                </a:xfrm>
              </p:grpSpPr>
              <p:sp>
                <p:nvSpPr>
                  <p:cNvPr id="172" name="任意多边形: 形状 171"/>
                  <p:cNvSpPr/>
                  <p:nvPr/>
                </p:nvSpPr>
                <p:spPr>
                  <a:xfrm>
                    <a:off x="4172809" y="3030624"/>
                    <a:ext cx="357700" cy="636214"/>
                  </a:xfrm>
                  <a:custGeom>
                    <a:avLst/>
                    <a:gdLst>
                      <a:gd name="connsiteX0" fmla="*/ 342258 w 357700"/>
                      <a:gd name="connsiteY0" fmla="*/ 464280 h 636214"/>
                      <a:gd name="connsiteX1" fmla="*/ 305537 w 357700"/>
                      <a:gd name="connsiteY1" fmla="*/ 375568 h 636214"/>
                      <a:gd name="connsiteX2" fmla="*/ 253761 w 357700"/>
                      <a:gd name="connsiteY2" fmla="*/ 197181 h 636214"/>
                      <a:gd name="connsiteX3" fmla="*/ 125299 w 357700"/>
                      <a:gd name="connsiteY3" fmla="*/ 17855 h 636214"/>
                      <a:gd name="connsiteX4" fmla="*/ 92943 w 357700"/>
                      <a:gd name="connsiteY4" fmla="*/ 36363 h 636214"/>
                      <a:gd name="connsiteX5" fmla="*/ 122540 w 357700"/>
                      <a:gd name="connsiteY5" fmla="*/ 155314 h 636214"/>
                      <a:gd name="connsiteX6" fmla="*/ 68916 w 357700"/>
                      <a:gd name="connsiteY6" fmla="*/ 178697 h 636214"/>
                      <a:gd name="connsiteX7" fmla="*/ 6990 w 357700"/>
                      <a:gd name="connsiteY7" fmla="*/ 206419 h 636214"/>
                      <a:gd name="connsiteX8" fmla="*/ 14382 w 357700"/>
                      <a:gd name="connsiteY8" fmla="*/ 328426 h 636214"/>
                      <a:gd name="connsiteX9" fmla="*/ 124763 w 357700"/>
                      <a:gd name="connsiteY9" fmla="*/ 547179 h 636214"/>
                      <a:gd name="connsiteX10" fmla="*/ 136388 w 357700"/>
                      <a:gd name="connsiteY10" fmla="*/ 569678 h 636214"/>
                      <a:gd name="connsiteX11" fmla="*/ 178655 w 357700"/>
                      <a:gd name="connsiteY11" fmla="*/ 635302 h 636214"/>
                      <a:gd name="connsiteX12" fmla="*/ 357284 w 357700"/>
                      <a:gd name="connsiteY12" fmla="*/ 541017 h 636214"/>
                      <a:gd name="connsiteX13" fmla="*/ 357284 w 357700"/>
                      <a:gd name="connsiteY13" fmla="*/ 492939 h 636214"/>
                      <a:gd name="connsiteX14" fmla="*/ 342258 w 357700"/>
                      <a:gd name="connsiteY14" fmla="*/ 464280 h 6362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57700" h="636214">
                        <a:moveTo>
                          <a:pt x="342258" y="464280"/>
                        </a:moveTo>
                        <a:cubicBezTo>
                          <a:pt x="327179" y="434736"/>
                          <a:pt x="306126" y="390944"/>
                          <a:pt x="305537" y="375568"/>
                        </a:cubicBezTo>
                        <a:cubicBezTo>
                          <a:pt x="304598" y="351543"/>
                          <a:pt x="295360" y="240626"/>
                          <a:pt x="253761" y="197181"/>
                        </a:cubicBezTo>
                        <a:cubicBezTo>
                          <a:pt x="212191" y="153736"/>
                          <a:pt x="139149" y="46516"/>
                          <a:pt x="125299" y="17855"/>
                        </a:cubicBezTo>
                        <a:cubicBezTo>
                          <a:pt x="111425" y="-10777"/>
                          <a:pt x="92943" y="-5233"/>
                          <a:pt x="92943" y="36363"/>
                        </a:cubicBezTo>
                        <a:cubicBezTo>
                          <a:pt x="92943" y="77933"/>
                          <a:pt x="122540" y="155314"/>
                          <a:pt x="122540" y="155314"/>
                        </a:cubicBezTo>
                        <a:cubicBezTo>
                          <a:pt x="122540" y="155314"/>
                          <a:pt x="80005" y="151885"/>
                          <a:pt x="68916" y="178697"/>
                        </a:cubicBezTo>
                        <a:cubicBezTo>
                          <a:pt x="68916" y="178697"/>
                          <a:pt x="18077" y="175002"/>
                          <a:pt x="6990" y="206419"/>
                        </a:cubicBezTo>
                        <a:cubicBezTo>
                          <a:pt x="-4100" y="237839"/>
                          <a:pt x="-2251" y="290524"/>
                          <a:pt x="14382" y="328426"/>
                        </a:cubicBezTo>
                        <a:cubicBezTo>
                          <a:pt x="27612" y="358559"/>
                          <a:pt x="96878" y="493181"/>
                          <a:pt x="124763" y="547179"/>
                        </a:cubicBezTo>
                        <a:cubicBezTo>
                          <a:pt x="131941" y="561105"/>
                          <a:pt x="136388" y="569678"/>
                          <a:pt x="136388" y="569678"/>
                        </a:cubicBezTo>
                        <a:cubicBezTo>
                          <a:pt x="136388" y="569678"/>
                          <a:pt x="142334" y="624212"/>
                          <a:pt x="178655" y="635302"/>
                        </a:cubicBezTo>
                        <a:cubicBezTo>
                          <a:pt x="214950" y="646391"/>
                          <a:pt x="356374" y="553019"/>
                          <a:pt x="357284" y="541017"/>
                        </a:cubicBezTo>
                        <a:cubicBezTo>
                          <a:pt x="358221" y="528992"/>
                          <a:pt x="357284" y="492939"/>
                          <a:pt x="357284" y="492939"/>
                        </a:cubicBezTo>
                        <a:cubicBezTo>
                          <a:pt x="357284" y="492939"/>
                          <a:pt x="350723" y="480860"/>
                          <a:pt x="342258" y="464280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20000"/>
                      <a:lumOff val="80000"/>
                    </a:schemeClr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3" name="任意多边形: 形状 172"/>
                  <p:cNvSpPr/>
                  <p:nvPr/>
                </p:nvSpPr>
                <p:spPr>
                  <a:xfrm>
                    <a:off x="4172809" y="3030624"/>
                    <a:ext cx="357700" cy="636214"/>
                  </a:xfrm>
                  <a:custGeom>
                    <a:avLst/>
                    <a:gdLst>
                      <a:gd name="connsiteX0" fmla="*/ 342258 w 357700"/>
                      <a:gd name="connsiteY0" fmla="*/ 464280 h 636214"/>
                      <a:gd name="connsiteX1" fmla="*/ 305537 w 357700"/>
                      <a:gd name="connsiteY1" fmla="*/ 375568 h 636214"/>
                      <a:gd name="connsiteX2" fmla="*/ 253761 w 357700"/>
                      <a:gd name="connsiteY2" fmla="*/ 197181 h 636214"/>
                      <a:gd name="connsiteX3" fmla="*/ 125299 w 357700"/>
                      <a:gd name="connsiteY3" fmla="*/ 17855 h 636214"/>
                      <a:gd name="connsiteX4" fmla="*/ 92943 w 357700"/>
                      <a:gd name="connsiteY4" fmla="*/ 36363 h 636214"/>
                      <a:gd name="connsiteX5" fmla="*/ 122540 w 357700"/>
                      <a:gd name="connsiteY5" fmla="*/ 155314 h 636214"/>
                      <a:gd name="connsiteX6" fmla="*/ 68916 w 357700"/>
                      <a:gd name="connsiteY6" fmla="*/ 178697 h 636214"/>
                      <a:gd name="connsiteX7" fmla="*/ 6990 w 357700"/>
                      <a:gd name="connsiteY7" fmla="*/ 206419 h 636214"/>
                      <a:gd name="connsiteX8" fmla="*/ 14382 w 357700"/>
                      <a:gd name="connsiteY8" fmla="*/ 328426 h 636214"/>
                      <a:gd name="connsiteX9" fmla="*/ 124763 w 357700"/>
                      <a:gd name="connsiteY9" fmla="*/ 547179 h 636214"/>
                      <a:gd name="connsiteX10" fmla="*/ 136388 w 357700"/>
                      <a:gd name="connsiteY10" fmla="*/ 569678 h 636214"/>
                      <a:gd name="connsiteX11" fmla="*/ 178655 w 357700"/>
                      <a:gd name="connsiteY11" fmla="*/ 635302 h 636214"/>
                      <a:gd name="connsiteX12" fmla="*/ 357284 w 357700"/>
                      <a:gd name="connsiteY12" fmla="*/ 541017 h 636214"/>
                      <a:gd name="connsiteX13" fmla="*/ 357284 w 357700"/>
                      <a:gd name="connsiteY13" fmla="*/ 492939 h 636214"/>
                      <a:gd name="connsiteX14" fmla="*/ 342258 w 357700"/>
                      <a:gd name="connsiteY14" fmla="*/ 464280 h 6362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57700" h="636214">
                        <a:moveTo>
                          <a:pt x="342258" y="464280"/>
                        </a:moveTo>
                        <a:cubicBezTo>
                          <a:pt x="327179" y="434736"/>
                          <a:pt x="306126" y="390944"/>
                          <a:pt x="305537" y="375568"/>
                        </a:cubicBezTo>
                        <a:cubicBezTo>
                          <a:pt x="304598" y="351543"/>
                          <a:pt x="295360" y="240626"/>
                          <a:pt x="253761" y="197181"/>
                        </a:cubicBezTo>
                        <a:cubicBezTo>
                          <a:pt x="212191" y="153736"/>
                          <a:pt x="139149" y="46516"/>
                          <a:pt x="125299" y="17855"/>
                        </a:cubicBezTo>
                        <a:cubicBezTo>
                          <a:pt x="111425" y="-10777"/>
                          <a:pt x="92943" y="-5233"/>
                          <a:pt x="92943" y="36363"/>
                        </a:cubicBezTo>
                        <a:cubicBezTo>
                          <a:pt x="92943" y="77933"/>
                          <a:pt x="122540" y="155314"/>
                          <a:pt x="122540" y="155314"/>
                        </a:cubicBezTo>
                        <a:cubicBezTo>
                          <a:pt x="122540" y="155314"/>
                          <a:pt x="80005" y="151885"/>
                          <a:pt x="68916" y="178697"/>
                        </a:cubicBezTo>
                        <a:cubicBezTo>
                          <a:pt x="68916" y="178697"/>
                          <a:pt x="18077" y="175002"/>
                          <a:pt x="6990" y="206419"/>
                        </a:cubicBezTo>
                        <a:cubicBezTo>
                          <a:pt x="-4100" y="237839"/>
                          <a:pt x="-2251" y="290524"/>
                          <a:pt x="14382" y="328426"/>
                        </a:cubicBezTo>
                        <a:cubicBezTo>
                          <a:pt x="27612" y="358559"/>
                          <a:pt x="96878" y="493181"/>
                          <a:pt x="124763" y="547179"/>
                        </a:cubicBezTo>
                        <a:cubicBezTo>
                          <a:pt x="131941" y="561105"/>
                          <a:pt x="136388" y="569678"/>
                          <a:pt x="136388" y="569678"/>
                        </a:cubicBezTo>
                        <a:cubicBezTo>
                          <a:pt x="136388" y="569678"/>
                          <a:pt x="142334" y="624212"/>
                          <a:pt x="178655" y="635302"/>
                        </a:cubicBezTo>
                        <a:cubicBezTo>
                          <a:pt x="214950" y="646391"/>
                          <a:pt x="356374" y="553019"/>
                          <a:pt x="357284" y="541017"/>
                        </a:cubicBezTo>
                        <a:cubicBezTo>
                          <a:pt x="358221" y="528992"/>
                          <a:pt x="357284" y="492939"/>
                          <a:pt x="357284" y="492939"/>
                        </a:cubicBezTo>
                        <a:cubicBezTo>
                          <a:pt x="357284" y="492939"/>
                          <a:pt x="350723" y="480860"/>
                          <a:pt x="342258" y="464280"/>
                        </a:cubicBezTo>
                        <a:close/>
                      </a:path>
                    </a:pathLst>
                  </a:custGeom>
                  <a:noFill/>
                  <a:ln w="8792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85" name="任意多边形: 形状 84"/>
                <p:cNvSpPr/>
                <p:nvPr/>
              </p:nvSpPr>
              <p:spPr>
                <a:xfrm>
                  <a:off x="4297572" y="3494905"/>
                  <a:ext cx="232937" cy="171934"/>
                </a:xfrm>
                <a:custGeom>
                  <a:avLst/>
                  <a:gdLst>
                    <a:gd name="connsiteX0" fmla="*/ 217496 w 232937"/>
                    <a:gd name="connsiteY0" fmla="*/ 0 h 171934"/>
                    <a:gd name="connsiteX1" fmla="*/ 0 w 232937"/>
                    <a:gd name="connsiteY1" fmla="*/ 82898 h 171934"/>
                    <a:gd name="connsiteX2" fmla="*/ 11625 w 232937"/>
                    <a:gd name="connsiteY2" fmla="*/ 105398 h 171934"/>
                    <a:gd name="connsiteX3" fmla="*/ 53892 w 232937"/>
                    <a:gd name="connsiteY3" fmla="*/ 171021 h 171934"/>
                    <a:gd name="connsiteX4" fmla="*/ 232522 w 232937"/>
                    <a:gd name="connsiteY4" fmla="*/ 76737 h 171934"/>
                    <a:gd name="connsiteX5" fmla="*/ 232522 w 232937"/>
                    <a:gd name="connsiteY5" fmla="*/ 28658 h 171934"/>
                    <a:gd name="connsiteX6" fmla="*/ 217496 w 232937"/>
                    <a:gd name="connsiteY6" fmla="*/ 0 h 1719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2937" h="171934">
                      <a:moveTo>
                        <a:pt x="217496" y="0"/>
                      </a:moveTo>
                      <a:cubicBezTo>
                        <a:pt x="192640" y="22444"/>
                        <a:pt x="114454" y="83461"/>
                        <a:pt x="0" y="82898"/>
                      </a:cubicBezTo>
                      <a:cubicBezTo>
                        <a:pt x="7179" y="96825"/>
                        <a:pt x="11625" y="105398"/>
                        <a:pt x="11625" y="105398"/>
                      </a:cubicBezTo>
                      <a:cubicBezTo>
                        <a:pt x="11625" y="105398"/>
                        <a:pt x="17571" y="159932"/>
                        <a:pt x="53892" y="171021"/>
                      </a:cubicBezTo>
                      <a:cubicBezTo>
                        <a:pt x="90187" y="182111"/>
                        <a:pt x="231611" y="88739"/>
                        <a:pt x="232522" y="76737"/>
                      </a:cubicBezTo>
                      <a:cubicBezTo>
                        <a:pt x="233458" y="64711"/>
                        <a:pt x="232522" y="28658"/>
                        <a:pt x="232522" y="28658"/>
                      </a:cubicBezTo>
                      <a:cubicBezTo>
                        <a:pt x="232522" y="28658"/>
                        <a:pt x="225960" y="16580"/>
                        <a:pt x="217496" y="0"/>
                      </a:cubicBezTo>
                      <a:close/>
                    </a:path>
                  </a:pathLst>
                </a:custGeom>
                <a:solidFill>
                  <a:srgbClr val="FCAA23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86" name="组合 85"/>
                <p:cNvGrpSpPr/>
                <p:nvPr/>
              </p:nvGrpSpPr>
              <p:grpSpPr>
                <a:xfrm>
                  <a:off x="4510251" y="4462375"/>
                  <a:ext cx="1314489" cy="1267314"/>
                  <a:chOff x="4510251" y="4462375"/>
                  <a:chExt cx="1314489" cy="1267314"/>
                </a:xfrm>
              </p:grpSpPr>
              <p:grpSp>
                <p:nvGrpSpPr>
                  <p:cNvPr id="165" name="组合 164"/>
                  <p:cNvGrpSpPr/>
                  <p:nvPr/>
                </p:nvGrpSpPr>
                <p:grpSpPr>
                  <a:xfrm>
                    <a:off x="4510251" y="4593000"/>
                    <a:ext cx="378036" cy="1136689"/>
                    <a:chOff x="4510251" y="4593000"/>
                    <a:chExt cx="378036" cy="1136689"/>
                  </a:xfrm>
                </p:grpSpPr>
                <p:sp>
                  <p:nvSpPr>
                    <p:cNvPr id="170" name="任意多边形: 形状 169"/>
                    <p:cNvSpPr/>
                    <p:nvPr/>
                  </p:nvSpPr>
                  <p:spPr>
                    <a:xfrm>
                      <a:off x="4510251" y="4593000"/>
                      <a:ext cx="378036" cy="1136689"/>
                    </a:xfrm>
                    <a:custGeom>
                      <a:avLst/>
                      <a:gdLst>
                        <a:gd name="connsiteX0" fmla="*/ 0 w 378036"/>
                        <a:gd name="connsiteY0" fmla="*/ 1136690 h 1136689"/>
                        <a:gd name="connsiteX1" fmla="*/ 116782 w 378036"/>
                        <a:gd name="connsiteY1" fmla="*/ 1136690 h 1136689"/>
                        <a:gd name="connsiteX2" fmla="*/ 378037 w 378036"/>
                        <a:gd name="connsiteY2" fmla="*/ 0 h 1136689"/>
                        <a:gd name="connsiteX3" fmla="*/ 270750 w 378036"/>
                        <a:gd name="connsiteY3" fmla="*/ 0 h 11366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78036" h="1136689">
                          <a:moveTo>
                            <a:pt x="0" y="1136690"/>
                          </a:moveTo>
                          <a:lnTo>
                            <a:pt x="116782" y="1136690"/>
                          </a:lnTo>
                          <a:lnTo>
                            <a:pt x="378037" y="0"/>
                          </a:lnTo>
                          <a:lnTo>
                            <a:pt x="270750" y="0"/>
                          </a:lnTo>
                          <a:close/>
                        </a:path>
                      </a:pathLst>
                    </a:custGeom>
                    <a:solidFill>
                      <a:srgbClr val="0502AB"/>
                    </a:solidFill>
                    <a:ln w="219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1" name="任意多边形: 形状 170"/>
                    <p:cNvSpPr/>
                    <p:nvPr/>
                  </p:nvSpPr>
                  <p:spPr>
                    <a:xfrm>
                      <a:off x="4510251" y="4593000"/>
                      <a:ext cx="378036" cy="1136689"/>
                    </a:xfrm>
                    <a:custGeom>
                      <a:avLst/>
                      <a:gdLst>
                        <a:gd name="connsiteX0" fmla="*/ 0 w 378036"/>
                        <a:gd name="connsiteY0" fmla="*/ 1136690 h 1136689"/>
                        <a:gd name="connsiteX1" fmla="*/ 116782 w 378036"/>
                        <a:gd name="connsiteY1" fmla="*/ 1136690 h 1136689"/>
                        <a:gd name="connsiteX2" fmla="*/ 378037 w 378036"/>
                        <a:gd name="connsiteY2" fmla="*/ 0 h 1136689"/>
                        <a:gd name="connsiteX3" fmla="*/ 270750 w 378036"/>
                        <a:gd name="connsiteY3" fmla="*/ 0 h 11366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78036" h="1136689">
                          <a:moveTo>
                            <a:pt x="0" y="1136690"/>
                          </a:moveTo>
                          <a:lnTo>
                            <a:pt x="116782" y="1136690"/>
                          </a:lnTo>
                          <a:lnTo>
                            <a:pt x="378037" y="0"/>
                          </a:lnTo>
                          <a:lnTo>
                            <a:pt x="270750" y="0"/>
                          </a:lnTo>
                          <a:close/>
                        </a:path>
                      </a:pathLst>
                    </a:custGeom>
                    <a:noFill/>
                    <a:ln w="8792" cap="flat">
                      <a:solidFill>
                        <a:srgbClr val="00000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66" name="组合 165"/>
                  <p:cNvGrpSpPr/>
                  <p:nvPr/>
                </p:nvGrpSpPr>
                <p:grpSpPr>
                  <a:xfrm>
                    <a:off x="5446704" y="4593000"/>
                    <a:ext cx="378036" cy="1136689"/>
                    <a:chOff x="5446704" y="4593000"/>
                    <a:chExt cx="378036" cy="1136689"/>
                  </a:xfrm>
                </p:grpSpPr>
                <p:sp>
                  <p:nvSpPr>
                    <p:cNvPr id="168" name="任意多边形: 形状 167"/>
                    <p:cNvSpPr/>
                    <p:nvPr/>
                  </p:nvSpPr>
                  <p:spPr>
                    <a:xfrm>
                      <a:off x="5446704" y="4593000"/>
                      <a:ext cx="378036" cy="1136689"/>
                    </a:xfrm>
                    <a:custGeom>
                      <a:avLst/>
                      <a:gdLst>
                        <a:gd name="connsiteX0" fmla="*/ 0 w 378036"/>
                        <a:gd name="connsiteY0" fmla="*/ 0 h 1136689"/>
                        <a:gd name="connsiteX1" fmla="*/ 261255 w 378036"/>
                        <a:gd name="connsiteY1" fmla="*/ 1136690 h 1136689"/>
                        <a:gd name="connsiteX2" fmla="*/ 378037 w 378036"/>
                        <a:gd name="connsiteY2" fmla="*/ 1136690 h 1136689"/>
                        <a:gd name="connsiteX3" fmla="*/ 107286 w 378036"/>
                        <a:gd name="connsiteY3" fmla="*/ 0 h 11366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78036" h="1136689">
                          <a:moveTo>
                            <a:pt x="0" y="0"/>
                          </a:moveTo>
                          <a:lnTo>
                            <a:pt x="261255" y="1136690"/>
                          </a:lnTo>
                          <a:lnTo>
                            <a:pt x="378037" y="1136690"/>
                          </a:lnTo>
                          <a:lnTo>
                            <a:pt x="107286" y="0"/>
                          </a:lnTo>
                          <a:close/>
                        </a:path>
                      </a:pathLst>
                    </a:custGeom>
                    <a:solidFill>
                      <a:srgbClr val="0502AB"/>
                    </a:solidFill>
                    <a:ln w="219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69" name="任意多边形: 形状 168"/>
                    <p:cNvSpPr/>
                    <p:nvPr/>
                  </p:nvSpPr>
                  <p:spPr>
                    <a:xfrm>
                      <a:off x="5446704" y="4593000"/>
                      <a:ext cx="378036" cy="1136689"/>
                    </a:xfrm>
                    <a:custGeom>
                      <a:avLst/>
                      <a:gdLst>
                        <a:gd name="connsiteX0" fmla="*/ 0 w 378036"/>
                        <a:gd name="connsiteY0" fmla="*/ 0 h 1136689"/>
                        <a:gd name="connsiteX1" fmla="*/ 261255 w 378036"/>
                        <a:gd name="connsiteY1" fmla="*/ 1136690 h 1136689"/>
                        <a:gd name="connsiteX2" fmla="*/ 378037 w 378036"/>
                        <a:gd name="connsiteY2" fmla="*/ 1136690 h 1136689"/>
                        <a:gd name="connsiteX3" fmla="*/ 107286 w 378036"/>
                        <a:gd name="connsiteY3" fmla="*/ 0 h 11366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78036" h="1136689">
                          <a:moveTo>
                            <a:pt x="0" y="0"/>
                          </a:moveTo>
                          <a:lnTo>
                            <a:pt x="261255" y="1136690"/>
                          </a:lnTo>
                          <a:lnTo>
                            <a:pt x="378037" y="1136690"/>
                          </a:lnTo>
                          <a:lnTo>
                            <a:pt x="107286" y="0"/>
                          </a:lnTo>
                          <a:close/>
                        </a:path>
                      </a:pathLst>
                    </a:custGeom>
                    <a:noFill/>
                    <a:ln w="8792" cap="flat">
                      <a:solidFill>
                        <a:srgbClr val="00000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67" name="任意多边形: 形状 166"/>
                  <p:cNvSpPr/>
                  <p:nvPr/>
                </p:nvSpPr>
                <p:spPr>
                  <a:xfrm>
                    <a:off x="4670205" y="4462375"/>
                    <a:ext cx="1053782" cy="153544"/>
                  </a:xfrm>
                  <a:custGeom>
                    <a:avLst/>
                    <a:gdLst>
                      <a:gd name="connsiteX0" fmla="*/ 0 w 1053782"/>
                      <a:gd name="connsiteY0" fmla="*/ 0 h 153544"/>
                      <a:gd name="connsiteX1" fmla="*/ 1053782 w 1053782"/>
                      <a:gd name="connsiteY1" fmla="*/ 0 h 153544"/>
                      <a:gd name="connsiteX2" fmla="*/ 1053782 w 1053782"/>
                      <a:gd name="connsiteY2" fmla="*/ 153544 h 153544"/>
                      <a:gd name="connsiteX3" fmla="*/ 0 w 1053782"/>
                      <a:gd name="connsiteY3" fmla="*/ 153544 h 1535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53782" h="153544">
                        <a:moveTo>
                          <a:pt x="0" y="0"/>
                        </a:moveTo>
                        <a:lnTo>
                          <a:pt x="1053782" y="0"/>
                        </a:lnTo>
                        <a:lnTo>
                          <a:pt x="1053782" y="153544"/>
                        </a:lnTo>
                        <a:lnTo>
                          <a:pt x="0" y="153544"/>
                        </a:lnTo>
                        <a:close/>
                      </a:path>
                    </a:pathLst>
                  </a:custGeom>
                  <a:solidFill>
                    <a:srgbClr val="0B065A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87" name="组合 86"/>
                <p:cNvGrpSpPr/>
                <p:nvPr/>
              </p:nvGrpSpPr>
              <p:grpSpPr>
                <a:xfrm>
                  <a:off x="4250808" y="5007909"/>
                  <a:ext cx="308722" cy="628108"/>
                  <a:chOff x="4250808" y="5007909"/>
                  <a:chExt cx="308722" cy="628108"/>
                </a:xfrm>
              </p:grpSpPr>
              <p:sp>
                <p:nvSpPr>
                  <p:cNvPr id="163" name="任意多边形: 形状 162"/>
                  <p:cNvSpPr/>
                  <p:nvPr/>
                </p:nvSpPr>
                <p:spPr>
                  <a:xfrm>
                    <a:off x="4250808" y="5007909"/>
                    <a:ext cx="308722" cy="628108"/>
                  </a:xfrm>
                  <a:custGeom>
                    <a:avLst/>
                    <a:gdLst>
                      <a:gd name="connsiteX0" fmla="*/ 262011 w 308722"/>
                      <a:gd name="connsiteY0" fmla="*/ 174450 h 628108"/>
                      <a:gd name="connsiteX1" fmla="*/ 251832 w 308722"/>
                      <a:gd name="connsiteY1" fmla="*/ 136470 h 628108"/>
                      <a:gd name="connsiteX2" fmla="*/ 245484 w 308722"/>
                      <a:gd name="connsiteY2" fmla="*/ 0 h 628108"/>
                      <a:gd name="connsiteX3" fmla="*/ 0 w 308722"/>
                      <a:gd name="connsiteY3" fmla="*/ 0 h 628108"/>
                      <a:gd name="connsiteX4" fmla="*/ 44436 w 308722"/>
                      <a:gd name="connsiteY4" fmla="*/ 293081 h 628108"/>
                      <a:gd name="connsiteX5" fmla="*/ 28553 w 308722"/>
                      <a:gd name="connsiteY5" fmla="*/ 480711 h 628108"/>
                      <a:gd name="connsiteX6" fmla="*/ 8465 w 308722"/>
                      <a:gd name="connsiteY6" fmla="*/ 563959 h 628108"/>
                      <a:gd name="connsiteX7" fmla="*/ 133309 w 308722"/>
                      <a:gd name="connsiteY7" fmla="*/ 624252 h 628108"/>
                      <a:gd name="connsiteX8" fmla="*/ 230673 w 308722"/>
                      <a:gd name="connsiteY8" fmla="*/ 493059 h 628108"/>
                      <a:gd name="connsiteX9" fmla="*/ 229923 w 308722"/>
                      <a:gd name="connsiteY9" fmla="*/ 479506 h 628108"/>
                      <a:gd name="connsiteX10" fmla="*/ 252234 w 308722"/>
                      <a:gd name="connsiteY10" fmla="*/ 368991 h 628108"/>
                      <a:gd name="connsiteX11" fmla="*/ 271922 w 308722"/>
                      <a:gd name="connsiteY11" fmla="*/ 338590 h 628108"/>
                      <a:gd name="connsiteX12" fmla="*/ 299431 w 308722"/>
                      <a:gd name="connsiteY12" fmla="*/ 243369 h 628108"/>
                      <a:gd name="connsiteX13" fmla="*/ 262011 w 308722"/>
                      <a:gd name="connsiteY13" fmla="*/ 174450 h 6281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308722" h="628108">
                        <a:moveTo>
                          <a:pt x="262011" y="174450"/>
                        </a:moveTo>
                        <a:cubicBezTo>
                          <a:pt x="257456" y="164755"/>
                          <a:pt x="254028" y="153532"/>
                          <a:pt x="251832" y="136470"/>
                        </a:cubicBezTo>
                        <a:cubicBezTo>
                          <a:pt x="245484" y="86758"/>
                          <a:pt x="245484" y="0"/>
                          <a:pt x="245484" y="0"/>
                        </a:cubicBezTo>
                        <a:lnTo>
                          <a:pt x="0" y="0"/>
                        </a:lnTo>
                        <a:cubicBezTo>
                          <a:pt x="0" y="0"/>
                          <a:pt x="43390" y="242296"/>
                          <a:pt x="44436" y="293081"/>
                        </a:cubicBezTo>
                        <a:cubicBezTo>
                          <a:pt x="45133" y="326267"/>
                          <a:pt x="39053" y="412355"/>
                          <a:pt x="28553" y="480711"/>
                        </a:cubicBezTo>
                        <a:cubicBezTo>
                          <a:pt x="22981" y="516951"/>
                          <a:pt x="16178" y="548209"/>
                          <a:pt x="8465" y="563959"/>
                        </a:cubicBezTo>
                        <a:cubicBezTo>
                          <a:pt x="-13740" y="609439"/>
                          <a:pt x="67714" y="639091"/>
                          <a:pt x="133309" y="624252"/>
                        </a:cubicBezTo>
                        <a:cubicBezTo>
                          <a:pt x="198933" y="609439"/>
                          <a:pt x="235948" y="534335"/>
                          <a:pt x="230673" y="493059"/>
                        </a:cubicBezTo>
                        <a:cubicBezTo>
                          <a:pt x="230165" y="489068"/>
                          <a:pt x="229923" y="484489"/>
                          <a:pt x="229923" y="479506"/>
                        </a:cubicBezTo>
                        <a:cubicBezTo>
                          <a:pt x="229895" y="448247"/>
                          <a:pt x="239511" y="400463"/>
                          <a:pt x="252234" y="368991"/>
                        </a:cubicBezTo>
                        <a:cubicBezTo>
                          <a:pt x="258314" y="353939"/>
                          <a:pt x="265117" y="342608"/>
                          <a:pt x="271922" y="338590"/>
                        </a:cubicBezTo>
                        <a:cubicBezTo>
                          <a:pt x="295198" y="324823"/>
                          <a:pt x="323777" y="300501"/>
                          <a:pt x="299431" y="243369"/>
                        </a:cubicBezTo>
                        <a:cubicBezTo>
                          <a:pt x="283464" y="205870"/>
                          <a:pt x="270687" y="192959"/>
                          <a:pt x="262011" y="174450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20000"/>
                      <a:lumOff val="80000"/>
                    </a:schemeClr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4" name="任意多边形: 形状 163"/>
                  <p:cNvSpPr/>
                  <p:nvPr/>
                </p:nvSpPr>
                <p:spPr>
                  <a:xfrm>
                    <a:off x="4250808" y="5007909"/>
                    <a:ext cx="308722" cy="628108"/>
                  </a:xfrm>
                  <a:custGeom>
                    <a:avLst/>
                    <a:gdLst>
                      <a:gd name="connsiteX0" fmla="*/ 262011 w 308722"/>
                      <a:gd name="connsiteY0" fmla="*/ 174450 h 628108"/>
                      <a:gd name="connsiteX1" fmla="*/ 251832 w 308722"/>
                      <a:gd name="connsiteY1" fmla="*/ 136470 h 628108"/>
                      <a:gd name="connsiteX2" fmla="*/ 245484 w 308722"/>
                      <a:gd name="connsiteY2" fmla="*/ 0 h 628108"/>
                      <a:gd name="connsiteX3" fmla="*/ 0 w 308722"/>
                      <a:gd name="connsiteY3" fmla="*/ 0 h 628108"/>
                      <a:gd name="connsiteX4" fmla="*/ 44436 w 308722"/>
                      <a:gd name="connsiteY4" fmla="*/ 293081 h 628108"/>
                      <a:gd name="connsiteX5" fmla="*/ 28553 w 308722"/>
                      <a:gd name="connsiteY5" fmla="*/ 480711 h 628108"/>
                      <a:gd name="connsiteX6" fmla="*/ 8465 w 308722"/>
                      <a:gd name="connsiteY6" fmla="*/ 563959 h 628108"/>
                      <a:gd name="connsiteX7" fmla="*/ 133309 w 308722"/>
                      <a:gd name="connsiteY7" fmla="*/ 624252 h 628108"/>
                      <a:gd name="connsiteX8" fmla="*/ 230673 w 308722"/>
                      <a:gd name="connsiteY8" fmla="*/ 493059 h 628108"/>
                      <a:gd name="connsiteX9" fmla="*/ 229923 w 308722"/>
                      <a:gd name="connsiteY9" fmla="*/ 479506 h 628108"/>
                      <a:gd name="connsiteX10" fmla="*/ 252234 w 308722"/>
                      <a:gd name="connsiteY10" fmla="*/ 368991 h 628108"/>
                      <a:gd name="connsiteX11" fmla="*/ 271922 w 308722"/>
                      <a:gd name="connsiteY11" fmla="*/ 338590 h 628108"/>
                      <a:gd name="connsiteX12" fmla="*/ 299431 w 308722"/>
                      <a:gd name="connsiteY12" fmla="*/ 243369 h 628108"/>
                      <a:gd name="connsiteX13" fmla="*/ 262011 w 308722"/>
                      <a:gd name="connsiteY13" fmla="*/ 174450 h 6281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308722" h="628108">
                        <a:moveTo>
                          <a:pt x="262011" y="174450"/>
                        </a:moveTo>
                        <a:cubicBezTo>
                          <a:pt x="257456" y="164755"/>
                          <a:pt x="254028" y="153532"/>
                          <a:pt x="251832" y="136470"/>
                        </a:cubicBezTo>
                        <a:cubicBezTo>
                          <a:pt x="245484" y="86758"/>
                          <a:pt x="245484" y="0"/>
                          <a:pt x="245484" y="0"/>
                        </a:cubicBezTo>
                        <a:lnTo>
                          <a:pt x="0" y="0"/>
                        </a:lnTo>
                        <a:cubicBezTo>
                          <a:pt x="0" y="0"/>
                          <a:pt x="43390" y="242296"/>
                          <a:pt x="44436" y="293081"/>
                        </a:cubicBezTo>
                        <a:cubicBezTo>
                          <a:pt x="45133" y="326267"/>
                          <a:pt x="39053" y="412355"/>
                          <a:pt x="28553" y="480711"/>
                        </a:cubicBezTo>
                        <a:cubicBezTo>
                          <a:pt x="22981" y="516951"/>
                          <a:pt x="16178" y="548209"/>
                          <a:pt x="8465" y="563959"/>
                        </a:cubicBezTo>
                        <a:cubicBezTo>
                          <a:pt x="-13740" y="609439"/>
                          <a:pt x="67714" y="639091"/>
                          <a:pt x="133309" y="624252"/>
                        </a:cubicBezTo>
                        <a:cubicBezTo>
                          <a:pt x="198933" y="609439"/>
                          <a:pt x="235948" y="534335"/>
                          <a:pt x="230673" y="493059"/>
                        </a:cubicBezTo>
                        <a:cubicBezTo>
                          <a:pt x="230165" y="489068"/>
                          <a:pt x="229923" y="484489"/>
                          <a:pt x="229923" y="479506"/>
                        </a:cubicBezTo>
                        <a:cubicBezTo>
                          <a:pt x="229895" y="448247"/>
                          <a:pt x="239511" y="400463"/>
                          <a:pt x="252234" y="368991"/>
                        </a:cubicBezTo>
                        <a:cubicBezTo>
                          <a:pt x="258314" y="353939"/>
                          <a:pt x="265117" y="342608"/>
                          <a:pt x="271922" y="338590"/>
                        </a:cubicBezTo>
                        <a:cubicBezTo>
                          <a:pt x="295198" y="324823"/>
                          <a:pt x="323777" y="300501"/>
                          <a:pt x="299431" y="243369"/>
                        </a:cubicBezTo>
                        <a:cubicBezTo>
                          <a:pt x="283464" y="205870"/>
                          <a:pt x="270687" y="192959"/>
                          <a:pt x="262011" y="174450"/>
                        </a:cubicBezTo>
                        <a:close/>
                      </a:path>
                    </a:pathLst>
                  </a:custGeom>
                  <a:noFill/>
                  <a:ln w="8792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88" name="组合 87"/>
                <p:cNvGrpSpPr/>
                <p:nvPr/>
              </p:nvGrpSpPr>
              <p:grpSpPr>
                <a:xfrm>
                  <a:off x="5079229" y="5068857"/>
                  <a:ext cx="245326" cy="637211"/>
                  <a:chOff x="5079229" y="5068857"/>
                  <a:chExt cx="245326" cy="637211"/>
                </a:xfrm>
              </p:grpSpPr>
              <p:sp>
                <p:nvSpPr>
                  <p:cNvPr id="161" name="任意多边形: 形状 160"/>
                  <p:cNvSpPr/>
                  <p:nvPr/>
                </p:nvSpPr>
                <p:spPr>
                  <a:xfrm>
                    <a:off x="5079229" y="5068857"/>
                    <a:ext cx="245326" cy="637211"/>
                  </a:xfrm>
                  <a:custGeom>
                    <a:avLst/>
                    <a:gdLst>
                      <a:gd name="connsiteX0" fmla="*/ 216406 w 245326"/>
                      <a:gd name="connsiteY0" fmla="*/ 16809 h 637211"/>
                      <a:gd name="connsiteX1" fmla="*/ 13082 w 245326"/>
                      <a:gd name="connsiteY1" fmla="*/ 9712 h 637211"/>
                      <a:gd name="connsiteX2" fmla="*/ 21358 w 245326"/>
                      <a:gd name="connsiteY2" fmla="*/ 348996 h 637211"/>
                      <a:gd name="connsiteX3" fmla="*/ 7376 w 245326"/>
                      <a:gd name="connsiteY3" fmla="*/ 487609 h 637211"/>
                      <a:gd name="connsiteX4" fmla="*/ 89 w 245326"/>
                      <a:gd name="connsiteY4" fmla="*/ 573615 h 637211"/>
                      <a:gd name="connsiteX5" fmla="*/ 167950 w 245326"/>
                      <a:gd name="connsiteY5" fmla="*/ 612614 h 637211"/>
                      <a:gd name="connsiteX6" fmla="*/ 219778 w 245326"/>
                      <a:gd name="connsiteY6" fmla="*/ 517769 h 637211"/>
                      <a:gd name="connsiteX7" fmla="*/ 244794 w 245326"/>
                      <a:gd name="connsiteY7" fmla="*/ 283964 h 637211"/>
                      <a:gd name="connsiteX8" fmla="*/ 216406 w 245326"/>
                      <a:gd name="connsiteY8" fmla="*/ 16809 h 637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45326" h="637211">
                        <a:moveTo>
                          <a:pt x="216406" y="16809"/>
                        </a:moveTo>
                        <a:cubicBezTo>
                          <a:pt x="216406" y="-16296"/>
                          <a:pt x="13082" y="9712"/>
                          <a:pt x="13082" y="9712"/>
                        </a:cubicBezTo>
                        <a:cubicBezTo>
                          <a:pt x="13082" y="9712"/>
                          <a:pt x="29635" y="265054"/>
                          <a:pt x="21358" y="348996"/>
                        </a:cubicBezTo>
                        <a:cubicBezTo>
                          <a:pt x="16643" y="396888"/>
                          <a:pt x="11528" y="444780"/>
                          <a:pt x="7376" y="487609"/>
                        </a:cubicBezTo>
                        <a:cubicBezTo>
                          <a:pt x="4215" y="519859"/>
                          <a:pt x="1617" y="549241"/>
                          <a:pt x="89" y="573615"/>
                        </a:cubicBezTo>
                        <a:cubicBezTo>
                          <a:pt x="-3474" y="630345"/>
                          <a:pt x="100559" y="662275"/>
                          <a:pt x="167950" y="612614"/>
                        </a:cubicBezTo>
                        <a:cubicBezTo>
                          <a:pt x="191172" y="595497"/>
                          <a:pt x="207913" y="560007"/>
                          <a:pt x="219778" y="517769"/>
                        </a:cubicBezTo>
                        <a:cubicBezTo>
                          <a:pt x="242331" y="437440"/>
                          <a:pt x="247124" y="332792"/>
                          <a:pt x="244794" y="283964"/>
                        </a:cubicBezTo>
                        <a:cubicBezTo>
                          <a:pt x="241236" y="209500"/>
                          <a:pt x="216406" y="49915"/>
                          <a:pt x="216406" y="16809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20000"/>
                      <a:lumOff val="80000"/>
                    </a:schemeClr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2" name="任意多边形: 形状 161"/>
                  <p:cNvSpPr/>
                  <p:nvPr/>
                </p:nvSpPr>
                <p:spPr>
                  <a:xfrm>
                    <a:off x="5079229" y="5068857"/>
                    <a:ext cx="245326" cy="637211"/>
                  </a:xfrm>
                  <a:custGeom>
                    <a:avLst/>
                    <a:gdLst>
                      <a:gd name="connsiteX0" fmla="*/ 216406 w 245326"/>
                      <a:gd name="connsiteY0" fmla="*/ 16809 h 637211"/>
                      <a:gd name="connsiteX1" fmla="*/ 13082 w 245326"/>
                      <a:gd name="connsiteY1" fmla="*/ 9712 h 637211"/>
                      <a:gd name="connsiteX2" fmla="*/ 21358 w 245326"/>
                      <a:gd name="connsiteY2" fmla="*/ 348996 h 637211"/>
                      <a:gd name="connsiteX3" fmla="*/ 7376 w 245326"/>
                      <a:gd name="connsiteY3" fmla="*/ 487609 h 637211"/>
                      <a:gd name="connsiteX4" fmla="*/ 89 w 245326"/>
                      <a:gd name="connsiteY4" fmla="*/ 573615 h 637211"/>
                      <a:gd name="connsiteX5" fmla="*/ 167950 w 245326"/>
                      <a:gd name="connsiteY5" fmla="*/ 612614 h 637211"/>
                      <a:gd name="connsiteX6" fmla="*/ 219778 w 245326"/>
                      <a:gd name="connsiteY6" fmla="*/ 517769 h 637211"/>
                      <a:gd name="connsiteX7" fmla="*/ 244794 w 245326"/>
                      <a:gd name="connsiteY7" fmla="*/ 283964 h 637211"/>
                      <a:gd name="connsiteX8" fmla="*/ 216406 w 245326"/>
                      <a:gd name="connsiteY8" fmla="*/ 16809 h 637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45326" h="637211">
                        <a:moveTo>
                          <a:pt x="216406" y="16809"/>
                        </a:moveTo>
                        <a:cubicBezTo>
                          <a:pt x="216406" y="-16296"/>
                          <a:pt x="13082" y="9712"/>
                          <a:pt x="13082" y="9712"/>
                        </a:cubicBezTo>
                        <a:cubicBezTo>
                          <a:pt x="13082" y="9712"/>
                          <a:pt x="29635" y="265054"/>
                          <a:pt x="21358" y="348996"/>
                        </a:cubicBezTo>
                        <a:cubicBezTo>
                          <a:pt x="16643" y="396888"/>
                          <a:pt x="11528" y="444780"/>
                          <a:pt x="7376" y="487609"/>
                        </a:cubicBezTo>
                        <a:cubicBezTo>
                          <a:pt x="4215" y="519859"/>
                          <a:pt x="1617" y="549241"/>
                          <a:pt x="89" y="573615"/>
                        </a:cubicBezTo>
                        <a:cubicBezTo>
                          <a:pt x="-3474" y="630345"/>
                          <a:pt x="100559" y="662275"/>
                          <a:pt x="167950" y="612614"/>
                        </a:cubicBezTo>
                        <a:cubicBezTo>
                          <a:pt x="191172" y="595497"/>
                          <a:pt x="207913" y="560007"/>
                          <a:pt x="219778" y="517769"/>
                        </a:cubicBezTo>
                        <a:cubicBezTo>
                          <a:pt x="242331" y="437440"/>
                          <a:pt x="247124" y="332792"/>
                          <a:pt x="244794" y="283964"/>
                        </a:cubicBezTo>
                        <a:cubicBezTo>
                          <a:pt x="241236" y="209500"/>
                          <a:pt x="216406" y="49915"/>
                          <a:pt x="216406" y="16809"/>
                        </a:cubicBezTo>
                        <a:close/>
                      </a:path>
                    </a:pathLst>
                  </a:custGeom>
                  <a:noFill/>
                  <a:ln w="8792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89" name="组合 88"/>
                <p:cNvGrpSpPr/>
                <p:nvPr/>
              </p:nvGrpSpPr>
              <p:grpSpPr>
                <a:xfrm>
                  <a:off x="4157018" y="3981328"/>
                  <a:ext cx="1662449" cy="1173452"/>
                  <a:chOff x="4157018" y="3981328"/>
                  <a:chExt cx="1662449" cy="1173452"/>
                </a:xfrm>
              </p:grpSpPr>
              <p:sp>
                <p:nvSpPr>
                  <p:cNvPr id="159" name="任意多边形: 形状 158"/>
                  <p:cNvSpPr/>
                  <p:nvPr/>
                </p:nvSpPr>
                <p:spPr>
                  <a:xfrm>
                    <a:off x="4162048" y="3986530"/>
                    <a:ext cx="1652212" cy="1163039"/>
                  </a:xfrm>
                  <a:custGeom>
                    <a:avLst/>
                    <a:gdLst>
                      <a:gd name="connsiteX0" fmla="*/ 1229984 w 1652212"/>
                      <a:gd name="connsiteY0" fmla="*/ 37444 h 1163039"/>
                      <a:gd name="connsiteX1" fmla="*/ 728219 w 1652212"/>
                      <a:gd name="connsiteY1" fmla="*/ 0 h 1163039"/>
                      <a:gd name="connsiteX2" fmla="*/ 695020 w 1652212"/>
                      <a:gd name="connsiteY2" fmla="*/ 1442 h 1163039"/>
                      <a:gd name="connsiteX3" fmla="*/ 524464 w 1652212"/>
                      <a:gd name="connsiteY3" fmla="*/ 91717 h 1163039"/>
                      <a:gd name="connsiteX4" fmla="*/ 505875 w 1652212"/>
                      <a:gd name="connsiteY4" fmla="*/ 100661 h 1163039"/>
                      <a:gd name="connsiteX5" fmla="*/ 255864 w 1652212"/>
                      <a:gd name="connsiteY5" fmla="*/ 239957 h 1163039"/>
                      <a:gd name="connsiteX6" fmla="*/ 30018 w 1652212"/>
                      <a:gd name="connsiteY6" fmla="*/ 451377 h 1163039"/>
                      <a:gd name="connsiteX7" fmla="*/ 15429 w 1652212"/>
                      <a:gd name="connsiteY7" fmla="*/ 951136 h 1163039"/>
                      <a:gd name="connsiteX8" fmla="*/ 14300 w 1652212"/>
                      <a:gd name="connsiteY8" fmla="*/ 952255 h 1163039"/>
                      <a:gd name="connsiteX9" fmla="*/ 16003 w 1652212"/>
                      <a:gd name="connsiteY9" fmla="*/ 1014836 h 1163039"/>
                      <a:gd name="connsiteX10" fmla="*/ 16157 w 1652212"/>
                      <a:gd name="connsiteY10" fmla="*/ 1015714 h 1163039"/>
                      <a:gd name="connsiteX11" fmla="*/ 16597 w 1652212"/>
                      <a:gd name="connsiteY11" fmla="*/ 1016490 h 1163039"/>
                      <a:gd name="connsiteX12" fmla="*/ 173889 w 1652212"/>
                      <a:gd name="connsiteY12" fmla="*/ 1082054 h 1163039"/>
                      <a:gd name="connsiteX13" fmla="*/ 214826 w 1652212"/>
                      <a:gd name="connsiteY13" fmla="*/ 1084944 h 1163039"/>
                      <a:gd name="connsiteX14" fmla="*/ 369333 w 1652212"/>
                      <a:gd name="connsiteY14" fmla="*/ 1027243 h 1163039"/>
                      <a:gd name="connsiteX15" fmla="*/ 370318 w 1652212"/>
                      <a:gd name="connsiteY15" fmla="*/ 1026137 h 1163039"/>
                      <a:gd name="connsiteX16" fmla="*/ 370570 w 1652212"/>
                      <a:gd name="connsiteY16" fmla="*/ 1024677 h 1163039"/>
                      <a:gd name="connsiteX17" fmla="*/ 376296 w 1652212"/>
                      <a:gd name="connsiteY17" fmla="*/ 978175 h 1163039"/>
                      <a:gd name="connsiteX18" fmla="*/ 365251 w 1652212"/>
                      <a:gd name="connsiteY18" fmla="*/ 922502 h 1163039"/>
                      <a:gd name="connsiteX19" fmla="*/ 369445 w 1652212"/>
                      <a:gd name="connsiteY19" fmla="*/ 876154 h 1163039"/>
                      <a:gd name="connsiteX20" fmla="*/ 386531 w 1652212"/>
                      <a:gd name="connsiteY20" fmla="*/ 644630 h 1163039"/>
                      <a:gd name="connsiteX21" fmla="*/ 622824 w 1652212"/>
                      <a:gd name="connsiteY21" fmla="*/ 592949 h 1163039"/>
                      <a:gd name="connsiteX22" fmla="*/ 789337 w 1652212"/>
                      <a:gd name="connsiteY22" fmla="*/ 519731 h 1163039"/>
                      <a:gd name="connsiteX23" fmla="*/ 803036 w 1652212"/>
                      <a:gd name="connsiteY23" fmla="*/ 721725 h 1163039"/>
                      <a:gd name="connsiteX24" fmla="*/ 848213 w 1652212"/>
                      <a:gd name="connsiteY24" fmla="*/ 1022172 h 1163039"/>
                      <a:gd name="connsiteX25" fmla="*/ 860370 w 1652212"/>
                      <a:gd name="connsiteY25" fmla="*/ 1110304 h 1163039"/>
                      <a:gd name="connsiteX26" fmla="*/ 1069080 w 1652212"/>
                      <a:gd name="connsiteY26" fmla="*/ 1163040 h 1163039"/>
                      <a:gd name="connsiteX27" fmla="*/ 1120086 w 1652212"/>
                      <a:gd name="connsiteY27" fmla="*/ 1158732 h 1163039"/>
                      <a:gd name="connsiteX28" fmla="*/ 1218685 w 1652212"/>
                      <a:gd name="connsiteY28" fmla="*/ 1067068 h 1163039"/>
                      <a:gd name="connsiteX29" fmla="*/ 1225381 w 1652212"/>
                      <a:gd name="connsiteY29" fmla="*/ 1014760 h 1163039"/>
                      <a:gd name="connsiteX30" fmla="*/ 1234290 w 1652212"/>
                      <a:gd name="connsiteY30" fmla="*/ 981606 h 1163039"/>
                      <a:gd name="connsiteX31" fmla="*/ 1261179 w 1652212"/>
                      <a:gd name="connsiteY31" fmla="*/ 682050 h 1163039"/>
                      <a:gd name="connsiteX32" fmla="*/ 1500675 w 1652212"/>
                      <a:gd name="connsiteY32" fmla="*/ 517660 h 1163039"/>
                      <a:gd name="connsiteX33" fmla="*/ 1606327 w 1652212"/>
                      <a:gd name="connsiteY33" fmla="*/ 359948 h 1163039"/>
                      <a:gd name="connsiteX34" fmla="*/ 1638551 w 1652212"/>
                      <a:gd name="connsiteY34" fmla="*/ 310615 h 1163039"/>
                      <a:gd name="connsiteX35" fmla="*/ 1639487 w 1652212"/>
                      <a:gd name="connsiteY35" fmla="*/ 164291 h 1163039"/>
                      <a:gd name="connsiteX36" fmla="*/ 1229984 w 1652212"/>
                      <a:gd name="connsiteY36" fmla="*/ 37444 h 11630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1652212" h="1163039">
                        <a:moveTo>
                          <a:pt x="1229984" y="37444"/>
                        </a:moveTo>
                        <a:cubicBezTo>
                          <a:pt x="1031240" y="11900"/>
                          <a:pt x="813080" y="0"/>
                          <a:pt x="728219" y="0"/>
                        </a:cubicBezTo>
                        <a:cubicBezTo>
                          <a:pt x="711156" y="0"/>
                          <a:pt x="699985" y="486"/>
                          <a:pt x="695020" y="1442"/>
                        </a:cubicBezTo>
                        <a:cubicBezTo>
                          <a:pt x="644281" y="11190"/>
                          <a:pt x="532848" y="86048"/>
                          <a:pt x="524464" y="91717"/>
                        </a:cubicBezTo>
                        <a:cubicBezTo>
                          <a:pt x="522867" y="92467"/>
                          <a:pt x="516263" y="95581"/>
                          <a:pt x="505875" y="100661"/>
                        </a:cubicBezTo>
                        <a:cubicBezTo>
                          <a:pt x="464699" y="120771"/>
                          <a:pt x="357907" y="174602"/>
                          <a:pt x="255864" y="239957"/>
                        </a:cubicBezTo>
                        <a:cubicBezTo>
                          <a:pt x="127619" y="322095"/>
                          <a:pt x="51634" y="393227"/>
                          <a:pt x="30018" y="451377"/>
                        </a:cubicBezTo>
                        <a:cubicBezTo>
                          <a:pt x="-24011" y="596694"/>
                          <a:pt x="10369" y="908379"/>
                          <a:pt x="15429" y="951136"/>
                        </a:cubicBezTo>
                        <a:cubicBezTo>
                          <a:pt x="15027" y="951464"/>
                          <a:pt x="14651" y="951840"/>
                          <a:pt x="14300" y="952255"/>
                        </a:cubicBezTo>
                        <a:cubicBezTo>
                          <a:pt x="10703" y="956541"/>
                          <a:pt x="7648" y="967527"/>
                          <a:pt x="16003" y="1014836"/>
                        </a:cubicBezTo>
                        <a:lnTo>
                          <a:pt x="16157" y="1015714"/>
                        </a:lnTo>
                        <a:lnTo>
                          <a:pt x="16597" y="1016490"/>
                        </a:lnTo>
                        <a:cubicBezTo>
                          <a:pt x="17694" y="1018430"/>
                          <a:pt x="44925" y="1064201"/>
                          <a:pt x="173889" y="1082054"/>
                        </a:cubicBezTo>
                        <a:cubicBezTo>
                          <a:pt x="187746" y="1083973"/>
                          <a:pt x="201519" y="1084944"/>
                          <a:pt x="214826" y="1084944"/>
                        </a:cubicBezTo>
                        <a:cubicBezTo>
                          <a:pt x="316845" y="1084940"/>
                          <a:pt x="367238" y="1029599"/>
                          <a:pt x="369333" y="1027243"/>
                        </a:cubicBezTo>
                        <a:lnTo>
                          <a:pt x="370318" y="1026137"/>
                        </a:lnTo>
                        <a:lnTo>
                          <a:pt x="370570" y="1024677"/>
                        </a:lnTo>
                        <a:cubicBezTo>
                          <a:pt x="370610" y="1024449"/>
                          <a:pt x="374573" y="1001527"/>
                          <a:pt x="376296" y="978175"/>
                        </a:cubicBezTo>
                        <a:cubicBezTo>
                          <a:pt x="379616" y="933180"/>
                          <a:pt x="372078" y="924746"/>
                          <a:pt x="365251" y="922502"/>
                        </a:cubicBezTo>
                        <a:cubicBezTo>
                          <a:pt x="362317" y="919434"/>
                          <a:pt x="365941" y="897431"/>
                          <a:pt x="369445" y="876154"/>
                        </a:cubicBezTo>
                        <a:cubicBezTo>
                          <a:pt x="376974" y="830444"/>
                          <a:pt x="389503" y="754364"/>
                          <a:pt x="386531" y="644630"/>
                        </a:cubicBezTo>
                        <a:cubicBezTo>
                          <a:pt x="410499" y="641370"/>
                          <a:pt x="521886" y="625166"/>
                          <a:pt x="622824" y="592949"/>
                        </a:cubicBezTo>
                        <a:cubicBezTo>
                          <a:pt x="713912" y="563868"/>
                          <a:pt x="769609" y="532058"/>
                          <a:pt x="789337" y="519731"/>
                        </a:cubicBezTo>
                        <a:cubicBezTo>
                          <a:pt x="789984" y="553502"/>
                          <a:pt x="792867" y="667518"/>
                          <a:pt x="803036" y="721725"/>
                        </a:cubicBezTo>
                        <a:cubicBezTo>
                          <a:pt x="814481" y="782742"/>
                          <a:pt x="846740" y="1011696"/>
                          <a:pt x="848213" y="1022172"/>
                        </a:cubicBezTo>
                        <a:cubicBezTo>
                          <a:pt x="848233" y="1027599"/>
                          <a:pt x="848720" y="1081153"/>
                          <a:pt x="860370" y="1110304"/>
                        </a:cubicBezTo>
                        <a:cubicBezTo>
                          <a:pt x="871539" y="1138211"/>
                          <a:pt x="986386" y="1163040"/>
                          <a:pt x="1069080" y="1163040"/>
                        </a:cubicBezTo>
                        <a:cubicBezTo>
                          <a:pt x="1088997" y="1163040"/>
                          <a:pt x="1106157" y="1161591"/>
                          <a:pt x="1120086" y="1158732"/>
                        </a:cubicBezTo>
                        <a:cubicBezTo>
                          <a:pt x="1195647" y="1143217"/>
                          <a:pt x="1218685" y="1121802"/>
                          <a:pt x="1218685" y="1067068"/>
                        </a:cubicBezTo>
                        <a:cubicBezTo>
                          <a:pt x="1218685" y="1035874"/>
                          <a:pt x="1221064" y="1028375"/>
                          <a:pt x="1225381" y="1014760"/>
                        </a:cubicBezTo>
                        <a:cubicBezTo>
                          <a:pt x="1227796" y="1007141"/>
                          <a:pt x="1230801" y="997661"/>
                          <a:pt x="1234290" y="981606"/>
                        </a:cubicBezTo>
                        <a:cubicBezTo>
                          <a:pt x="1240906" y="951224"/>
                          <a:pt x="1279086" y="742658"/>
                          <a:pt x="1261179" y="682050"/>
                        </a:cubicBezTo>
                        <a:cubicBezTo>
                          <a:pt x="1287879" y="668552"/>
                          <a:pt x="1431699" y="593872"/>
                          <a:pt x="1500675" y="517660"/>
                        </a:cubicBezTo>
                        <a:cubicBezTo>
                          <a:pt x="1570294" y="440706"/>
                          <a:pt x="1602190" y="369569"/>
                          <a:pt x="1606327" y="359948"/>
                        </a:cubicBezTo>
                        <a:cubicBezTo>
                          <a:pt x="1610354" y="356128"/>
                          <a:pt x="1626470" y="339671"/>
                          <a:pt x="1638551" y="310615"/>
                        </a:cubicBezTo>
                        <a:cubicBezTo>
                          <a:pt x="1661158" y="256236"/>
                          <a:pt x="1651537" y="201030"/>
                          <a:pt x="1639487" y="164291"/>
                        </a:cubicBezTo>
                        <a:cubicBezTo>
                          <a:pt x="1622615" y="112880"/>
                          <a:pt x="1484839" y="70200"/>
                          <a:pt x="1229984" y="3744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0" name="任意多边形: 形状 159"/>
                  <p:cNvSpPr/>
                  <p:nvPr/>
                </p:nvSpPr>
                <p:spPr>
                  <a:xfrm>
                    <a:off x="4157018" y="3981328"/>
                    <a:ext cx="1662449" cy="1173452"/>
                  </a:xfrm>
                  <a:custGeom>
                    <a:avLst/>
                    <a:gdLst>
                      <a:gd name="connsiteX0" fmla="*/ 1508153 w 1662449"/>
                      <a:gd name="connsiteY0" fmla="*/ 87662 h 1173452"/>
                      <a:gd name="connsiteX1" fmla="*/ 1235702 w 1662449"/>
                      <a:gd name="connsiteY1" fmla="*/ 37490 h 1173452"/>
                      <a:gd name="connsiteX2" fmla="*/ 733256 w 1662449"/>
                      <a:gd name="connsiteY2" fmla="*/ 0 h 1173452"/>
                      <a:gd name="connsiteX3" fmla="*/ 733256 w 1662449"/>
                      <a:gd name="connsiteY3" fmla="*/ 10401 h 1173452"/>
                      <a:gd name="connsiteX4" fmla="*/ 733252 w 1662449"/>
                      <a:gd name="connsiteY4" fmla="*/ 0 h 1173452"/>
                      <a:gd name="connsiteX5" fmla="*/ 699063 w 1662449"/>
                      <a:gd name="connsiteY5" fmla="*/ 1537 h 1173452"/>
                      <a:gd name="connsiteX6" fmla="*/ 526918 w 1662449"/>
                      <a:gd name="connsiteY6" fmla="*/ 92381 h 1173452"/>
                      <a:gd name="connsiteX7" fmla="*/ 508619 w 1662449"/>
                      <a:gd name="connsiteY7" fmla="*/ 101189 h 1173452"/>
                      <a:gd name="connsiteX8" fmla="*/ 30175 w 1662449"/>
                      <a:gd name="connsiteY8" fmla="*/ 454767 h 1173452"/>
                      <a:gd name="connsiteX9" fmla="*/ 1250 w 1662449"/>
                      <a:gd name="connsiteY9" fmla="*/ 767164 h 1173452"/>
                      <a:gd name="connsiteX10" fmla="*/ 15023 w 1662449"/>
                      <a:gd name="connsiteY10" fmla="*/ 954510 h 1173452"/>
                      <a:gd name="connsiteX11" fmla="*/ 15914 w 1662449"/>
                      <a:gd name="connsiteY11" fmla="*/ 1020943 h 1173452"/>
                      <a:gd name="connsiteX12" fmla="*/ 16224 w 1662449"/>
                      <a:gd name="connsiteY12" fmla="*/ 1022700 h 1173452"/>
                      <a:gd name="connsiteX13" fmla="*/ 17101 w 1662449"/>
                      <a:gd name="connsiteY13" fmla="*/ 1024251 h 1173452"/>
                      <a:gd name="connsiteX14" fmla="*/ 178207 w 1662449"/>
                      <a:gd name="connsiteY14" fmla="*/ 1092409 h 1173452"/>
                      <a:gd name="connsiteX15" fmla="*/ 219856 w 1662449"/>
                      <a:gd name="connsiteY15" fmla="*/ 1095350 h 1173452"/>
                      <a:gd name="connsiteX16" fmla="*/ 378249 w 1662449"/>
                      <a:gd name="connsiteY16" fmla="*/ 1035905 h 1173452"/>
                      <a:gd name="connsiteX17" fmla="*/ 380217 w 1662449"/>
                      <a:gd name="connsiteY17" fmla="*/ 1033694 h 1173452"/>
                      <a:gd name="connsiteX18" fmla="*/ 380724 w 1662449"/>
                      <a:gd name="connsiteY18" fmla="*/ 1030777 h 1173452"/>
                      <a:gd name="connsiteX19" fmla="*/ 386512 w 1662449"/>
                      <a:gd name="connsiteY19" fmla="*/ 983767 h 1173452"/>
                      <a:gd name="connsiteX20" fmla="*/ 374537 w 1662449"/>
                      <a:gd name="connsiteY20" fmla="*/ 923878 h 1173452"/>
                      <a:gd name="connsiteX21" fmla="*/ 379607 w 1662449"/>
                      <a:gd name="connsiteY21" fmla="*/ 882207 h 1173452"/>
                      <a:gd name="connsiteX22" fmla="*/ 396878 w 1662449"/>
                      <a:gd name="connsiteY22" fmla="*/ 654352 h 1173452"/>
                      <a:gd name="connsiteX23" fmla="*/ 629436 w 1662449"/>
                      <a:gd name="connsiteY23" fmla="*/ 603111 h 1173452"/>
                      <a:gd name="connsiteX24" fmla="*/ 789360 w 1662449"/>
                      <a:gd name="connsiteY24" fmla="*/ 534061 h 1173452"/>
                      <a:gd name="connsiteX25" fmla="*/ 802957 w 1662449"/>
                      <a:gd name="connsiteY25" fmla="*/ 727893 h 1173452"/>
                      <a:gd name="connsiteX26" fmla="*/ 848048 w 1662449"/>
                      <a:gd name="connsiteY26" fmla="*/ 1027760 h 1173452"/>
                      <a:gd name="connsiteX27" fmla="*/ 860573 w 1662449"/>
                      <a:gd name="connsiteY27" fmla="*/ 1117443 h 1173452"/>
                      <a:gd name="connsiteX28" fmla="*/ 942443 w 1662449"/>
                      <a:gd name="connsiteY28" fmla="*/ 1157465 h 1173452"/>
                      <a:gd name="connsiteX29" fmla="*/ 1074114 w 1662449"/>
                      <a:gd name="connsiteY29" fmla="*/ 1173452 h 1173452"/>
                      <a:gd name="connsiteX30" fmla="*/ 1126165 w 1662449"/>
                      <a:gd name="connsiteY30" fmla="*/ 1169039 h 1173452"/>
                      <a:gd name="connsiteX31" fmla="*/ 1228918 w 1662449"/>
                      <a:gd name="connsiteY31" fmla="*/ 1072279 h 1173452"/>
                      <a:gd name="connsiteX32" fmla="*/ 1235369 w 1662449"/>
                      <a:gd name="connsiteY32" fmla="*/ 1021541 h 1173452"/>
                      <a:gd name="connsiteX33" fmla="*/ 1244406 w 1662449"/>
                      <a:gd name="connsiteY33" fmla="*/ 987917 h 1173452"/>
                      <a:gd name="connsiteX34" fmla="*/ 1272273 w 1662449"/>
                      <a:gd name="connsiteY34" fmla="*/ 690010 h 1173452"/>
                      <a:gd name="connsiteX35" fmla="*/ 1509562 w 1662449"/>
                      <a:gd name="connsiteY35" fmla="*/ 526360 h 1173452"/>
                      <a:gd name="connsiteX36" fmla="*/ 1615745 w 1662449"/>
                      <a:gd name="connsiteY36" fmla="*/ 368147 h 1173452"/>
                      <a:gd name="connsiteX37" fmla="*/ 1648386 w 1662449"/>
                      <a:gd name="connsiteY37" fmla="*/ 317822 h 1173452"/>
                      <a:gd name="connsiteX38" fmla="*/ 1649461 w 1662449"/>
                      <a:gd name="connsiteY38" fmla="*/ 167881 h 1173452"/>
                      <a:gd name="connsiteX39" fmla="*/ 1508153 w 1662449"/>
                      <a:gd name="connsiteY39" fmla="*/ 87662 h 1173452"/>
                      <a:gd name="connsiteX40" fmla="*/ 1607007 w 1662449"/>
                      <a:gd name="connsiteY40" fmla="*/ 362098 h 1173452"/>
                      <a:gd name="connsiteX41" fmla="*/ 1501849 w 1662449"/>
                      <a:gd name="connsiteY41" fmla="*/ 519379 h 1173452"/>
                      <a:gd name="connsiteX42" fmla="*/ 1259819 w 1662449"/>
                      <a:gd name="connsiteY42" fmla="*/ 684642 h 1173452"/>
                      <a:gd name="connsiteX43" fmla="*/ 1234240 w 1662449"/>
                      <a:gd name="connsiteY43" fmla="*/ 985706 h 1173452"/>
                      <a:gd name="connsiteX44" fmla="*/ 1218517 w 1662449"/>
                      <a:gd name="connsiteY44" fmla="*/ 1072275 h 1173452"/>
                      <a:gd name="connsiteX45" fmla="*/ 1124072 w 1662449"/>
                      <a:gd name="connsiteY45" fmla="*/ 1158844 h 1173452"/>
                      <a:gd name="connsiteX46" fmla="*/ 1074112 w 1662449"/>
                      <a:gd name="connsiteY46" fmla="*/ 1163044 h 1173452"/>
                      <a:gd name="connsiteX47" fmla="*/ 870232 w 1662449"/>
                      <a:gd name="connsiteY47" fmla="*/ 1113577 h 1173452"/>
                      <a:gd name="connsiteX48" fmla="*/ 858445 w 1662449"/>
                      <a:gd name="connsiteY48" fmla="*/ 1027008 h 1173452"/>
                      <a:gd name="connsiteX49" fmla="*/ 813178 w 1662449"/>
                      <a:gd name="connsiteY49" fmla="*/ 725970 h 1173452"/>
                      <a:gd name="connsiteX50" fmla="*/ 799412 w 1662449"/>
                      <a:gd name="connsiteY50" fmla="*/ 515440 h 1173452"/>
                      <a:gd name="connsiteX51" fmla="*/ 626273 w 1662449"/>
                      <a:gd name="connsiteY51" fmla="*/ 593197 h 1173452"/>
                      <a:gd name="connsiteX52" fmla="*/ 386226 w 1662449"/>
                      <a:gd name="connsiteY52" fmla="*/ 645294 h 1173452"/>
                      <a:gd name="connsiteX53" fmla="*/ 368520 w 1662449"/>
                      <a:gd name="connsiteY53" fmla="*/ 932563 h 1173452"/>
                      <a:gd name="connsiteX54" fmla="*/ 370474 w 1662449"/>
                      <a:gd name="connsiteY54" fmla="*/ 1028988 h 1173452"/>
                      <a:gd name="connsiteX55" fmla="*/ 219854 w 1662449"/>
                      <a:gd name="connsiteY55" fmla="*/ 1084944 h 1173452"/>
                      <a:gd name="connsiteX56" fmla="*/ 179631 w 1662449"/>
                      <a:gd name="connsiteY56" fmla="*/ 1082102 h 1173452"/>
                      <a:gd name="connsiteX57" fmla="*/ 26152 w 1662449"/>
                      <a:gd name="connsiteY57" fmla="*/ 1019132 h 1173452"/>
                      <a:gd name="connsiteX58" fmla="*/ 25110 w 1662449"/>
                      <a:gd name="connsiteY58" fmla="*/ 959839 h 1173452"/>
                      <a:gd name="connsiteX59" fmla="*/ 26152 w 1662449"/>
                      <a:gd name="connsiteY59" fmla="*/ 960125 h 1173452"/>
                      <a:gd name="connsiteX60" fmla="*/ 39919 w 1662449"/>
                      <a:gd name="connsiteY60" fmla="*/ 458387 h 1173452"/>
                      <a:gd name="connsiteX61" fmla="*/ 513183 w 1662449"/>
                      <a:gd name="connsiteY61" fmla="*/ 110530 h 1173452"/>
                      <a:gd name="connsiteX62" fmla="*/ 532066 w 1662449"/>
                      <a:gd name="connsiteY62" fmla="*/ 101450 h 1173452"/>
                      <a:gd name="connsiteX63" fmla="*/ 701026 w 1662449"/>
                      <a:gd name="connsiteY63" fmla="*/ 11747 h 1173452"/>
                      <a:gd name="connsiteX64" fmla="*/ 733243 w 1662449"/>
                      <a:gd name="connsiteY64" fmla="*/ 10399 h 1173452"/>
                      <a:gd name="connsiteX65" fmla="*/ 1639571 w 1662449"/>
                      <a:gd name="connsiteY65" fmla="*/ 171118 h 1173452"/>
                      <a:gd name="connsiteX66" fmla="*/ 1607007 w 1662449"/>
                      <a:gd name="connsiteY66" fmla="*/ 362098 h 1173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</a:cxnLst>
                    <a:rect l="l" t="t" r="r" b="b"/>
                    <a:pathLst>
                      <a:path w="1662449" h="1173452">
                        <a:moveTo>
                          <a:pt x="1508153" y="87662"/>
                        </a:moveTo>
                        <a:cubicBezTo>
                          <a:pt x="1440402" y="68901"/>
                          <a:pt x="1348735" y="52020"/>
                          <a:pt x="1235702" y="37490"/>
                        </a:cubicBezTo>
                        <a:cubicBezTo>
                          <a:pt x="1036734" y="11916"/>
                          <a:pt x="818260" y="0"/>
                          <a:pt x="733256" y="0"/>
                        </a:cubicBezTo>
                        <a:lnTo>
                          <a:pt x="733256" y="10401"/>
                        </a:lnTo>
                        <a:lnTo>
                          <a:pt x="733252" y="0"/>
                        </a:lnTo>
                        <a:cubicBezTo>
                          <a:pt x="707037" y="0"/>
                          <a:pt x="701037" y="1156"/>
                          <a:pt x="699063" y="1537"/>
                        </a:cubicBezTo>
                        <a:cubicBezTo>
                          <a:pt x="647913" y="11364"/>
                          <a:pt x="537652" y="85140"/>
                          <a:pt x="526918" y="92381"/>
                        </a:cubicBezTo>
                        <a:cubicBezTo>
                          <a:pt x="524828" y="93364"/>
                          <a:pt x="518493" y="96361"/>
                          <a:pt x="508619" y="101189"/>
                        </a:cubicBezTo>
                        <a:cubicBezTo>
                          <a:pt x="409159" y="149764"/>
                          <a:pt x="80704" y="318824"/>
                          <a:pt x="30175" y="454767"/>
                        </a:cubicBezTo>
                        <a:cubicBezTo>
                          <a:pt x="6038" y="519685"/>
                          <a:pt x="-3693" y="624790"/>
                          <a:pt x="1250" y="767164"/>
                        </a:cubicBezTo>
                        <a:cubicBezTo>
                          <a:pt x="4323" y="855672"/>
                          <a:pt x="12430" y="931780"/>
                          <a:pt x="15023" y="954510"/>
                        </a:cubicBezTo>
                        <a:cubicBezTo>
                          <a:pt x="10383" y="960421"/>
                          <a:pt x="7451" y="973034"/>
                          <a:pt x="15914" y="1020943"/>
                        </a:cubicBezTo>
                        <a:lnTo>
                          <a:pt x="16224" y="1022700"/>
                        </a:lnTo>
                        <a:lnTo>
                          <a:pt x="17101" y="1024251"/>
                        </a:lnTo>
                        <a:cubicBezTo>
                          <a:pt x="18248" y="1026282"/>
                          <a:pt x="46722" y="1074209"/>
                          <a:pt x="178207" y="1092409"/>
                        </a:cubicBezTo>
                        <a:cubicBezTo>
                          <a:pt x="192296" y="1094359"/>
                          <a:pt x="206309" y="1095350"/>
                          <a:pt x="219856" y="1095350"/>
                        </a:cubicBezTo>
                        <a:cubicBezTo>
                          <a:pt x="324183" y="1095350"/>
                          <a:pt x="376090" y="1038332"/>
                          <a:pt x="378249" y="1035905"/>
                        </a:cubicBezTo>
                        <a:lnTo>
                          <a:pt x="380217" y="1033694"/>
                        </a:lnTo>
                        <a:lnTo>
                          <a:pt x="380724" y="1030777"/>
                        </a:lnTo>
                        <a:cubicBezTo>
                          <a:pt x="380889" y="1029834"/>
                          <a:pt x="384768" y="1007374"/>
                          <a:pt x="386512" y="983767"/>
                        </a:cubicBezTo>
                        <a:cubicBezTo>
                          <a:pt x="389140" y="948138"/>
                          <a:pt x="385551" y="929844"/>
                          <a:pt x="374537" y="923878"/>
                        </a:cubicBezTo>
                        <a:cubicBezTo>
                          <a:pt x="373772" y="917638"/>
                          <a:pt x="376735" y="899649"/>
                          <a:pt x="379607" y="882207"/>
                        </a:cubicBezTo>
                        <a:cubicBezTo>
                          <a:pt x="387059" y="836960"/>
                          <a:pt x="399392" y="762082"/>
                          <a:pt x="396878" y="654352"/>
                        </a:cubicBezTo>
                        <a:cubicBezTo>
                          <a:pt x="428337" y="649919"/>
                          <a:pt x="533572" y="633708"/>
                          <a:pt x="629436" y="603111"/>
                        </a:cubicBezTo>
                        <a:cubicBezTo>
                          <a:pt x="711016" y="577066"/>
                          <a:pt x="764517" y="548759"/>
                          <a:pt x="789360" y="534061"/>
                        </a:cubicBezTo>
                        <a:cubicBezTo>
                          <a:pt x="790301" y="575901"/>
                          <a:pt x="793492" y="677441"/>
                          <a:pt x="802957" y="727893"/>
                        </a:cubicBezTo>
                        <a:cubicBezTo>
                          <a:pt x="814275" y="788230"/>
                          <a:pt x="846029" y="1013408"/>
                          <a:pt x="848048" y="1027760"/>
                        </a:cubicBezTo>
                        <a:cubicBezTo>
                          <a:pt x="848090" y="1034986"/>
                          <a:pt x="848800" y="1087978"/>
                          <a:pt x="860573" y="1117443"/>
                        </a:cubicBezTo>
                        <a:cubicBezTo>
                          <a:pt x="866620" y="1132550"/>
                          <a:pt x="894164" y="1146016"/>
                          <a:pt x="942443" y="1157465"/>
                        </a:cubicBezTo>
                        <a:cubicBezTo>
                          <a:pt x="984646" y="1167476"/>
                          <a:pt x="1033870" y="1173452"/>
                          <a:pt x="1074114" y="1173452"/>
                        </a:cubicBezTo>
                        <a:cubicBezTo>
                          <a:pt x="1094383" y="1173452"/>
                          <a:pt x="1111894" y="1171967"/>
                          <a:pt x="1126165" y="1169039"/>
                        </a:cubicBezTo>
                        <a:cubicBezTo>
                          <a:pt x="1203950" y="1153069"/>
                          <a:pt x="1228918" y="1129557"/>
                          <a:pt x="1228918" y="1072279"/>
                        </a:cubicBezTo>
                        <a:cubicBezTo>
                          <a:pt x="1228918" y="1041893"/>
                          <a:pt x="1231074" y="1035092"/>
                          <a:pt x="1235369" y="1021541"/>
                        </a:cubicBezTo>
                        <a:cubicBezTo>
                          <a:pt x="1237818" y="1013821"/>
                          <a:pt x="1240865" y="1004211"/>
                          <a:pt x="1244406" y="987917"/>
                        </a:cubicBezTo>
                        <a:cubicBezTo>
                          <a:pt x="1250908" y="958058"/>
                          <a:pt x="1287640" y="756976"/>
                          <a:pt x="1272273" y="690010"/>
                        </a:cubicBezTo>
                        <a:cubicBezTo>
                          <a:pt x="1306732" y="672379"/>
                          <a:pt x="1442740" y="600194"/>
                          <a:pt x="1509562" y="526360"/>
                        </a:cubicBezTo>
                        <a:cubicBezTo>
                          <a:pt x="1578595" y="450054"/>
                          <a:pt x="1610104" y="381224"/>
                          <a:pt x="1615745" y="368147"/>
                        </a:cubicBezTo>
                        <a:cubicBezTo>
                          <a:pt x="1621084" y="362892"/>
                          <a:pt x="1636659" y="346028"/>
                          <a:pt x="1648386" y="317822"/>
                        </a:cubicBezTo>
                        <a:cubicBezTo>
                          <a:pt x="1661201" y="286994"/>
                          <a:pt x="1671791" y="235957"/>
                          <a:pt x="1649461" y="167881"/>
                        </a:cubicBezTo>
                        <a:cubicBezTo>
                          <a:pt x="1639479" y="137468"/>
                          <a:pt x="1593258" y="111229"/>
                          <a:pt x="1508153" y="87662"/>
                        </a:cubicBezTo>
                        <a:close/>
                        <a:moveTo>
                          <a:pt x="1607007" y="362098"/>
                        </a:moveTo>
                        <a:cubicBezTo>
                          <a:pt x="1607007" y="362098"/>
                          <a:pt x="1576605" y="436747"/>
                          <a:pt x="1501849" y="519379"/>
                        </a:cubicBezTo>
                        <a:cubicBezTo>
                          <a:pt x="1427066" y="602011"/>
                          <a:pt x="1259819" y="684642"/>
                          <a:pt x="1259819" y="684642"/>
                        </a:cubicBezTo>
                        <a:cubicBezTo>
                          <a:pt x="1279507" y="733846"/>
                          <a:pt x="1244096" y="940439"/>
                          <a:pt x="1234240" y="985706"/>
                        </a:cubicBezTo>
                        <a:cubicBezTo>
                          <a:pt x="1224410" y="1030947"/>
                          <a:pt x="1218517" y="1023071"/>
                          <a:pt x="1218517" y="1072275"/>
                        </a:cubicBezTo>
                        <a:cubicBezTo>
                          <a:pt x="1218517" y="1121453"/>
                          <a:pt x="1200785" y="1143095"/>
                          <a:pt x="1124072" y="1158844"/>
                        </a:cubicBezTo>
                        <a:cubicBezTo>
                          <a:pt x="1109927" y="1161747"/>
                          <a:pt x="1092758" y="1163044"/>
                          <a:pt x="1074112" y="1163044"/>
                        </a:cubicBezTo>
                        <a:cubicBezTo>
                          <a:pt x="991598" y="1163044"/>
                          <a:pt x="879866" y="1137652"/>
                          <a:pt x="870232" y="1113577"/>
                        </a:cubicBezTo>
                        <a:cubicBezTo>
                          <a:pt x="858445" y="1084085"/>
                          <a:pt x="858445" y="1027008"/>
                          <a:pt x="858445" y="1027008"/>
                        </a:cubicBezTo>
                        <a:cubicBezTo>
                          <a:pt x="858445" y="1027008"/>
                          <a:pt x="824991" y="788942"/>
                          <a:pt x="813178" y="725970"/>
                        </a:cubicBezTo>
                        <a:cubicBezTo>
                          <a:pt x="801366" y="663000"/>
                          <a:pt x="799412" y="515440"/>
                          <a:pt x="799412" y="515440"/>
                        </a:cubicBezTo>
                        <a:cubicBezTo>
                          <a:pt x="799412" y="515440"/>
                          <a:pt x="740378" y="556768"/>
                          <a:pt x="626273" y="593197"/>
                        </a:cubicBezTo>
                        <a:cubicBezTo>
                          <a:pt x="512142" y="629626"/>
                          <a:pt x="386226" y="645294"/>
                          <a:pt x="386226" y="645294"/>
                        </a:cubicBezTo>
                        <a:cubicBezTo>
                          <a:pt x="392119" y="836164"/>
                          <a:pt x="350788" y="926670"/>
                          <a:pt x="368520" y="932563"/>
                        </a:cubicBezTo>
                        <a:cubicBezTo>
                          <a:pt x="386226" y="938482"/>
                          <a:pt x="370474" y="1028988"/>
                          <a:pt x="370474" y="1028988"/>
                        </a:cubicBezTo>
                        <a:cubicBezTo>
                          <a:pt x="370474" y="1028988"/>
                          <a:pt x="320710" y="1084944"/>
                          <a:pt x="219854" y="1084944"/>
                        </a:cubicBezTo>
                        <a:cubicBezTo>
                          <a:pt x="207243" y="1084944"/>
                          <a:pt x="193844" y="1084072"/>
                          <a:pt x="179631" y="1082102"/>
                        </a:cubicBezTo>
                        <a:cubicBezTo>
                          <a:pt x="51731" y="1064397"/>
                          <a:pt x="26152" y="1019132"/>
                          <a:pt x="26152" y="1019132"/>
                        </a:cubicBezTo>
                        <a:cubicBezTo>
                          <a:pt x="16593" y="964998"/>
                          <a:pt x="22508" y="959839"/>
                          <a:pt x="25110" y="959839"/>
                        </a:cubicBezTo>
                        <a:cubicBezTo>
                          <a:pt x="25724" y="959839"/>
                          <a:pt x="26152" y="960125"/>
                          <a:pt x="26152" y="960125"/>
                        </a:cubicBezTo>
                        <a:cubicBezTo>
                          <a:pt x="26152" y="960125"/>
                          <a:pt x="-17132" y="611839"/>
                          <a:pt x="39919" y="458387"/>
                        </a:cubicBezTo>
                        <a:cubicBezTo>
                          <a:pt x="89820" y="324142"/>
                          <a:pt x="428998" y="151645"/>
                          <a:pt x="513183" y="110530"/>
                        </a:cubicBezTo>
                        <a:cubicBezTo>
                          <a:pt x="525237" y="104637"/>
                          <a:pt x="532066" y="101450"/>
                          <a:pt x="532066" y="101450"/>
                        </a:cubicBezTo>
                        <a:cubicBezTo>
                          <a:pt x="532066" y="101450"/>
                          <a:pt x="649865" y="21576"/>
                          <a:pt x="701026" y="11747"/>
                        </a:cubicBezTo>
                        <a:cubicBezTo>
                          <a:pt x="705653" y="10854"/>
                          <a:pt x="716792" y="10399"/>
                          <a:pt x="733243" y="10399"/>
                        </a:cubicBezTo>
                        <a:cubicBezTo>
                          <a:pt x="898666" y="10397"/>
                          <a:pt x="1601982" y="56567"/>
                          <a:pt x="1639571" y="171118"/>
                        </a:cubicBezTo>
                        <a:cubicBezTo>
                          <a:pt x="1680880" y="297037"/>
                          <a:pt x="1607007" y="362098"/>
                          <a:pt x="1607007" y="36209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90" name="任意多边形: 形状 89"/>
                <p:cNvSpPr/>
                <p:nvPr/>
              </p:nvSpPr>
              <p:spPr>
                <a:xfrm>
                  <a:off x="4543201" y="4403864"/>
                  <a:ext cx="419049" cy="222760"/>
                </a:xfrm>
                <a:custGeom>
                  <a:avLst/>
                  <a:gdLst>
                    <a:gd name="connsiteX0" fmla="*/ 226298 w 419049"/>
                    <a:gd name="connsiteY0" fmla="*/ 112592 h 222760"/>
                    <a:gd name="connsiteX1" fmla="*/ 45 w 419049"/>
                    <a:gd name="connsiteY1" fmla="*/ 149957 h 222760"/>
                    <a:gd name="connsiteX2" fmla="*/ 45 w 419049"/>
                    <a:gd name="connsiteY2" fmla="*/ 222760 h 222760"/>
                    <a:gd name="connsiteX3" fmla="*/ 240093 w 419049"/>
                    <a:gd name="connsiteY3" fmla="*/ 170663 h 222760"/>
                    <a:gd name="connsiteX4" fmla="*/ 413231 w 419049"/>
                    <a:gd name="connsiteY4" fmla="*/ 92906 h 222760"/>
                    <a:gd name="connsiteX5" fmla="*/ 417168 w 419049"/>
                    <a:gd name="connsiteY5" fmla="*/ 2400 h 222760"/>
                    <a:gd name="connsiteX6" fmla="*/ 226298 w 419049"/>
                    <a:gd name="connsiteY6" fmla="*/ 112592 h 222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9049" h="222760">
                      <a:moveTo>
                        <a:pt x="226298" y="112592"/>
                      </a:moveTo>
                      <a:cubicBezTo>
                        <a:pt x="61035" y="155877"/>
                        <a:pt x="-1937" y="126361"/>
                        <a:pt x="45" y="149957"/>
                      </a:cubicBezTo>
                      <a:cubicBezTo>
                        <a:pt x="2002" y="173582"/>
                        <a:pt x="45" y="222760"/>
                        <a:pt x="45" y="222760"/>
                      </a:cubicBezTo>
                      <a:cubicBezTo>
                        <a:pt x="45" y="222760"/>
                        <a:pt x="125960" y="207090"/>
                        <a:pt x="240093" y="170663"/>
                      </a:cubicBezTo>
                      <a:cubicBezTo>
                        <a:pt x="354195" y="134237"/>
                        <a:pt x="413231" y="92906"/>
                        <a:pt x="413231" y="92906"/>
                      </a:cubicBezTo>
                      <a:cubicBezTo>
                        <a:pt x="413231" y="92906"/>
                        <a:pt x="423061" y="20104"/>
                        <a:pt x="417168" y="2400"/>
                      </a:cubicBezTo>
                      <a:cubicBezTo>
                        <a:pt x="411246" y="-15305"/>
                        <a:pt x="391587" y="69310"/>
                        <a:pt x="226298" y="112592"/>
                      </a:cubicBezTo>
                      <a:close/>
                    </a:path>
                  </a:pathLst>
                </a:custGeom>
                <a:solidFill>
                  <a:srgbClr val="0502AB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1" name="任意多边形: 形状 90"/>
                <p:cNvSpPr/>
                <p:nvPr/>
              </p:nvSpPr>
              <p:spPr>
                <a:xfrm>
                  <a:off x="4670205" y="3991730"/>
                  <a:ext cx="1138938" cy="674241"/>
                </a:xfrm>
                <a:custGeom>
                  <a:avLst/>
                  <a:gdLst>
                    <a:gd name="connsiteX0" fmla="*/ 187843 w 1138938"/>
                    <a:gd name="connsiteY0" fmla="*/ 1348 h 674241"/>
                    <a:gd name="connsiteX1" fmla="*/ 18884 w 1138938"/>
                    <a:gd name="connsiteY1" fmla="*/ 91052 h 674241"/>
                    <a:gd name="connsiteX2" fmla="*/ 0 w 1138938"/>
                    <a:gd name="connsiteY2" fmla="*/ 100132 h 674241"/>
                    <a:gd name="connsiteX3" fmla="*/ 115014 w 1138938"/>
                    <a:gd name="connsiteY3" fmla="*/ 97989 h 674241"/>
                    <a:gd name="connsiteX4" fmla="*/ 1006392 w 1138938"/>
                    <a:gd name="connsiteY4" fmla="*/ 271180 h 674241"/>
                    <a:gd name="connsiteX5" fmla="*/ 926520 w 1138938"/>
                    <a:gd name="connsiteY5" fmla="*/ 523522 h 674241"/>
                    <a:gd name="connsiteX6" fmla="*/ 746632 w 1138938"/>
                    <a:gd name="connsiteY6" fmla="*/ 674241 h 674241"/>
                    <a:gd name="connsiteX7" fmla="*/ 988660 w 1138938"/>
                    <a:gd name="connsiteY7" fmla="*/ 508979 h 674241"/>
                    <a:gd name="connsiteX8" fmla="*/ 1093818 w 1138938"/>
                    <a:gd name="connsiteY8" fmla="*/ 351697 h 674241"/>
                    <a:gd name="connsiteX9" fmla="*/ 1126389 w 1138938"/>
                    <a:gd name="connsiteY9" fmla="*/ 160720 h 674241"/>
                    <a:gd name="connsiteX10" fmla="*/ 187843 w 1138938"/>
                    <a:gd name="connsiteY10" fmla="*/ 1348 h 674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38938" h="674241">
                      <a:moveTo>
                        <a:pt x="187843" y="1348"/>
                      </a:moveTo>
                      <a:cubicBezTo>
                        <a:pt x="136683" y="11178"/>
                        <a:pt x="18884" y="91052"/>
                        <a:pt x="18884" y="91052"/>
                      </a:cubicBezTo>
                      <a:cubicBezTo>
                        <a:pt x="18884" y="91052"/>
                        <a:pt x="12052" y="94239"/>
                        <a:pt x="0" y="100132"/>
                      </a:cubicBezTo>
                      <a:cubicBezTo>
                        <a:pt x="29250" y="100211"/>
                        <a:pt x="66857" y="99596"/>
                        <a:pt x="115014" y="97989"/>
                      </a:cubicBezTo>
                      <a:cubicBezTo>
                        <a:pt x="402767" y="88346"/>
                        <a:pt x="951563" y="181371"/>
                        <a:pt x="1006392" y="271180"/>
                      </a:cubicBezTo>
                      <a:cubicBezTo>
                        <a:pt x="1061220" y="360989"/>
                        <a:pt x="1003499" y="464727"/>
                        <a:pt x="926520" y="523522"/>
                      </a:cubicBezTo>
                      <a:cubicBezTo>
                        <a:pt x="849539" y="582313"/>
                        <a:pt x="711089" y="625063"/>
                        <a:pt x="746632" y="674241"/>
                      </a:cubicBezTo>
                      <a:cubicBezTo>
                        <a:pt x="746632" y="674241"/>
                        <a:pt x="913877" y="591609"/>
                        <a:pt x="988660" y="508979"/>
                      </a:cubicBezTo>
                      <a:cubicBezTo>
                        <a:pt x="1063416" y="426347"/>
                        <a:pt x="1093818" y="351697"/>
                        <a:pt x="1093818" y="351697"/>
                      </a:cubicBezTo>
                      <a:cubicBezTo>
                        <a:pt x="1093818" y="351697"/>
                        <a:pt x="1167691" y="286637"/>
                        <a:pt x="1126389" y="160720"/>
                      </a:cubicBezTo>
                      <a:cubicBezTo>
                        <a:pt x="1085061" y="34777"/>
                        <a:pt x="239003" y="-8508"/>
                        <a:pt x="187843" y="1348"/>
                      </a:cubicBezTo>
                      <a:close/>
                    </a:path>
                  </a:pathLst>
                </a:custGeom>
                <a:solidFill>
                  <a:srgbClr val="0502AB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92" name="组合 91"/>
                <p:cNvGrpSpPr/>
                <p:nvPr/>
              </p:nvGrpSpPr>
              <p:grpSpPr>
                <a:xfrm>
                  <a:off x="4460976" y="5182359"/>
                  <a:ext cx="98553" cy="194538"/>
                  <a:chOff x="4460976" y="5182359"/>
                  <a:chExt cx="98553" cy="194538"/>
                </a:xfrm>
              </p:grpSpPr>
              <p:sp>
                <p:nvSpPr>
                  <p:cNvPr id="157" name="任意多边形: 形状 156"/>
                  <p:cNvSpPr/>
                  <p:nvPr/>
                </p:nvSpPr>
                <p:spPr>
                  <a:xfrm>
                    <a:off x="4460976" y="5182359"/>
                    <a:ext cx="98553" cy="194538"/>
                  </a:xfrm>
                  <a:custGeom>
                    <a:avLst/>
                    <a:gdLst>
                      <a:gd name="connsiteX0" fmla="*/ 51842 w 98553"/>
                      <a:gd name="connsiteY0" fmla="*/ 0 h 194538"/>
                      <a:gd name="connsiteX1" fmla="*/ 9923 w 98553"/>
                      <a:gd name="connsiteY1" fmla="*/ 47758 h 194538"/>
                      <a:gd name="connsiteX2" fmla="*/ 42065 w 98553"/>
                      <a:gd name="connsiteY2" fmla="*/ 194539 h 194538"/>
                      <a:gd name="connsiteX3" fmla="*/ 61753 w 98553"/>
                      <a:gd name="connsiteY3" fmla="*/ 164137 h 194538"/>
                      <a:gd name="connsiteX4" fmla="*/ 89262 w 98553"/>
                      <a:gd name="connsiteY4" fmla="*/ 68916 h 194538"/>
                      <a:gd name="connsiteX5" fmla="*/ 51842 w 98553"/>
                      <a:gd name="connsiteY5" fmla="*/ 0 h 1945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8553" h="194538">
                        <a:moveTo>
                          <a:pt x="51842" y="0"/>
                        </a:moveTo>
                        <a:cubicBezTo>
                          <a:pt x="39386" y="7205"/>
                          <a:pt x="24360" y="21134"/>
                          <a:pt x="9923" y="47758"/>
                        </a:cubicBezTo>
                        <a:cubicBezTo>
                          <a:pt x="-15977" y="95489"/>
                          <a:pt x="13833" y="163040"/>
                          <a:pt x="42065" y="194539"/>
                        </a:cubicBezTo>
                        <a:cubicBezTo>
                          <a:pt x="48145" y="179486"/>
                          <a:pt x="54948" y="168155"/>
                          <a:pt x="61753" y="164137"/>
                        </a:cubicBezTo>
                        <a:cubicBezTo>
                          <a:pt x="85029" y="150371"/>
                          <a:pt x="113608" y="126049"/>
                          <a:pt x="89262" y="68916"/>
                        </a:cubicBezTo>
                        <a:cubicBezTo>
                          <a:pt x="73295" y="31419"/>
                          <a:pt x="60518" y="18508"/>
                          <a:pt x="51842" y="0"/>
                        </a:cubicBezTo>
                        <a:close/>
                      </a:path>
                    </a:pathLst>
                  </a:custGeom>
                  <a:solidFill>
                    <a:srgbClr val="FCAA23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8" name="任意多边形: 形状 157"/>
                  <p:cNvSpPr/>
                  <p:nvPr/>
                </p:nvSpPr>
                <p:spPr>
                  <a:xfrm>
                    <a:off x="4460976" y="5182359"/>
                    <a:ext cx="98553" cy="194538"/>
                  </a:xfrm>
                  <a:custGeom>
                    <a:avLst/>
                    <a:gdLst>
                      <a:gd name="connsiteX0" fmla="*/ 51842 w 98553"/>
                      <a:gd name="connsiteY0" fmla="*/ 0 h 194538"/>
                      <a:gd name="connsiteX1" fmla="*/ 9923 w 98553"/>
                      <a:gd name="connsiteY1" fmla="*/ 47758 h 194538"/>
                      <a:gd name="connsiteX2" fmla="*/ 42065 w 98553"/>
                      <a:gd name="connsiteY2" fmla="*/ 194539 h 194538"/>
                      <a:gd name="connsiteX3" fmla="*/ 61753 w 98553"/>
                      <a:gd name="connsiteY3" fmla="*/ 164137 h 194538"/>
                      <a:gd name="connsiteX4" fmla="*/ 89262 w 98553"/>
                      <a:gd name="connsiteY4" fmla="*/ 68916 h 194538"/>
                      <a:gd name="connsiteX5" fmla="*/ 51842 w 98553"/>
                      <a:gd name="connsiteY5" fmla="*/ 0 h 1945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8553" h="194538">
                        <a:moveTo>
                          <a:pt x="51842" y="0"/>
                        </a:moveTo>
                        <a:cubicBezTo>
                          <a:pt x="39386" y="7205"/>
                          <a:pt x="24360" y="21134"/>
                          <a:pt x="9923" y="47758"/>
                        </a:cubicBezTo>
                        <a:cubicBezTo>
                          <a:pt x="-15977" y="95489"/>
                          <a:pt x="13833" y="163040"/>
                          <a:pt x="42065" y="194539"/>
                        </a:cubicBezTo>
                        <a:cubicBezTo>
                          <a:pt x="48145" y="179486"/>
                          <a:pt x="54948" y="168155"/>
                          <a:pt x="61753" y="164137"/>
                        </a:cubicBezTo>
                        <a:cubicBezTo>
                          <a:pt x="85029" y="150371"/>
                          <a:pt x="113608" y="126049"/>
                          <a:pt x="89262" y="68916"/>
                        </a:cubicBezTo>
                        <a:cubicBezTo>
                          <a:pt x="73295" y="31419"/>
                          <a:pt x="60518" y="18508"/>
                          <a:pt x="5184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8792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93" name="组合 92"/>
                <p:cNvGrpSpPr/>
                <p:nvPr/>
              </p:nvGrpSpPr>
              <p:grpSpPr>
                <a:xfrm>
                  <a:off x="4255540" y="5487413"/>
                  <a:ext cx="226434" cy="148602"/>
                  <a:chOff x="4255540" y="5487413"/>
                  <a:chExt cx="226434" cy="148602"/>
                </a:xfrm>
              </p:grpSpPr>
              <p:sp>
                <p:nvSpPr>
                  <p:cNvPr id="155" name="任意多边形: 形状 154"/>
                  <p:cNvSpPr/>
                  <p:nvPr/>
                </p:nvSpPr>
                <p:spPr>
                  <a:xfrm>
                    <a:off x="4255540" y="5487413"/>
                    <a:ext cx="226434" cy="148602"/>
                  </a:xfrm>
                  <a:custGeom>
                    <a:avLst/>
                    <a:gdLst>
                      <a:gd name="connsiteX0" fmla="*/ 225188 w 226434"/>
                      <a:gd name="connsiteY0" fmla="*/ 0 h 148602"/>
                      <a:gd name="connsiteX1" fmla="*/ 121182 w 226434"/>
                      <a:gd name="connsiteY1" fmla="*/ 23089 h 148602"/>
                      <a:gd name="connsiteX2" fmla="*/ 23818 w 226434"/>
                      <a:gd name="connsiteY2" fmla="*/ 1205 h 148602"/>
                      <a:gd name="connsiteX3" fmla="*/ 3730 w 226434"/>
                      <a:gd name="connsiteY3" fmla="*/ 84453 h 148602"/>
                      <a:gd name="connsiteX4" fmla="*/ 128574 w 226434"/>
                      <a:gd name="connsiteY4" fmla="*/ 144746 h 148602"/>
                      <a:gd name="connsiteX5" fmla="*/ 225938 w 226434"/>
                      <a:gd name="connsiteY5" fmla="*/ 13553 h 148602"/>
                      <a:gd name="connsiteX6" fmla="*/ 225188 w 226434"/>
                      <a:gd name="connsiteY6" fmla="*/ 0 h 148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6434" h="148602">
                        <a:moveTo>
                          <a:pt x="225188" y="0"/>
                        </a:moveTo>
                        <a:cubicBezTo>
                          <a:pt x="202662" y="9133"/>
                          <a:pt x="166260" y="20625"/>
                          <a:pt x="121182" y="23089"/>
                        </a:cubicBezTo>
                        <a:cubicBezTo>
                          <a:pt x="79236" y="25392"/>
                          <a:pt x="45702" y="13017"/>
                          <a:pt x="23818" y="1205"/>
                        </a:cubicBezTo>
                        <a:cubicBezTo>
                          <a:pt x="18246" y="37445"/>
                          <a:pt x="11443" y="68703"/>
                          <a:pt x="3730" y="84453"/>
                        </a:cubicBezTo>
                        <a:cubicBezTo>
                          <a:pt x="-18475" y="129933"/>
                          <a:pt x="62979" y="159585"/>
                          <a:pt x="128574" y="144746"/>
                        </a:cubicBezTo>
                        <a:cubicBezTo>
                          <a:pt x="194198" y="129933"/>
                          <a:pt x="231213" y="54829"/>
                          <a:pt x="225938" y="13553"/>
                        </a:cubicBezTo>
                        <a:cubicBezTo>
                          <a:pt x="225430" y="9564"/>
                          <a:pt x="225188" y="4983"/>
                          <a:pt x="225188" y="0"/>
                        </a:cubicBezTo>
                        <a:close/>
                      </a:path>
                    </a:pathLst>
                  </a:custGeom>
                  <a:solidFill>
                    <a:srgbClr val="FCAA23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6" name="任意多边形: 形状 155"/>
                  <p:cNvSpPr/>
                  <p:nvPr/>
                </p:nvSpPr>
                <p:spPr>
                  <a:xfrm>
                    <a:off x="4255540" y="5487413"/>
                    <a:ext cx="226434" cy="148602"/>
                  </a:xfrm>
                  <a:custGeom>
                    <a:avLst/>
                    <a:gdLst>
                      <a:gd name="connsiteX0" fmla="*/ 225188 w 226434"/>
                      <a:gd name="connsiteY0" fmla="*/ 0 h 148602"/>
                      <a:gd name="connsiteX1" fmla="*/ 121182 w 226434"/>
                      <a:gd name="connsiteY1" fmla="*/ 23089 h 148602"/>
                      <a:gd name="connsiteX2" fmla="*/ 23818 w 226434"/>
                      <a:gd name="connsiteY2" fmla="*/ 1205 h 148602"/>
                      <a:gd name="connsiteX3" fmla="*/ 3730 w 226434"/>
                      <a:gd name="connsiteY3" fmla="*/ 84453 h 148602"/>
                      <a:gd name="connsiteX4" fmla="*/ 128574 w 226434"/>
                      <a:gd name="connsiteY4" fmla="*/ 144746 h 148602"/>
                      <a:gd name="connsiteX5" fmla="*/ 225938 w 226434"/>
                      <a:gd name="connsiteY5" fmla="*/ 13553 h 148602"/>
                      <a:gd name="connsiteX6" fmla="*/ 225188 w 226434"/>
                      <a:gd name="connsiteY6" fmla="*/ 0 h 148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6434" h="148602">
                        <a:moveTo>
                          <a:pt x="225188" y="0"/>
                        </a:moveTo>
                        <a:cubicBezTo>
                          <a:pt x="202662" y="9133"/>
                          <a:pt x="166260" y="20625"/>
                          <a:pt x="121182" y="23089"/>
                        </a:cubicBezTo>
                        <a:cubicBezTo>
                          <a:pt x="79236" y="25392"/>
                          <a:pt x="45702" y="13017"/>
                          <a:pt x="23818" y="1205"/>
                        </a:cubicBezTo>
                        <a:cubicBezTo>
                          <a:pt x="18246" y="37445"/>
                          <a:pt x="11443" y="68703"/>
                          <a:pt x="3730" y="84453"/>
                        </a:cubicBezTo>
                        <a:cubicBezTo>
                          <a:pt x="-18475" y="129933"/>
                          <a:pt x="62979" y="159585"/>
                          <a:pt x="128574" y="144746"/>
                        </a:cubicBezTo>
                        <a:cubicBezTo>
                          <a:pt x="194198" y="129933"/>
                          <a:pt x="231213" y="54829"/>
                          <a:pt x="225938" y="13553"/>
                        </a:cubicBezTo>
                        <a:cubicBezTo>
                          <a:pt x="225430" y="9564"/>
                          <a:pt x="225188" y="4983"/>
                          <a:pt x="22518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8792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94" name="组合 93"/>
                <p:cNvGrpSpPr/>
                <p:nvPr/>
              </p:nvGrpSpPr>
              <p:grpSpPr>
                <a:xfrm>
                  <a:off x="5079231" y="5556465"/>
                  <a:ext cx="219778" cy="149602"/>
                  <a:chOff x="5079231" y="5556465"/>
                  <a:chExt cx="219778" cy="149602"/>
                </a:xfrm>
              </p:grpSpPr>
              <p:sp>
                <p:nvSpPr>
                  <p:cNvPr id="153" name="任意多边形: 形状 152"/>
                  <p:cNvSpPr/>
                  <p:nvPr/>
                </p:nvSpPr>
                <p:spPr>
                  <a:xfrm>
                    <a:off x="5079231" y="5556465"/>
                    <a:ext cx="219778" cy="149602"/>
                  </a:xfrm>
                  <a:custGeom>
                    <a:avLst/>
                    <a:gdLst>
                      <a:gd name="connsiteX0" fmla="*/ 7376 w 219778"/>
                      <a:gd name="connsiteY0" fmla="*/ 0 h 149602"/>
                      <a:gd name="connsiteX1" fmla="*/ 89 w 219778"/>
                      <a:gd name="connsiteY1" fmla="*/ 86006 h 149602"/>
                      <a:gd name="connsiteX2" fmla="*/ 167950 w 219778"/>
                      <a:gd name="connsiteY2" fmla="*/ 125005 h 149602"/>
                      <a:gd name="connsiteX3" fmla="*/ 219778 w 219778"/>
                      <a:gd name="connsiteY3" fmla="*/ 30160 h 149602"/>
                      <a:gd name="connsiteX4" fmla="*/ 7376 w 219778"/>
                      <a:gd name="connsiteY4" fmla="*/ 0 h 149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778" h="149602">
                        <a:moveTo>
                          <a:pt x="7376" y="0"/>
                        </a:moveTo>
                        <a:cubicBezTo>
                          <a:pt x="4215" y="32250"/>
                          <a:pt x="1617" y="61632"/>
                          <a:pt x="89" y="86006"/>
                        </a:cubicBezTo>
                        <a:cubicBezTo>
                          <a:pt x="-3474" y="142737"/>
                          <a:pt x="100559" y="174666"/>
                          <a:pt x="167950" y="125005"/>
                        </a:cubicBezTo>
                        <a:cubicBezTo>
                          <a:pt x="191172" y="107888"/>
                          <a:pt x="207913" y="72398"/>
                          <a:pt x="219778" y="30160"/>
                        </a:cubicBezTo>
                        <a:cubicBezTo>
                          <a:pt x="143175" y="51829"/>
                          <a:pt x="56017" y="21829"/>
                          <a:pt x="7376" y="0"/>
                        </a:cubicBezTo>
                        <a:close/>
                      </a:path>
                    </a:pathLst>
                  </a:custGeom>
                  <a:solidFill>
                    <a:srgbClr val="FCAA23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4" name="任意多边形: 形状 153"/>
                  <p:cNvSpPr/>
                  <p:nvPr/>
                </p:nvSpPr>
                <p:spPr>
                  <a:xfrm>
                    <a:off x="5079231" y="5556465"/>
                    <a:ext cx="219778" cy="149602"/>
                  </a:xfrm>
                  <a:custGeom>
                    <a:avLst/>
                    <a:gdLst>
                      <a:gd name="connsiteX0" fmla="*/ 7376 w 219778"/>
                      <a:gd name="connsiteY0" fmla="*/ 0 h 149602"/>
                      <a:gd name="connsiteX1" fmla="*/ 89 w 219778"/>
                      <a:gd name="connsiteY1" fmla="*/ 86006 h 149602"/>
                      <a:gd name="connsiteX2" fmla="*/ 167950 w 219778"/>
                      <a:gd name="connsiteY2" fmla="*/ 125005 h 149602"/>
                      <a:gd name="connsiteX3" fmla="*/ 219778 w 219778"/>
                      <a:gd name="connsiteY3" fmla="*/ 30160 h 149602"/>
                      <a:gd name="connsiteX4" fmla="*/ 7376 w 219778"/>
                      <a:gd name="connsiteY4" fmla="*/ 0 h 149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778" h="149602">
                        <a:moveTo>
                          <a:pt x="7376" y="0"/>
                        </a:moveTo>
                        <a:cubicBezTo>
                          <a:pt x="4215" y="32250"/>
                          <a:pt x="1617" y="61632"/>
                          <a:pt x="89" y="86006"/>
                        </a:cubicBezTo>
                        <a:cubicBezTo>
                          <a:pt x="-3474" y="142737"/>
                          <a:pt x="100559" y="174666"/>
                          <a:pt x="167950" y="125005"/>
                        </a:cubicBezTo>
                        <a:cubicBezTo>
                          <a:pt x="191172" y="107888"/>
                          <a:pt x="207913" y="72398"/>
                          <a:pt x="219778" y="30160"/>
                        </a:cubicBezTo>
                        <a:cubicBezTo>
                          <a:pt x="143175" y="51829"/>
                          <a:pt x="56017" y="21829"/>
                          <a:pt x="737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8792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95" name="任意多边形: 形状 94"/>
                <p:cNvSpPr/>
                <p:nvPr/>
              </p:nvSpPr>
              <p:spPr>
                <a:xfrm>
                  <a:off x="4950960" y="4318467"/>
                  <a:ext cx="20483" cy="182688"/>
                </a:xfrm>
                <a:custGeom>
                  <a:avLst/>
                  <a:gdLst>
                    <a:gd name="connsiteX0" fmla="*/ 3213 w 20483"/>
                    <a:gd name="connsiteY0" fmla="*/ 3704 h 182688"/>
                    <a:gd name="connsiteX1" fmla="*/ 1166 w 20483"/>
                    <a:gd name="connsiteY1" fmla="*/ 38838 h 182688"/>
                    <a:gd name="connsiteX2" fmla="*/ 1375 w 20483"/>
                    <a:gd name="connsiteY2" fmla="*/ 91350 h 182688"/>
                    <a:gd name="connsiteX3" fmla="*/ 920 w 20483"/>
                    <a:gd name="connsiteY3" fmla="*/ 143040 h 182688"/>
                    <a:gd name="connsiteX4" fmla="*/ 1151 w 20483"/>
                    <a:gd name="connsiteY4" fmla="*/ 179495 h 182688"/>
                    <a:gd name="connsiteX5" fmla="*/ 9789 w 20483"/>
                    <a:gd name="connsiteY5" fmla="*/ 179495 h 182688"/>
                    <a:gd name="connsiteX6" fmla="*/ 13539 w 20483"/>
                    <a:gd name="connsiteY6" fmla="*/ 144387 h 182688"/>
                    <a:gd name="connsiteX7" fmla="*/ 16911 w 20483"/>
                    <a:gd name="connsiteY7" fmla="*/ 91350 h 182688"/>
                    <a:gd name="connsiteX8" fmla="*/ 19305 w 20483"/>
                    <a:gd name="connsiteY8" fmla="*/ 40155 h 182688"/>
                    <a:gd name="connsiteX9" fmla="*/ 16473 w 20483"/>
                    <a:gd name="connsiteY9" fmla="*/ 3704 h 182688"/>
                    <a:gd name="connsiteX10" fmla="*/ 3213 w 20483"/>
                    <a:gd name="connsiteY10" fmla="*/ 3704 h 182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483" h="182688">
                      <a:moveTo>
                        <a:pt x="3213" y="3704"/>
                      </a:moveTo>
                      <a:cubicBezTo>
                        <a:pt x="-2339" y="13033"/>
                        <a:pt x="1065" y="28359"/>
                        <a:pt x="1166" y="38838"/>
                      </a:cubicBezTo>
                      <a:cubicBezTo>
                        <a:pt x="1335" y="56339"/>
                        <a:pt x="1333" y="73847"/>
                        <a:pt x="1375" y="91350"/>
                      </a:cubicBezTo>
                      <a:cubicBezTo>
                        <a:pt x="1415" y="108581"/>
                        <a:pt x="1133" y="125811"/>
                        <a:pt x="920" y="143040"/>
                      </a:cubicBezTo>
                      <a:cubicBezTo>
                        <a:pt x="775" y="154782"/>
                        <a:pt x="-1214" y="167944"/>
                        <a:pt x="1151" y="179495"/>
                      </a:cubicBezTo>
                      <a:cubicBezTo>
                        <a:pt x="2105" y="184151"/>
                        <a:pt x="8437" y="183335"/>
                        <a:pt x="9789" y="179495"/>
                      </a:cubicBezTo>
                      <a:cubicBezTo>
                        <a:pt x="13535" y="168863"/>
                        <a:pt x="12722" y="155534"/>
                        <a:pt x="13539" y="144387"/>
                      </a:cubicBezTo>
                      <a:cubicBezTo>
                        <a:pt x="14834" y="126719"/>
                        <a:pt x="15817" y="109031"/>
                        <a:pt x="16911" y="91350"/>
                      </a:cubicBezTo>
                      <a:cubicBezTo>
                        <a:pt x="17969" y="74291"/>
                        <a:pt x="18826" y="57240"/>
                        <a:pt x="19305" y="40155"/>
                      </a:cubicBezTo>
                      <a:cubicBezTo>
                        <a:pt x="19593" y="29911"/>
                        <a:pt x="23088" y="12373"/>
                        <a:pt x="16473" y="3704"/>
                      </a:cubicBezTo>
                      <a:cubicBezTo>
                        <a:pt x="13080" y="-747"/>
                        <a:pt x="6431" y="-1699"/>
                        <a:pt x="3213" y="370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6" name="任意多边形: 形状 95"/>
                <p:cNvSpPr/>
                <p:nvPr/>
              </p:nvSpPr>
              <p:spPr>
                <a:xfrm>
                  <a:off x="4199336" y="4929997"/>
                  <a:ext cx="307845" cy="42362"/>
                </a:xfrm>
                <a:custGeom>
                  <a:avLst/>
                  <a:gdLst>
                    <a:gd name="connsiteX0" fmla="*/ 295238 w 307845"/>
                    <a:gd name="connsiteY0" fmla="*/ 69 h 42362"/>
                    <a:gd name="connsiteX1" fmla="*/ 259267 w 307845"/>
                    <a:gd name="connsiteY1" fmla="*/ 6233 h 42362"/>
                    <a:gd name="connsiteX2" fmla="*/ 225887 w 307845"/>
                    <a:gd name="connsiteY2" fmla="*/ 10853 h 42362"/>
                    <a:gd name="connsiteX3" fmla="*/ 152234 w 307845"/>
                    <a:gd name="connsiteY3" fmla="*/ 13284 h 42362"/>
                    <a:gd name="connsiteX4" fmla="*/ 77413 w 307845"/>
                    <a:gd name="connsiteY4" fmla="*/ 10633 h 42362"/>
                    <a:gd name="connsiteX5" fmla="*/ 7923 w 307845"/>
                    <a:gd name="connsiteY5" fmla="*/ 4962 h 42362"/>
                    <a:gd name="connsiteX6" fmla="*/ 3802 w 307845"/>
                    <a:gd name="connsiteY6" fmla="*/ 20181 h 42362"/>
                    <a:gd name="connsiteX7" fmla="*/ 72437 w 307845"/>
                    <a:gd name="connsiteY7" fmla="*/ 35700 h 42362"/>
                    <a:gd name="connsiteX8" fmla="*/ 154729 w 307845"/>
                    <a:gd name="connsiteY8" fmla="*/ 41764 h 42362"/>
                    <a:gd name="connsiteX9" fmla="*/ 232987 w 307845"/>
                    <a:gd name="connsiteY9" fmla="*/ 40962 h 42362"/>
                    <a:gd name="connsiteX10" fmla="*/ 304114 w 307845"/>
                    <a:gd name="connsiteY10" fmla="*/ 21500 h 42362"/>
                    <a:gd name="connsiteX11" fmla="*/ 295238 w 307845"/>
                    <a:gd name="connsiteY11" fmla="*/ 69 h 42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07845" h="42362">
                      <a:moveTo>
                        <a:pt x="295238" y="69"/>
                      </a:moveTo>
                      <a:cubicBezTo>
                        <a:pt x="283147" y="-606"/>
                        <a:pt x="271035" y="3847"/>
                        <a:pt x="259267" y="6233"/>
                      </a:cubicBezTo>
                      <a:cubicBezTo>
                        <a:pt x="248215" y="8472"/>
                        <a:pt x="237121" y="9919"/>
                        <a:pt x="225887" y="10853"/>
                      </a:cubicBezTo>
                      <a:cubicBezTo>
                        <a:pt x="201427" y="12884"/>
                        <a:pt x="176769" y="13379"/>
                        <a:pt x="152234" y="13284"/>
                      </a:cubicBezTo>
                      <a:cubicBezTo>
                        <a:pt x="127283" y="13189"/>
                        <a:pt x="102307" y="12341"/>
                        <a:pt x="77413" y="10633"/>
                      </a:cubicBezTo>
                      <a:cubicBezTo>
                        <a:pt x="54296" y="9046"/>
                        <a:pt x="31043" y="5698"/>
                        <a:pt x="7923" y="4962"/>
                      </a:cubicBezTo>
                      <a:cubicBezTo>
                        <a:pt x="-515" y="4694"/>
                        <a:pt x="-2731" y="15983"/>
                        <a:pt x="3802" y="20181"/>
                      </a:cubicBezTo>
                      <a:cubicBezTo>
                        <a:pt x="22844" y="32418"/>
                        <a:pt x="50507" y="33130"/>
                        <a:pt x="72437" y="35700"/>
                      </a:cubicBezTo>
                      <a:cubicBezTo>
                        <a:pt x="99770" y="38902"/>
                        <a:pt x="127222" y="40923"/>
                        <a:pt x="154729" y="41764"/>
                      </a:cubicBezTo>
                      <a:cubicBezTo>
                        <a:pt x="180765" y="42560"/>
                        <a:pt x="206988" y="42802"/>
                        <a:pt x="232987" y="40962"/>
                      </a:cubicBezTo>
                      <a:cubicBezTo>
                        <a:pt x="255957" y="39335"/>
                        <a:pt x="286475" y="38107"/>
                        <a:pt x="304114" y="21500"/>
                      </a:cubicBezTo>
                      <a:cubicBezTo>
                        <a:pt x="312461" y="13646"/>
                        <a:pt x="305622" y="647"/>
                        <a:pt x="295238" y="69"/>
                      </a:cubicBezTo>
                      <a:close/>
                    </a:path>
                  </a:pathLst>
                </a:custGeom>
                <a:solidFill>
                  <a:srgbClr val="0502AB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7" name="任意多边形: 形状 96"/>
                <p:cNvSpPr/>
                <p:nvPr/>
              </p:nvSpPr>
              <p:spPr>
                <a:xfrm>
                  <a:off x="5040985" y="5013822"/>
                  <a:ext cx="308668" cy="38748"/>
                </a:xfrm>
                <a:custGeom>
                  <a:avLst/>
                  <a:gdLst>
                    <a:gd name="connsiteX0" fmla="*/ 305566 w 308668"/>
                    <a:gd name="connsiteY0" fmla="*/ 14322 h 38748"/>
                    <a:gd name="connsiteX1" fmla="*/ 272582 w 308668"/>
                    <a:gd name="connsiteY1" fmla="*/ 11254 h 38748"/>
                    <a:gd name="connsiteX2" fmla="*/ 232801 w 308668"/>
                    <a:gd name="connsiteY2" fmla="*/ 13815 h 38748"/>
                    <a:gd name="connsiteX3" fmla="*/ 158051 w 308668"/>
                    <a:gd name="connsiteY3" fmla="*/ 14894 h 38748"/>
                    <a:gd name="connsiteX4" fmla="*/ 5125 w 308668"/>
                    <a:gd name="connsiteY4" fmla="*/ 33 h 38748"/>
                    <a:gd name="connsiteX5" fmla="*/ 3698 w 308668"/>
                    <a:gd name="connsiteY5" fmla="*/ 10568 h 38748"/>
                    <a:gd name="connsiteX6" fmla="*/ 158049 w 308668"/>
                    <a:gd name="connsiteY6" fmla="*/ 37266 h 38748"/>
                    <a:gd name="connsiteX7" fmla="*/ 237780 w 308668"/>
                    <a:gd name="connsiteY7" fmla="*/ 37877 h 38748"/>
                    <a:gd name="connsiteX8" fmla="*/ 277543 w 308668"/>
                    <a:gd name="connsiteY8" fmla="*/ 34582 h 38748"/>
                    <a:gd name="connsiteX9" fmla="*/ 306874 w 308668"/>
                    <a:gd name="connsiteY9" fmla="*/ 24471 h 38748"/>
                    <a:gd name="connsiteX10" fmla="*/ 305566 w 308668"/>
                    <a:gd name="connsiteY10" fmla="*/ 14322 h 38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08668" h="38748">
                      <a:moveTo>
                        <a:pt x="305566" y="14322"/>
                      </a:moveTo>
                      <a:cubicBezTo>
                        <a:pt x="296488" y="7499"/>
                        <a:pt x="283265" y="10482"/>
                        <a:pt x="272582" y="11254"/>
                      </a:cubicBezTo>
                      <a:cubicBezTo>
                        <a:pt x="259319" y="12210"/>
                        <a:pt x="246089" y="13210"/>
                        <a:pt x="232801" y="13815"/>
                      </a:cubicBezTo>
                      <a:cubicBezTo>
                        <a:pt x="207882" y="14946"/>
                        <a:pt x="182997" y="15606"/>
                        <a:pt x="158051" y="14894"/>
                      </a:cubicBezTo>
                      <a:cubicBezTo>
                        <a:pt x="106649" y="13428"/>
                        <a:pt x="56162" y="5233"/>
                        <a:pt x="5125" y="33"/>
                      </a:cubicBezTo>
                      <a:cubicBezTo>
                        <a:pt x="-1250" y="-618"/>
                        <a:pt x="-1621" y="8651"/>
                        <a:pt x="3698" y="10568"/>
                      </a:cubicBezTo>
                      <a:cubicBezTo>
                        <a:pt x="52735" y="28229"/>
                        <a:pt x="106253" y="34298"/>
                        <a:pt x="158049" y="37266"/>
                      </a:cubicBezTo>
                      <a:cubicBezTo>
                        <a:pt x="184551" y="38785"/>
                        <a:pt x="211262" y="39380"/>
                        <a:pt x="237780" y="37877"/>
                      </a:cubicBezTo>
                      <a:cubicBezTo>
                        <a:pt x="251039" y="37125"/>
                        <a:pt x="264368" y="36283"/>
                        <a:pt x="277543" y="34582"/>
                      </a:cubicBezTo>
                      <a:cubicBezTo>
                        <a:pt x="287775" y="33261"/>
                        <a:pt x="300036" y="33028"/>
                        <a:pt x="306874" y="24471"/>
                      </a:cubicBezTo>
                      <a:cubicBezTo>
                        <a:pt x="309685" y="20947"/>
                        <a:pt x="309152" y="17015"/>
                        <a:pt x="305566" y="14322"/>
                      </a:cubicBezTo>
                      <a:close/>
                    </a:path>
                  </a:pathLst>
                </a:custGeom>
                <a:solidFill>
                  <a:srgbClr val="0502AB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98" name="组合 97"/>
                <p:cNvGrpSpPr/>
                <p:nvPr/>
              </p:nvGrpSpPr>
              <p:grpSpPr>
                <a:xfrm>
                  <a:off x="4306766" y="3075289"/>
                  <a:ext cx="1587820" cy="1268146"/>
                  <a:chOff x="4306766" y="3075289"/>
                  <a:chExt cx="1587820" cy="1268146"/>
                </a:xfrm>
              </p:grpSpPr>
              <p:sp>
                <p:nvSpPr>
                  <p:cNvPr id="151" name="任意多边形: 形状 150"/>
                  <p:cNvSpPr/>
                  <p:nvPr/>
                </p:nvSpPr>
                <p:spPr>
                  <a:xfrm>
                    <a:off x="4306766" y="3075289"/>
                    <a:ext cx="1587820" cy="1268146"/>
                  </a:xfrm>
                  <a:custGeom>
                    <a:avLst/>
                    <a:gdLst>
                      <a:gd name="connsiteX0" fmla="*/ 1440625 w 1587820"/>
                      <a:gd name="connsiteY0" fmla="*/ 206111 h 1268146"/>
                      <a:gd name="connsiteX1" fmla="*/ 1167043 w 1587820"/>
                      <a:gd name="connsiteY1" fmla="*/ 44705 h 1268146"/>
                      <a:gd name="connsiteX2" fmla="*/ 1076724 w 1587820"/>
                      <a:gd name="connsiteY2" fmla="*/ 10847 h 1268146"/>
                      <a:gd name="connsiteX3" fmla="*/ 1048734 w 1587820"/>
                      <a:gd name="connsiteY3" fmla="*/ 0 h 1268146"/>
                      <a:gd name="connsiteX4" fmla="*/ 937817 w 1587820"/>
                      <a:gd name="connsiteY4" fmla="*/ 18481 h 1268146"/>
                      <a:gd name="connsiteX5" fmla="*/ 740010 w 1587820"/>
                      <a:gd name="connsiteY5" fmla="*/ 37901 h 1268146"/>
                      <a:gd name="connsiteX6" fmla="*/ 670289 w 1587820"/>
                      <a:gd name="connsiteY6" fmla="*/ 54936 h 1268146"/>
                      <a:gd name="connsiteX7" fmla="*/ 621701 w 1587820"/>
                      <a:gd name="connsiteY7" fmla="*/ 72106 h 1268146"/>
                      <a:gd name="connsiteX8" fmla="*/ 357360 w 1587820"/>
                      <a:gd name="connsiteY8" fmla="*/ 284699 h 1268146"/>
                      <a:gd name="connsiteX9" fmla="*/ 256917 w 1587820"/>
                      <a:gd name="connsiteY9" fmla="*/ 494534 h 1268146"/>
                      <a:gd name="connsiteX10" fmla="*/ 223328 w 1587820"/>
                      <a:gd name="connsiteY10" fmla="*/ 448276 h 1268146"/>
                      <a:gd name="connsiteX11" fmla="*/ 120741 w 1587820"/>
                      <a:gd name="connsiteY11" fmla="*/ 522230 h 1268146"/>
                      <a:gd name="connsiteX12" fmla="*/ 2432 w 1587820"/>
                      <a:gd name="connsiteY12" fmla="*/ 525015 h 1268146"/>
                      <a:gd name="connsiteX13" fmla="*/ 10736 w 1587820"/>
                      <a:gd name="connsiteY13" fmla="*/ 585093 h 1268146"/>
                      <a:gd name="connsiteX14" fmla="*/ 141071 w 1587820"/>
                      <a:gd name="connsiteY14" fmla="*/ 821711 h 1268146"/>
                      <a:gd name="connsiteX15" fmla="*/ 172946 w 1587820"/>
                      <a:gd name="connsiteY15" fmla="*/ 827363 h 1268146"/>
                      <a:gd name="connsiteX16" fmla="*/ 368825 w 1587820"/>
                      <a:gd name="connsiteY16" fmla="*/ 833014 h 1268146"/>
                      <a:gd name="connsiteX17" fmla="*/ 382323 w 1587820"/>
                      <a:gd name="connsiteY17" fmla="*/ 838344 h 1268146"/>
                      <a:gd name="connsiteX18" fmla="*/ 846331 w 1587820"/>
                      <a:gd name="connsiteY18" fmla="*/ 742926 h 1268146"/>
                      <a:gd name="connsiteX19" fmla="*/ 877739 w 1587820"/>
                      <a:gd name="connsiteY19" fmla="*/ 1014885 h 1268146"/>
                      <a:gd name="connsiteX20" fmla="*/ 1445258 w 1587820"/>
                      <a:gd name="connsiteY20" fmla="*/ 1148891 h 1268146"/>
                      <a:gd name="connsiteX21" fmla="*/ 1457258 w 1587820"/>
                      <a:gd name="connsiteY21" fmla="*/ 1268136 h 1268146"/>
                      <a:gd name="connsiteX22" fmla="*/ 1504400 w 1587820"/>
                      <a:gd name="connsiteY22" fmla="*/ 1222843 h 1268146"/>
                      <a:gd name="connsiteX23" fmla="*/ 1512731 w 1587820"/>
                      <a:gd name="connsiteY23" fmla="*/ 781961 h 1268146"/>
                      <a:gd name="connsiteX24" fmla="*/ 1585746 w 1587820"/>
                      <a:gd name="connsiteY24" fmla="*/ 561976 h 1268146"/>
                      <a:gd name="connsiteX25" fmla="*/ 1440625 w 1587820"/>
                      <a:gd name="connsiteY25" fmla="*/ 206111 h 1268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1587820" h="1268146">
                        <a:moveTo>
                          <a:pt x="1440625" y="206111"/>
                        </a:moveTo>
                        <a:cubicBezTo>
                          <a:pt x="1363002" y="108158"/>
                          <a:pt x="1239121" y="71169"/>
                          <a:pt x="1167043" y="44705"/>
                        </a:cubicBezTo>
                        <a:cubicBezTo>
                          <a:pt x="1128500" y="30562"/>
                          <a:pt x="1097349" y="18776"/>
                          <a:pt x="1076724" y="10847"/>
                        </a:cubicBezTo>
                        <a:cubicBezTo>
                          <a:pt x="1058751" y="3937"/>
                          <a:pt x="1048734" y="0"/>
                          <a:pt x="1048734" y="0"/>
                        </a:cubicBezTo>
                        <a:cubicBezTo>
                          <a:pt x="1048734" y="0"/>
                          <a:pt x="959995" y="10179"/>
                          <a:pt x="937817" y="18481"/>
                        </a:cubicBezTo>
                        <a:cubicBezTo>
                          <a:pt x="915638" y="26812"/>
                          <a:pt x="740010" y="37901"/>
                          <a:pt x="740010" y="37901"/>
                        </a:cubicBezTo>
                        <a:cubicBezTo>
                          <a:pt x="740010" y="37901"/>
                          <a:pt x="715420" y="40686"/>
                          <a:pt x="670289" y="54936"/>
                        </a:cubicBezTo>
                        <a:cubicBezTo>
                          <a:pt x="656094" y="59436"/>
                          <a:pt x="639861" y="65061"/>
                          <a:pt x="621701" y="72106"/>
                        </a:cubicBezTo>
                        <a:cubicBezTo>
                          <a:pt x="545952" y="101490"/>
                          <a:pt x="435009" y="170085"/>
                          <a:pt x="357360" y="284699"/>
                        </a:cubicBezTo>
                        <a:cubicBezTo>
                          <a:pt x="279710" y="399311"/>
                          <a:pt x="256917" y="494534"/>
                          <a:pt x="256917" y="494534"/>
                        </a:cubicBezTo>
                        <a:cubicBezTo>
                          <a:pt x="243658" y="471259"/>
                          <a:pt x="223328" y="448276"/>
                          <a:pt x="223328" y="448276"/>
                        </a:cubicBezTo>
                        <a:cubicBezTo>
                          <a:pt x="223328" y="448276"/>
                          <a:pt x="177124" y="494506"/>
                          <a:pt x="120741" y="522230"/>
                        </a:cubicBezTo>
                        <a:cubicBezTo>
                          <a:pt x="64358" y="549952"/>
                          <a:pt x="2432" y="525015"/>
                          <a:pt x="2432" y="525015"/>
                        </a:cubicBezTo>
                        <a:cubicBezTo>
                          <a:pt x="2432" y="525015"/>
                          <a:pt x="-6809" y="548104"/>
                          <a:pt x="10736" y="585093"/>
                        </a:cubicBezTo>
                        <a:cubicBezTo>
                          <a:pt x="28308" y="622056"/>
                          <a:pt x="92083" y="805079"/>
                          <a:pt x="141071" y="821711"/>
                        </a:cubicBezTo>
                        <a:cubicBezTo>
                          <a:pt x="148760" y="824336"/>
                          <a:pt x="159794" y="826132"/>
                          <a:pt x="172946" y="827363"/>
                        </a:cubicBezTo>
                        <a:cubicBezTo>
                          <a:pt x="231498" y="832801"/>
                          <a:pt x="332289" y="827147"/>
                          <a:pt x="368825" y="833014"/>
                        </a:cubicBezTo>
                        <a:cubicBezTo>
                          <a:pt x="376430" y="834221"/>
                          <a:pt x="381253" y="835933"/>
                          <a:pt x="382323" y="838344"/>
                        </a:cubicBezTo>
                        <a:cubicBezTo>
                          <a:pt x="389716" y="854979"/>
                          <a:pt x="846331" y="742926"/>
                          <a:pt x="846331" y="742926"/>
                        </a:cubicBezTo>
                        <a:cubicBezTo>
                          <a:pt x="903624" y="713355"/>
                          <a:pt x="665146" y="994555"/>
                          <a:pt x="877739" y="1014885"/>
                        </a:cubicBezTo>
                        <a:cubicBezTo>
                          <a:pt x="1090333" y="1035215"/>
                          <a:pt x="1386091" y="1098990"/>
                          <a:pt x="1445258" y="1148891"/>
                        </a:cubicBezTo>
                        <a:cubicBezTo>
                          <a:pt x="1504400" y="1198818"/>
                          <a:pt x="1457258" y="1268136"/>
                          <a:pt x="1457258" y="1268136"/>
                        </a:cubicBezTo>
                        <a:cubicBezTo>
                          <a:pt x="1457258" y="1268136"/>
                          <a:pt x="1469283" y="1269985"/>
                          <a:pt x="1504400" y="1222843"/>
                        </a:cubicBezTo>
                        <a:cubicBezTo>
                          <a:pt x="1539543" y="1175701"/>
                          <a:pt x="1512731" y="781961"/>
                          <a:pt x="1512731" y="781961"/>
                        </a:cubicBezTo>
                        <a:cubicBezTo>
                          <a:pt x="1568175" y="742211"/>
                          <a:pt x="1595925" y="647019"/>
                          <a:pt x="1585746" y="561976"/>
                        </a:cubicBezTo>
                        <a:cubicBezTo>
                          <a:pt x="1575569" y="476934"/>
                          <a:pt x="1518276" y="304091"/>
                          <a:pt x="1440625" y="20611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2" name="任意多边形: 形状 151"/>
                  <p:cNvSpPr/>
                  <p:nvPr/>
                </p:nvSpPr>
                <p:spPr>
                  <a:xfrm>
                    <a:off x="4306766" y="3075289"/>
                    <a:ext cx="1587820" cy="1268146"/>
                  </a:xfrm>
                  <a:custGeom>
                    <a:avLst/>
                    <a:gdLst>
                      <a:gd name="connsiteX0" fmla="*/ 1440625 w 1587820"/>
                      <a:gd name="connsiteY0" fmla="*/ 206111 h 1268146"/>
                      <a:gd name="connsiteX1" fmla="*/ 1167043 w 1587820"/>
                      <a:gd name="connsiteY1" fmla="*/ 44705 h 1268146"/>
                      <a:gd name="connsiteX2" fmla="*/ 1076724 w 1587820"/>
                      <a:gd name="connsiteY2" fmla="*/ 10847 h 1268146"/>
                      <a:gd name="connsiteX3" fmla="*/ 1048734 w 1587820"/>
                      <a:gd name="connsiteY3" fmla="*/ 0 h 1268146"/>
                      <a:gd name="connsiteX4" fmla="*/ 937817 w 1587820"/>
                      <a:gd name="connsiteY4" fmla="*/ 18481 h 1268146"/>
                      <a:gd name="connsiteX5" fmla="*/ 740010 w 1587820"/>
                      <a:gd name="connsiteY5" fmla="*/ 37901 h 1268146"/>
                      <a:gd name="connsiteX6" fmla="*/ 670289 w 1587820"/>
                      <a:gd name="connsiteY6" fmla="*/ 54936 h 1268146"/>
                      <a:gd name="connsiteX7" fmla="*/ 621701 w 1587820"/>
                      <a:gd name="connsiteY7" fmla="*/ 72106 h 1268146"/>
                      <a:gd name="connsiteX8" fmla="*/ 357360 w 1587820"/>
                      <a:gd name="connsiteY8" fmla="*/ 284699 h 1268146"/>
                      <a:gd name="connsiteX9" fmla="*/ 256917 w 1587820"/>
                      <a:gd name="connsiteY9" fmla="*/ 494534 h 1268146"/>
                      <a:gd name="connsiteX10" fmla="*/ 223328 w 1587820"/>
                      <a:gd name="connsiteY10" fmla="*/ 448276 h 1268146"/>
                      <a:gd name="connsiteX11" fmla="*/ 120741 w 1587820"/>
                      <a:gd name="connsiteY11" fmla="*/ 522230 h 1268146"/>
                      <a:gd name="connsiteX12" fmla="*/ 2432 w 1587820"/>
                      <a:gd name="connsiteY12" fmla="*/ 525015 h 1268146"/>
                      <a:gd name="connsiteX13" fmla="*/ 10736 w 1587820"/>
                      <a:gd name="connsiteY13" fmla="*/ 585093 h 1268146"/>
                      <a:gd name="connsiteX14" fmla="*/ 141071 w 1587820"/>
                      <a:gd name="connsiteY14" fmla="*/ 821711 h 1268146"/>
                      <a:gd name="connsiteX15" fmla="*/ 172946 w 1587820"/>
                      <a:gd name="connsiteY15" fmla="*/ 827363 h 1268146"/>
                      <a:gd name="connsiteX16" fmla="*/ 368825 w 1587820"/>
                      <a:gd name="connsiteY16" fmla="*/ 833014 h 1268146"/>
                      <a:gd name="connsiteX17" fmla="*/ 382323 w 1587820"/>
                      <a:gd name="connsiteY17" fmla="*/ 838344 h 1268146"/>
                      <a:gd name="connsiteX18" fmla="*/ 846331 w 1587820"/>
                      <a:gd name="connsiteY18" fmla="*/ 742926 h 1268146"/>
                      <a:gd name="connsiteX19" fmla="*/ 877739 w 1587820"/>
                      <a:gd name="connsiteY19" fmla="*/ 1014885 h 1268146"/>
                      <a:gd name="connsiteX20" fmla="*/ 1445258 w 1587820"/>
                      <a:gd name="connsiteY20" fmla="*/ 1148891 h 1268146"/>
                      <a:gd name="connsiteX21" fmla="*/ 1457258 w 1587820"/>
                      <a:gd name="connsiteY21" fmla="*/ 1268136 h 1268146"/>
                      <a:gd name="connsiteX22" fmla="*/ 1504400 w 1587820"/>
                      <a:gd name="connsiteY22" fmla="*/ 1222843 h 1268146"/>
                      <a:gd name="connsiteX23" fmla="*/ 1512731 w 1587820"/>
                      <a:gd name="connsiteY23" fmla="*/ 781961 h 1268146"/>
                      <a:gd name="connsiteX24" fmla="*/ 1585746 w 1587820"/>
                      <a:gd name="connsiteY24" fmla="*/ 561976 h 1268146"/>
                      <a:gd name="connsiteX25" fmla="*/ 1440625 w 1587820"/>
                      <a:gd name="connsiteY25" fmla="*/ 206111 h 1268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1587820" h="1268146">
                        <a:moveTo>
                          <a:pt x="1440625" y="206111"/>
                        </a:moveTo>
                        <a:cubicBezTo>
                          <a:pt x="1363002" y="108158"/>
                          <a:pt x="1239121" y="71169"/>
                          <a:pt x="1167043" y="44705"/>
                        </a:cubicBezTo>
                        <a:cubicBezTo>
                          <a:pt x="1128500" y="30562"/>
                          <a:pt x="1097349" y="18776"/>
                          <a:pt x="1076724" y="10847"/>
                        </a:cubicBezTo>
                        <a:cubicBezTo>
                          <a:pt x="1058751" y="3937"/>
                          <a:pt x="1048734" y="0"/>
                          <a:pt x="1048734" y="0"/>
                        </a:cubicBezTo>
                        <a:cubicBezTo>
                          <a:pt x="1048734" y="0"/>
                          <a:pt x="959995" y="10179"/>
                          <a:pt x="937817" y="18481"/>
                        </a:cubicBezTo>
                        <a:cubicBezTo>
                          <a:pt x="915638" y="26812"/>
                          <a:pt x="740010" y="37901"/>
                          <a:pt x="740010" y="37901"/>
                        </a:cubicBezTo>
                        <a:cubicBezTo>
                          <a:pt x="740010" y="37901"/>
                          <a:pt x="715420" y="40686"/>
                          <a:pt x="670289" y="54936"/>
                        </a:cubicBezTo>
                        <a:cubicBezTo>
                          <a:pt x="656094" y="59436"/>
                          <a:pt x="639861" y="65061"/>
                          <a:pt x="621701" y="72106"/>
                        </a:cubicBezTo>
                        <a:cubicBezTo>
                          <a:pt x="545952" y="101490"/>
                          <a:pt x="435009" y="170085"/>
                          <a:pt x="357360" y="284699"/>
                        </a:cubicBezTo>
                        <a:cubicBezTo>
                          <a:pt x="279710" y="399311"/>
                          <a:pt x="256917" y="494534"/>
                          <a:pt x="256917" y="494534"/>
                        </a:cubicBezTo>
                        <a:cubicBezTo>
                          <a:pt x="243658" y="471259"/>
                          <a:pt x="223328" y="448276"/>
                          <a:pt x="223328" y="448276"/>
                        </a:cubicBezTo>
                        <a:cubicBezTo>
                          <a:pt x="223328" y="448276"/>
                          <a:pt x="177124" y="494506"/>
                          <a:pt x="120741" y="522230"/>
                        </a:cubicBezTo>
                        <a:cubicBezTo>
                          <a:pt x="64358" y="549952"/>
                          <a:pt x="2432" y="525015"/>
                          <a:pt x="2432" y="525015"/>
                        </a:cubicBezTo>
                        <a:cubicBezTo>
                          <a:pt x="2432" y="525015"/>
                          <a:pt x="-6809" y="548104"/>
                          <a:pt x="10736" y="585093"/>
                        </a:cubicBezTo>
                        <a:cubicBezTo>
                          <a:pt x="28308" y="622056"/>
                          <a:pt x="92083" y="805079"/>
                          <a:pt x="141071" y="821711"/>
                        </a:cubicBezTo>
                        <a:cubicBezTo>
                          <a:pt x="148760" y="824336"/>
                          <a:pt x="159794" y="826132"/>
                          <a:pt x="172946" y="827363"/>
                        </a:cubicBezTo>
                        <a:cubicBezTo>
                          <a:pt x="231498" y="832801"/>
                          <a:pt x="332289" y="827147"/>
                          <a:pt x="368825" y="833014"/>
                        </a:cubicBezTo>
                        <a:cubicBezTo>
                          <a:pt x="376430" y="834221"/>
                          <a:pt x="381253" y="835933"/>
                          <a:pt x="382323" y="838344"/>
                        </a:cubicBezTo>
                        <a:cubicBezTo>
                          <a:pt x="389716" y="854979"/>
                          <a:pt x="846331" y="742926"/>
                          <a:pt x="846331" y="742926"/>
                        </a:cubicBezTo>
                        <a:cubicBezTo>
                          <a:pt x="903624" y="713355"/>
                          <a:pt x="665146" y="994555"/>
                          <a:pt x="877739" y="1014885"/>
                        </a:cubicBezTo>
                        <a:cubicBezTo>
                          <a:pt x="1090333" y="1035215"/>
                          <a:pt x="1386091" y="1098990"/>
                          <a:pt x="1445258" y="1148891"/>
                        </a:cubicBezTo>
                        <a:cubicBezTo>
                          <a:pt x="1504400" y="1198818"/>
                          <a:pt x="1457258" y="1268136"/>
                          <a:pt x="1457258" y="1268136"/>
                        </a:cubicBezTo>
                        <a:cubicBezTo>
                          <a:pt x="1457258" y="1268136"/>
                          <a:pt x="1469283" y="1269985"/>
                          <a:pt x="1504400" y="1222843"/>
                        </a:cubicBezTo>
                        <a:cubicBezTo>
                          <a:pt x="1539543" y="1175701"/>
                          <a:pt x="1512731" y="781961"/>
                          <a:pt x="1512731" y="781961"/>
                        </a:cubicBezTo>
                        <a:cubicBezTo>
                          <a:pt x="1568175" y="742211"/>
                          <a:pt x="1595925" y="647019"/>
                          <a:pt x="1585746" y="561976"/>
                        </a:cubicBezTo>
                        <a:cubicBezTo>
                          <a:pt x="1575569" y="476934"/>
                          <a:pt x="1518276" y="304091"/>
                          <a:pt x="1440625" y="206111"/>
                        </a:cubicBezTo>
                        <a:close/>
                      </a:path>
                    </a:pathLst>
                  </a:custGeom>
                  <a:noFill/>
                  <a:ln w="8792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99" name="任意多边形: 形状 98"/>
                <p:cNvSpPr/>
                <p:nvPr/>
              </p:nvSpPr>
              <p:spPr>
                <a:xfrm>
                  <a:off x="5480869" y="3259319"/>
                  <a:ext cx="243721" cy="647579"/>
                </a:xfrm>
                <a:custGeom>
                  <a:avLst/>
                  <a:gdLst>
                    <a:gd name="connsiteX0" fmla="*/ 62474 w 243721"/>
                    <a:gd name="connsiteY0" fmla="*/ 478016 h 647579"/>
                    <a:gd name="connsiteX1" fmla="*/ 33306 w 243721"/>
                    <a:gd name="connsiteY1" fmla="*/ 228112 h 647579"/>
                    <a:gd name="connsiteX2" fmla="*/ 57225 w 243721"/>
                    <a:gd name="connsiteY2" fmla="*/ 226718 h 647579"/>
                    <a:gd name="connsiteX3" fmla="*/ 100338 w 243721"/>
                    <a:gd name="connsiteY3" fmla="*/ 14613 h 647579"/>
                    <a:gd name="connsiteX4" fmla="*/ 56317 w 243721"/>
                    <a:gd name="connsiteY4" fmla="*/ 0 h 647579"/>
                    <a:gd name="connsiteX5" fmla="*/ 26608 w 243721"/>
                    <a:gd name="connsiteY5" fmla="*/ 193582 h 647579"/>
                    <a:gd name="connsiteX6" fmla="*/ 8107 w 243721"/>
                    <a:gd name="connsiteY6" fmla="*/ 370174 h 647579"/>
                    <a:gd name="connsiteX7" fmla="*/ 221123 w 243721"/>
                    <a:gd name="connsiteY7" fmla="*/ 647373 h 647579"/>
                    <a:gd name="connsiteX8" fmla="*/ 62474 w 243721"/>
                    <a:gd name="connsiteY8" fmla="*/ 478016 h 647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43721" h="647579">
                      <a:moveTo>
                        <a:pt x="62474" y="478016"/>
                      </a:moveTo>
                      <a:cubicBezTo>
                        <a:pt x="16295" y="336209"/>
                        <a:pt x="19669" y="254034"/>
                        <a:pt x="33306" y="228112"/>
                      </a:cubicBezTo>
                      <a:cubicBezTo>
                        <a:pt x="41239" y="213033"/>
                        <a:pt x="56792" y="237372"/>
                        <a:pt x="57225" y="226718"/>
                      </a:cubicBezTo>
                      <a:cubicBezTo>
                        <a:pt x="57225" y="226718"/>
                        <a:pt x="118076" y="23482"/>
                        <a:pt x="100338" y="14613"/>
                      </a:cubicBezTo>
                      <a:cubicBezTo>
                        <a:pt x="82602" y="5743"/>
                        <a:pt x="56317" y="0"/>
                        <a:pt x="56317" y="0"/>
                      </a:cubicBezTo>
                      <a:cubicBezTo>
                        <a:pt x="56317" y="0"/>
                        <a:pt x="45107" y="168581"/>
                        <a:pt x="26608" y="193582"/>
                      </a:cubicBezTo>
                      <a:cubicBezTo>
                        <a:pt x="8107" y="218583"/>
                        <a:pt x="-11403" y="273452"/>
                        <a:pt x="8107" y="370174"/>
                      </a:cubicBezTo>
                      <a:cubicBezTo>
                        <a:pt x="27617" y="466895"/>
                        <a:pt x="84551" y="642753"/>
                        <a:pt x="221123" y="647373"/>
                      </a:cubicBezTo>
                      <a:cubicBezTo>
                        <a:pt x="310483" y="650398"/>
                        <a:pt x="109148" y="621343"/>
                        <a:pt x="62474" y="478016"/>
                      </a:cubicBezTo>
                      <a:close/>
                    </a:path>
                  </a:pathLst>
                </a:custGeom>
                <a:solidFill>
                  <a:srgbClr val="FCAA23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0" name="任意多边形: 形状 99"/>
                <p:cNvSpPr/>
                <p:nvPr/>
              </p:nvSpPr>
              <p:spPr>
                <a:xfrm>
                  <a:off x="4406746" y="3542286"/>
                  <a:ext cx="337132" cy="366015"/>
                </a:xfrm>
                <a:custGeom>
                  <a:avLst/>
                  <a:gdLst>
                    <a:gd name="connsiteX0" fmla="*/ 292522 w 337132"/>
                    <a:gd name="connsiteY0" fmla="*/ 0 h 366015"/>
                    <a:gd name="connsiteX1" fmla="*/ 214981 w 337132"/>
                    <a:gd name="connsiteY1" fmla="*/ 236485 h 366015"/>
                    <a:gd name="connsiteX2" fmla="*/ 5 w 337132"/>
                    <a:gd name="connsiteY2" fmla="*/ 263859 h 366015"/>
                    <a:gd name="connsiteX3" fmla="*/ 72805 w 337132"/>
                    <a:gd name="connsiteY3" fmla="*/ 360311 h 366015"/>
                    <a:gd name="connsiteX4" fmla="*/ 72966 w 337132"/>
                    <a:gd name="connsiteY4" fmla="*/ 360364 h 366015"/>
                    <a:gd name="connsiteX5" fmla="*/ 268845 w 337132"/>
                    <a:gd name="connsiteY5" fmla="*/ 366015 h 366015"/>
                    <a:gd name="connsiteX6" fmla="*/ 330395 w 337132"/>
                    <a:gd name="connsiteY6" fmla="*/ 234100 h 366015"/>
                    <a:gd name="connsiteX7" fmla="*/ 292522 w 337132"/>
                    <a:gd name="connsiteY7" fmla="*/ 0 h 366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7132" h="366015">
                      <a:moveTo>
                        <a:pt x="292522" y="0"/>
                      </a:moveTo>
                      <a:cubicBezTo>
                        <a:pt x="292522" y="0"/>
                        <a:pt x="302915" y="154389"/>
                        <a:pt x="214981" y="236485"/>
                      </a:cubicBezTo>
                      <a:cubicBezTo>
                        <a:pt x="127018" y="318581"/>
                        <a:pt x="5" y="263859"/>
                        <a:pt x="5" y="263859"/>
                      </a:cubicBezTo>
                      <a:cubicBezTo>
                        <a:pt x="5" y="263859"/>
                        <a:pt x="-1951" y="342019"/>
                        <a:pt x="72805" y="360311"/>
                      </a:cubicBezTo>
                      <a:cubicBezTo>
                        <a:pt x="72860" y="360311"/>
                        <a:pt x="72913" y="360338"/>
                        <a:pt x="72966" y="360364"/>
                      </a:cubicBezTo>
                      <a:cubicBezTo>
                        <a:pt x="131518" y="365802"/>
                        <a:pt x="232309" y="360148"/>
                        <a:pt x="268845" y="366015"/>
                      </a:cubicBezTo>
                      <a:cubicBezTo>
                        <a:pt x="298308" y="345123"/>
                        <a:pt x="321315" y="305214"/>
                        <a:pt x="330395" y="234100"/>
                      </a:cubicBezTo>
                      <a:cubicBezTo>
                        <a:pt x="357852" y="18750"/>
                        <a:pt x="292522" y="0"/>
                        <a:pt x="292522" y="0"/>
                      </a:cubicBezTo>
                      <a:close/>
                    </a:path>
                  </a:pathLst>
                </a:custGeom>
                <a:solidFill>
                  <a:srgbClr val="FCAA23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01" name="组合 100"/>
                <p:cNvGrpSpPr/>
                <p:nvPr/>
              </p:nvGrpSpPr>
              <p:grpSpPr>
                <a:xfrm>
                  <a:off x="5069445" y="3005337"/>
                  <a:ext cx="173979" cy="157296"/>
                  <a:chOff x="5069445" y="3005337"/>
                  <a:chExt cx="173979" cy="157296"/>
                </a:xfrm>
              </p:grpSpPr>
              <p:sp>
                <p:nvSpPr>
                  <p:cNvPr id="149" name="任意多边形: 形状 148"/>
                  <p:cNvSpPr/>
                  <p:nvPr/>
                </p:nvSpPr>
                <p:spPr>
                  <a:xfrm>
                    <a:off x="5069445" y="3005337"/>
                    <a:ext cx="173979" cy="157296"/>
                  </a:xfrm>
                  <a:custGeom>
                    <a:avLst/>
                    <a:gdLst>
                      <a:gd name="connsiteX0" fmla="*/ 41112 w 173979"/>
                      <a:gd name="connsiteY0" fmla="*/ 2234 h 157296"/>
                      <a:gd name="connsiteX1" fmla="*/ 1366 w 173979"/>
                      <a:gd name="connsiteY1" fmla="*/ 77351 h 157296"/>
                      <a:gd name="connsiteX2" fmla="*/ 64218 w 173979"/>
                      <a:gd name="connsiteY2" fmla="*/ 155723 h 157296"/>
                      <a:gd name="connsiteX3" fmla="*/ 169589 w 173979"/>
                      <a:gd name="connsiteY3" fmla="*/ 24665 h 157296"/>
                      <a:gd name="connsiteX4" fmla="*/ 41112 w 173979"/>
                      <a:gd name="connsiteY4" fmla="*/ 2234 h 157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979" h="157296">
                        <a:moveTo>
                          <a:pt x="41112" y="2234"/>
                        </a:moveTo>
                        <a:cubicBezTo>
                          <a:pt x="41112" y="2234"/>
                          <a:pt x="-8800" y="21893"/>
                          <a:pt x="1366" y="77351"/>
                        </a:cubicBezTo>
                        <a:cubicBezTo>
                          <a:pt x="11532" y="132808"/>
                          <a:pt x="35566" y="164966"/>
                          <a:pt x="64218" y="155723"/>
                        </a:cubicBezTo>
                        <a:cubicBezTo>
                          <a:pt x="92872" y="146480"/>
                          <a:pt x="196393" y="59788"/>
                          <a:pt x="169589" y="24665"/>
                        </a:cubicBezTo>
                        <a:cubicBezTo>
                          <a:pt x="142786" y="-10458"/>
                          <a:pt x="41112" y="2234"/>
                          <a:pt x="41112" y="223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0" name="任意多边形: 形状 149"/>
                  <p:cNvSpPr/>
                  <p:nvPr/>
                </p:nvSpPr>
                <p:spPr>
                  <a:xfrm>
                    <a:off x="5069445" y="3005337"/>
                    <a:ext cx="173979" cy="157296"/>
                  </a:xfrm>
                  <a:custGeom>
                    <a:avLst/>
                    <a:gdLst>
                      <a:gd name="connsiteX0" fmla="*/ 41112 w 173979"/>
                      <a:gd name="connsiteY0" fmla="*/ 2234 h 157296"/>
                      <a:gd name="connsiteX1" fmla="*/ 1366 w 173979"/>
                      <a:gd name="connsiteY1" fmla="*/ 77351 h 157296"/>
                      <a:gd name="connsiteX2" fmla="*/ 64218 w 173979"/>
                      <a:gd name="connsiteY2" fmla="*/ 155723 h 157296"/>
                      <a:gd name="connsiteX3" fmla="*/ 169589 w 173979"/>
                      <a:gd name="connsiteY3" fmla="*/ 24665 h 157296"/>
                      <a:gd name="connsiteX4" fmla="*/ 41112 w 173979"/>
                      <a:gd name="connsiteY4" fmla="*/ 2234 h 157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979" h="157296">
                        <a:moveTo>
                          <a:pt x="41112" y="2234"/>
                        </a:moveTo>
                        <a:cubicBezTo>
                          <a:pt x="41112" y="2234"/>
                          <a:pt x="-8800" y="21893"/>
                          <a:pt x="1366" y="77351"/>
                        </a:cubicBezTo>
                        <a:cubicBezTo>
                          <a:pt x="11532" y="132808"/>
                          <a:pt x="35566" y="164966"/>
                          <a:pt x="64218" y="155723"/>
                        </a:cubicBezTo>
                        <a:cubicBezTo>
                          <a:pt x="92872" y="146480"/>
                          <a:pt x="196393" y="59788"/>
                          <a:pt x="169589" y="24665"/>
                        </a:cubicBezTo>
                        <a:cubicBezTo>
                          <a:pt x="142786" y="-10458"/>
                          <a:pt x="41112" y="2234"/>
                          <a:pt x="41112" y="2234"/>
                        </a:cubicBezTo>
                        <a:close/>
                      </a:path>
                    </a:pathLst>
                  </a:custGeom>
                  <a:noFill/>
                  <a:ln w="8792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02" name="任意多边形: 形状 101"/>
                <p:cNvSpPr/>
                <p:nvPr/>
              </p:nvSpPr>
              <p:spPr>
                <a:xfrm>
                  <a:off x="4977034" y="3075292"/>
                  <a:ext cx="406455" cy="191098"/>
                </a:xfrm>
                <a:custGeom>
                  <a:avLst/>
                  <a:gdLst>
                    <a:gd name="connsiteX0" fmla="*/ 156631 w 406455"/>
                    <a:gd name="connsiteY0" fmla="*/ 43445 h 191098"/>
                    <a:gd name="connsiteX1" fmla="*/ 69743 w 406455"/>
                    <a:gd name="connsiteY1" fmla="*/ 37902 h 191098"/>
                    <a:gd name="connsiteX2" fmla="*/ 23 w 406455"/>
                    <a:gd name="connsiteY2" fmla="*/ 54937 h 191098"/>
                    <a:gd name="connsiteX3" fmla="*/ 11272 w 406455"/>
                    <a:gd name="connsiteY3" fmla="*/ 179647 h 191098"/>
                    <a:gd name="connsiteX4" fmla="*/ 156633 w 406455"/>
                    <a:gd name="connsiteY4" fmla="*/ 107220 h 191098"/>
                    <a:gd name="connsiteX5" fmla="*/ 224505 w 406455"/>
                    <a:gd name="connsiteY5" fmla="*/ 187094 h 191098"/>
                    <a:gd name="connsiteX6" fmla="*/ 406455 w 406455"/>
                    <a:gd name="connsiteY6" fmla="*/ 10847 h 191098"/>
                    <a:gd name="connsiteX7" fmla="*/ 378465 w 406455"/>
                    <a:gd name="connsiteY7" fmla="*/ 0 h 191098"/>
                    <a:gd name="connsiteX8" fmla="*/ 156631 w 406455"/>
                    <a:gd name="connsiteY8" fmla="*/ 43445 h 191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06455" h="191098">
                      <a:moveTo>
                        <a:pt x="156631" y="43445"/>
                      </a:moveTo>
                      <a:cubicBezTo>
                        <a:pt x="134455" y="51776"/>
                        <a:pt x="69743" y="37902"/>
                        <a:pt x="69743" y="37902"/>
                      </a:cubicBezTo>
                      <a:cubicBezTo>
                        <a:pt x="69743" y="37902"/>
                        <a:pt x="45153" y="40686"/>
                        <a:pt x="23" y="54937"/>
                      </a:cubicBezTo>
                      <a:cubicBezTo>
                        <a:pt x="-193" y="105534"/>
                        <a:pt x="961" y="190683"/>
                        <a:pt x="11272" y="179647"/>
                      </a:cubicBezTo>
                      <a:cubicBezTo>
                        <a:pt x="25790" y="164058"/>
                        <a:pt x="131107" y="73818"/>
                        <a:pt x="156633" y="107220"/>
                      </a:cubicBezTo>
                      <a:cubicBezTo>
                        <a:pt x="182159" y="140622"/>
                        <a:pt x="204310" y="208200"/>
                        <a:pt x="224505" y="187094"/>
                      </a:cubicBezTo>
                      <a:cubicBezTo>
                        <a:pt x="242826" y="167968"/>
                        <a:pt x="374823" y="87642"/>
                        <a:pt x="406455" y="10847"/>
                      </a:cubicBezTo>
                      <a:cubicBezTo>
                        <a:pt x="388482" y="3937"/>
                        <a:pt x="378465" y="0"/>
                        <a:pt x="378465" y="0"/>
                      </a:cubicBezTo>
                      <a:cubicBezTo>
                        <a:pt x="378465" y="0"/>
                        <a:pt x="178807" y="35141"/>
                        <a:pt x="156631" y="43445"/>
                      </a:cubicBezTo>
                      <a:close/>
                    </a:path>
                  </a:pathLst>
                </a:custGeom>
                <a:solidFill>
                  <a:srgbClr val="FCAA23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3" name="任意多边形: 形状 102"/>
                <p:cNvSpPr/>
                <p:nvPr/>
              </p:nvSpPr>
              <p:spPr>
                <a:xfrm>
                  <a:off x="4292632" y="3181697"/>
                  <a:ext cx="63692" cy="84258"/>
                </a:xfrm>
                <a:custGeom>
                  <a:avLst/>
                  <a:gdLst>
                    <a:gd name="connsiteX0" fmla="*/ 54342 w 63692"/>
                    <a:gd name="connsiteY0" fmla="*/ 68838 h 84258"/>
                    <a:gd name="connsiteX1" fmla="*/ 45908 w 63692"/>
                    <a:gd name="connsiteY1" fmla="*/ 59859 h 84258"/>
                    <a:gd name="connsiteX2" fmla="*/ 30398 w 63692"/>
                    <a:gd name="connsiteY2" fmla="*/ 41206 h 84258"/>
                    <a:gd name="connsiteX3" fmla="*/ 16785 w 63692"/>
                    <a:gd name="connsiteY3" fmla="*/ 20498 h 84258"/>
                    <a:gd name="connsiteX4" fmla="*/ 10275 w 63692"/>
                    <a:gd name="connsiteY4" fmla="*/ 9961 h 84258"/>
                    <a:gd name="connsiteX5" fmla="*/ 2650 w 63692"/>
                    <a:gd name="connsiteY5" fmla="*/ 197 h 84258"/>
                    <a:gd name="connsiteX6" fmla="*/ 51 w 63692"/>
                    <a:gd name="connsiteY6" fmla="*/ 1687 h 84258"/>
                    <a:gd name="connsiteX7" fmla="*/ 4608 w 63692"/>
                    <a:gd name="connsiteY7" fmla="*/ 13273 h 84258"/>
                    <a:gd name="connsiteX8" fmla="*/ 10686 w 63692"/>
                    <a:gd name="connsiteY8" fmla="*/ 24063 h 84258"/>
                    <a:gd name="connsiteX9" fmla="*/ 24547 w 63692"/>
                    <a:gd name="connsiteY9" fmla="*/ 45882 h 84258"/>
                    <a:gd name="connsiteX10" fmla="*/ 39039 w 63692"/>
                    <a:gd name="connsiteY10" fmla="*/ 65972 h 84258"/>
                    <a:gd name="connsiteX11" fmla="*/ 47277 w 63692"/>
                    <a:gd name="connsiteY11" fmla="*/ 75147 h 84258"/>
                    <a:gd name="connsiteX12" fmla="*/ 56931 w 63692"/>
                    <a:gd name="connsiteY12" fmla="*/ 83842 h 84258"/>
                    <a:gd name="connsiteX13" fmla="*/ 63046 w 63692"/>
                    <a:gd name="connsiteY13" fmla="*/ 77727 h 84258"/>
                    <a:gd name="connsiteX14" fmla="*/ 54342 w 63692"/>
                    <a:gd name="connsiteY14" fmla="*/ 68838 h 84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3692" h="84258">
                      <a:moveTo>
                        <a:pt x="54342" y="68838"/>
                      </a:moveTo>
                      <a:cubicBezTo>
                        <a:pt x="51429" y="65935"/>
                        <a:pt x="48680" y="62895"/>
                        <a:pt x="45908" y="59859"/>
                      </a:cubicBezTo>
                      <a:cubicBezTo>
                        <a:pt x="40423" y="53854"/>
                        <a:pt x="35111" y="47849"/>
                        <a:pt x="30398" y="41206"/>
                      </a:cubicBezTo>
                      <a:cubicBezTo>
                        <a:pt x="25617" y="34467"/>
                        <a:pt x="21120" y="27532"/>
                        <a:pt x="16785" y="20498"/>
                      </a:cubicBezTo>
                      <a:cubicBezTo>
                        <a:pt x="14618" y="16981"/>
                        <a:pt x="12523" y="13427"/>
                        <a:pt x="10275" y="9961"/>
                      </a:cubicBezTo>
                      <a:cubicBezTo>
                        <a:pt x="8276" y="6881"/>
                        <a:pt x="6173" y="1727"/>
                        <a:pt x="2650" y="197"/>
                      </a:cubicBezTo>
                      <a:cubicBezTo>
                        <a:pt x="1359" y="-364"/>
                        <a:pt x="234" y="316"/>
                        <a:pt x="51" y="1687"/>
                      </a:cubicBezTo>
                      <a:cubicBezTo>
                        <a:pt x="-456" y="5529"/>
                        <a:pt x="2924" y="9978"/>
                        <a:pt x="4608" y="13273"/>
                      </a:cubicBezTo>
                      <a:cubicBezTo>
                        <a:pt x="6489" y="16953"/>
                        <a:pt x="8578" y="20509"/>
                        <a:pt x="10686" y="24063"/>
                      </a:cubicBezTo>
                      <a:cubicBezTo>
                        <a:pt x="15080" y="31478"/>
                        <a:pt x="19654" y="38786"/>
                        <a:pt x="24547" y="45882"/>
                      </a:cubicBezTo>
                      <a:cubicBezTo>
                        <a:pt x="29226" y="52669"/>
                        <a:pt x="33871" y="59540"/>
                        <a:pt x="39039" y="65972"/>
                      </a:cubicBezTo>
                      <a:cubicBezTo>
                        <a:pt x="41608" y="69170"/>
                        <a:pt x="44433" y="72190"/>
                        <a:pt x="47277" y="75147"/>
                      </a:cubicBezTo>
                      <a:cubicBezTo>
                        <a:pt x="50016" y="77993"/>
                        <a:pt x="53265" y="82290"/>
                        <a:pt x="56931" y="83842"/>
                      </a:cubicBezTo>
                      <a:cubicBezTo>
                        <a:pt x="60839" y="85495"/>
                        <a:pt x="65405" y="81976"/>
                        <a:pt x="63046" y="77727"/>
                      </a:cubicBezTo>
                      <a:cubicBezTo>
                        <a:pt x="61129" y="74274"/>
                        <a:pt x="57133" y="71621"/>
                        <a:pt x="54342" y="6883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4" name="任意多边形: 形状 103"/>
                <p:cNvSpPr/>
                <p:nvPr/>
              </p:nvSpPr>
              <p:spPr>
                <a:xfrm>
                  <a:off x="4208685" y="3250472"/>
                  <a:ext cx="182587" cy="110278"/>
                </a:xfrm>
                <a:custGeom>
                  <a:avLst/>
                  <a:gdLst>
                    <a:gd name="connsiteX0" fmla="*/ 180689 w 182587"/>
                    <a:gd name="connsiteY0" fmla="*/ 102942 h 110278"/>
                    <a:gd name="connsiteX1" fmla="*/ 163964 w 182587"/>
                    <a:gd name="connsiteY1" fmla="*/ 97592 h 110278"/>
                    <a:gd name="connsiteX2" fmla="*/ 147116 w 182587"/>
                    <a:gd name="connsiteY2" fmla="*/ 94027 h 110278"/>
                    <a:gd name="connsiteX3" fmla="*/ 113114 w 182587"/>
                    <a:gd name="connsiteY3" fmla="*/ 86744 h 110278"/>
                    <a:gd name="connsiteX4" fmla="*/ 49192 w 182587"/>
                    <a:gd name="connsiteY4" fmla="*/ 68089 h 110278"/>
                    <a:gd name="connsiteX5" fmla="*/ 21560 w 182587"/>
                    <a:gd name="connsiteY5" fmla="*/ 53804 h 110278"/>
                    <a:gd name="connsiteX6" fmla="*/ 9569 w 182587"/>
                    <a:gd name="connsiteY6" fmla="*/ 44697 h 110278"/>
                    <a:gd name="connsiteX7" fmla="*/ 11526 w 182587"/>
                    <a:gd name="connsiteY7" fmla="*/ 32478 h 110278"/>
                    <a:gd name="connsiteX8" fmla="*/ 37401 w 182587"/>
                    <a:gd name="connsiteY8" fmla="*/ 17909 h 110278"/>
                    <a:gd name="connsiteX9" fmla="*/ 53058 w 182587"/>
                    <a:gd name="connsiteY9" fmla="*/ 12999 h 110278"/>
                    <a:gd name="connsiteX10" fmla="*/ 69214 w 182587"/>
                    <a:gd name="connsiteY10" fmla="*/ 11704 h 110278"/>
                    <a:gd name="connsiteX11" fmla="*/ 145474 w 182587"/>
                    <a:gd name="connsiteY11" fmla="*/ 15740 h 110278"/>
                    <a:gd name="connsiteX12" fmla="*/ 146575 w 182587"/>
                    <a:gd name="connsiteY12" fmla="*/ 11671 h 110278"/>
                    <a:gd name="connsiteX13" fmla="*/ 111525 w 182587"/>
                    <a:gd name="connsiteY13" fmla="*/ 2253 h 110278"/>
                    <a:gd name="connsiteX14" fmla="*/ 74177 w 182587"/>
                    <a:gd name="connsiteY14" fmla="*/ 4 h 110278"/>
                    <a:gd name="connsiteX15" fmla="*/ 38885 w 182587"/>
                    <a:gd name="connsiteY15" fmla="*/ 5018 h 110278"/>
                    <a:gd name="connsiteX16" fmla="*/ 8804 w 182587"/>
                    <a:gd name="connsiteY16" fmla="*/ 21578 h 110278"/>
                    <a:gd name="connsiteX17" fmla="*/ 3373 w 182587"/>
                    <a:gd name="connsiteY17" fmla="*/ 48124 h 110278"/>
                    <a:gd name="connsiteX18" fmla="*/ 15880 w 182587"/>
                    <a:gd name="connsiteY18" fmla="*/ 57956 h 110278"/>
                    <a:gd name="connsiteX19" fmla="*/ 30095 w 182587"/>
                    <a:gd name="connsiteY19" fmla="*/ 67118 h 110278"/>
                    <a:gd name="connsiteX20" fmla="*/ 95123 w 182587"/>
                    <a:gd name="connsiteY20" fmla="*/ 92921 h 110278"/>
                    <a:gd name="connsiteX21" fmla="*/ 136211 w 182587"/>
                    <a:gd name="connsiteY21" fmla="*/ 102458 h 110278"/>
                    <a:gd name="connsiteX22" fmla="*/ 157377 w 182587"/>
                    <a:gd name="connsiteY22" fmla="*/ 107132 h 110278"/>
                    <a:gd name="connsiteX23" fmla="*/ 178744 w 182587"/>
                    <a:gd name="connsiteY23" fmla="*/ 110141 h 110278"/>
                    <a:gd name="connsiteX24" fmla="*/ 180689 w 182587"/>
                    <a:gd name="connsiteY24" fmla="*/ 102942 h 110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2587" h="110278">
                      <a:moveTo>
                        <a:pt x="180689" y="102942"/>
                      </a:moveTo>
                      <a:cubicBezTo>
                        <a:pt x="175451" y="99909"/>
                        <a:pt x="169829" y="98832"/>
                        <a:pt x="163964" y="97592"/>
                      </a:cubicBezTo>
                      <a:cubicBezTo>
                        <a:pt x="158348" y="96403"/>
                        <a:pt x="152732" y="95216"/>
                        <a:pt x="147116" y="94027"/>
                      </a:cubicBezTo>
                      <a:cubicBezTo>
                        <a:pt x="135776" y="91626"/>
                        <a:pt x="124423" y="89279"/>
                        <a:pt x="113114" y="86744"/>
                      </a:cubicBezTo>
                      <a:cubicBezTo>
                        <a:pt x="91439" y="81887"/>
                        <a:pt x="69777" y="76576"/>
                        <a:pt x="49192" y="68089"/>
                      </a:cubicBezTo>
                      <a:cubicBezTo>
                        <a:pt x="39599" y="64135"/>
                        <a:pt x="30280" y="59433"/>
                        <a:pt x="21560" y="53804"/>
                      </a:cubicBezTo>
                      <a:cubicBezTo>
                        <a:pt x="17410" y="51124"/>
                        <a:pt x="13024" y="48265"/>
                        <a:pt x="9569" y="44697"/>
                      </a:cubicBezTo>
                      <a:cubicBezTo>
                        <a:pt x="5960" y="40972"/>
                        <a:pt x="8696" y="35892"/>
                        <a:pt x="11526" y="32478"/>
                      </a:cubicBezTo>
                      <a:cubicBezTo>
                        <a:pt x="18100" y="24543"/>
                        <a:pt x="28125" y="21538"/>
                        <a:pt x="37401" y="17909"/>
                      </a:cubicBezTo>
                      <a:cubicBezTo>
                        <a:pt x="42496" y="15916"/>
                        <a:pt x="47684" y="14083"/>
                        <a:pt x="53058" y="12999"/>
                      </a:cubicBezTo>
                      <a:cubicBezTo>
                        <a:pt x="58371" y="11928"/>
                        <a:pt x="63815" y="11873"/>
                        <a:pt x="69214" y="11704"/>
                      </a:cubicBezTo>
                      <a:cubicBezTo>
                        <a:pt x="94710" y="10904"/>
                        <a:pt x="120163" y="12810"/>
                        <a:pt x="145474" y="15740"/>
                      </a:cubicBezTo>
                      <a:cubicBezTo>
                        <a:pt x="147575" y="15984"/>
                        <a:pt x="148527" y="12511"/>
                        <a:pt x="146575" y="11671"/>
                      </a:cubicBezTo>
                      <a:cubicBezTo>
                        <a:pt x="135253" y="6794"/>
                        <a:pt x="123715" y="3905"/>
                        <a:pt x="111525" y="2253"/>
                      </a:cubicBezTo>
                      <a:cubicBezTo>
                        <a:pt x="99154" y="575"/>
                        <a:pt x="86654" y="76"/>
                        <a:pt x="74177" y="4"/>
                      </a:cubicBezTo>
                      <a:cubicBezTo>
                        <a:pt x="62022" y="-67"/>
                        <a:pt x="50390" y="811"/>
                        <a:pt x="38885" y="5018"/>
                      </a:cubicBezTo>
                      <a:cubicBezTo>
                        <a:pt x="28147" y="8943"/>
                        <a:pt x="16953" y="13241"/>
                        <a:pt x="8804" y="21578"/>
                      </a:cubicBezTo>
                      <a:cubicBezTo>
                        <a:pt x="1999" y="28539"/>
                        <a:pt x="-3978" y="39358"/>
                        <a:pt x="3373" y="48124"/>
                      </a:cubicBezTo>
                      <a:cubicBezTo>
                        <a:pt x="6694" y="52085"/>
                        <a:pt x="11708" y="54976"/>
                        <a:pt x="15880" y="57956"/>
                      </a:cubicBezTo>
                      <a:cubicBezTo>
                        <a:pt x="20465" y="61233"/>
                        <a:pt x="25233" y="64271"/>
                        <a:pt x="30095" y="67118"/>
                      </a:cubicBezTo>
                      <a:cubicBezTo>
                        <a:pt x="50293" y="78939"/>
                        <a:pt x="72601" y="86837"/>
                        <a:pt x="95123" y="92921"/>
                      </a:cubicBezTo>
                      <a:cubicBezTo>
                        <a:pt x="108689" y="96585"/>
                        <a:pt x="122493" y="99427"/>
                        <a:pt x="136211" y="102458"/>
                      </a:cubicBezTo>
                      <a:cubicBezTo>
                        <a:pt x="143267" y="104015"/>
                        <a:pt x="150321" y="105573"/>
                        <a:pt x="157377" y="107132"/>
                      </a:cubicBezTo>
                      <a:cubicBezTo>
                        <a:pt x="164402" y="108683"/>
                        <a:pt x="171508" y="110848"/>
                        <a:pt x="178744" y="110141"/>
                      </a:cubicBezTo>
                      <a:cubicBezTo>
                        <a:pt x="182353" y="109780"/>
                        <a:pt x="184244" y="105004"/>
                        <a:pt x="180689" y="10294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5" name="任意多边形: 形状 104"/>
                <p:cNvSpPr/>
                <p:nvPr/>
              </p:nvSpPr>
              <p:spPr>
                <a:xfrm>
                  <a:off x="4237569" y="3205172"/>
                  <a:ext cx="20217" cy="52567"/>
                </a:xfrm>
                <a:custGeom>
                  <a:avLst/>
                  <a:gdLst>
                    <a:gd name="connsiteX0" fmla="*/ 17142 w 20217"/>
                    <a:gd name="connsiteY0" fmla="*/ 44462 h 52567"/>
                    <a:gd name="connsiteX1" fmla="*/ 14441 w 20217"/>
                    <a:gd name="connsiteY1" fmla="*/ 39745 h 52567"/>
                    <a:gd name="connsiteX2" fmla="*/ 11155 w 20217"/>
                    <a:gd name="connsiteY2" fmla="*/ 28546 h 52567"/>
                    <a:gd name="connsiteX3" fmla="*/ 7302 w 20217"/>
                    <a:gd name="connsiteY3" fmla="*/ 3341 h 52567"/>
                    <a:gd name="connsiteX4" fmla="*/ 617 w 20217"/>
                    <a:gd name="connsiteY4" fmla="*/ 2437 h 52567"/>
                    <a:gd name="connsiteX5" fmla="*/ 2582 w 20217"/>
                    <a:gd name="connsiteY5" fmla="*/ 30911 h 52567"/>
                    <a:gd name="connsiteX6" fmla="*/ 7574 w 20217"/>
                    <a:gd name="connsiteY6" fmla="*/ 42862 h 52567"/>
                    <a:gd name="connsiteX7" fmla="*/ 11271 w 20217"/>
                    <a:gd name="connsiteY7" fmla="*/ 48019 h 52567"/>
                    <a:gd name="connsiteX8" fmla="*/ 15709 w 20217"/>
                    <a:gd name="connsiteY8" fmla="*/ 52301 h 52567"/>
                    <a:gd name="connsiteX9" fmla="*/ 20037 w 20217"/>
                    <a:gd name="connsiteY9" fmla="*/ 48975 h 52567"/>
                    <a:gd name="connsiteX10" fmla="*/ 17142 w 20217"/>
                    <a:gd name="connsiteY10" fmla="*/ 44462 h 525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217" h="52567">
                      <a:moveTo>
                        <a:pt x="17142" y="44462"/>
                      </a:moveTo>
                      <a:cubicBezTo>
                        <a:pt x="16131" y="42970"/>
                        <a:pt x="15160" y="41403"/>
                        <a:pt x="14441" y="39745"/>
                      </a:cubicBezTo>
                      <a:cubicBezTo>
                        <a:pt x="12922" y="36237"/>
                        <a:pt x="11981" y="32263"/>
                        <a:pt x="11155" y="28546"/>
                      </a:cubicBezTo>
                      <a:cubicBezTo>
                        <a:pt x="9313" y="20266"/>
                        <a:pt x="6834" y="11902"/>
                        <a:pt x="7302" y="3341"/>
                      </a:cubicBezTo>
                      <a:cubicBezTo>
                        <a:pt x="7506" y="-422"/>
                        <a:pt x="1204" y="-1390"/>
                        <a:pt x="617" y="2437"/>
                      </a:cubicBezTo>
                      <a:cubicBezTo>
                        <a:pt x="-825" y="11852"/>
                        <a:pt x="435" y="21688"/>
                        <a:pt x="2582" y="30911"/>
                      </a:cubicBezTo>
                      <a:cubicBezTo>
                        <a:pt x="3589" y="35233"/>
                        <a:pt x="5130" y="39145"/>
                        <a:pt x="7574" y="42862"/>
                      </a:cubicBezTo>
                      <a:cubicBezTo>
                        <a:pt x="8737" y="44629"/>
                        <a:pt x="9948" y="46368"/>
                        <a:pt x="11271" y="48019"/>
                      </a:cubicBezTo>
                      <a:cubicBezTo>
                        <a:pt x="12511" y="49564"/>
                        <a:pt x="13867" y="51481"/>
                        <a:pt x="15709" y="52301"/>
                      </a:cubicBezTo>
                      <a:cubicBezTo>
                        <a:pt x="17793" y="53228"/>
                        <a:pt x="21015" y="51648"/>
                        <a:pt x="20037" y="48975"/>
                      </a:cubicBezTo>
                      <a:cubicBezTo>
                        <a:pt x="19400" y="47230"/>
                        <a:pt x="18171" y="45983"/>
                        <a:pt x="17142" y="4446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6" name="任意多边形: 形状 105"/>
                <p:cNvSpPr/>
                <p:nvPr/>
              </p:nvSpPr>
              <p:spPr>
                <a:xfrm>
                  <a:off x="4171331" y="3273205"/>
                  <a:ext cx="122732" cy="102460"/>
                </a:xfrm>
                <a:custGeom>
                  <a:avLst/>
                  <a:gdLst>
                    <a:gd name="connsiteX0" fmla="*/ 117304 w 122732"/>
                    <a:gd name="connsiteY0" fmla="*/ 63711 h 102460"/>
                    <a:gd name="connsiteX1" fmla="*/ 116693 w 122732"/>
                    <a:gd name="connsiteY1" fmla="*/ 80001 h 102460"/>
                    <a:gd name="connsiteX2" fmla="*/ 112248 w 122732"/>
                    <a:gd name="connsiteY2" fmla="*/ 85091 h 102460"/>
                    <a:gd name="connsiteX3" fmla="*/ 105443 w 122732"/>
                    <a:gd name="connsiteY3" fmla="*/ 89901 h 102460"/>
                    <a:gd name="connsiteX4" fmla="*/ 72648 w 122732"/>
                    <a:gd name="connsiteY4" fmla="*/ 89965 h 102460"/>
                    <a:gd name="connsiteX5" fmla="*/ 42510 w 122732"/>
                    <a:gd name="connsiteY5" fmla="*/ 70228 h 102460"/>
                    <a:gd name="connsiteX6" fmla="*/ 19977 w 122732"/>
                    <a:gd name="connsiteY6" fmla="*/ 39398 h 102460"/>
                    <a:gd name="connsiteX7" fmla="*/ 4244 w 122732"/>
                    <a:gd name="connsiteY7" fmla="*/ 1006 h 102460"/>
                    <a:gd name="connsiteX8" fmla="*/ 160 w 122732"/>
                    <a:gd name="connsiteY8" fmla="*/ 2730 h 102460"/>
                    <a:gd name="connsiteX9" fmla="*/ 4872 w 122732"/>
                    <a:gd name="connsiteY9" fmla="*/ 23277 h 102460"/>
                    <a:gd name="connsiteX10" fmla="*/ 12049 w 122732"/>
                    <a:gd name="connsiteY10" fmla="*/ 43352 h 102460"/>
                    <a:gd name="connsiteX11" fmla="*/ 22989 w 122732"/>
                    <a:gd name="connsiteY11" fmla="*/ 62166 h 102460"/>
                    <a:gd name="connsiteX12" fmla="*/ 37687 w 122732"/>
                    <a:gd name="connsiteY12" fmla="*/ 78414 h 102460"/>
                    <a:gd name="connsiteX13" fmla="*/ 72793 w 122732"/>
                    <a:gd name="connsiteY13" fmla="*/ 99722 h 102460"/>
                    <a:gd name="connsiteX14" fmla="*/ 111220 w 122732"/>
                    <a:gd name="connsiteY14" fmla="*/ 95748 h 102460"/>
                    <a:gd name="connsiteX15" fmla="*/ 120924 w 122732"/>
                    <a:gd name="connsiteY15" fmla="*/ 62187 h 102460"/>
                    <a:gd name="connsiteX16" fmla="*/ 117304 w 122732"/>
                    <a:gd name="connsiteY16" fmla="*/ 63711 h 102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2732" h="102460">
                      <a:moveTo>
                        <a:pt x="117304" y="63711"/>
                      </a:moveTo>
                      <a:cubicBezTo>
                        <a:pt x="119755" y="68982"/>
                        <a:pt x="119291" y="74868"/>
                        <a:pt x="116693" y="80001"/>
                      </a:cubicBezTo>
                      <a:cubicBezTo>
                        <a:pt x="115695" y="81972"/>
                        <a:pt x="113838" y="83544"/>
                        <a:pt x="112248" y="85091"/>
                      </a:cubicBezTo>
                      <a:cubicBezTo>
                        <a:pt x="110239" y="87046"/>
                        <a:pt x="107953" y="88657"/>
                        <a:pt x="105443" y="89901"/>
                      </a:cubicBezTo>
                      <a:cubicBezTo>
                        <a:pt x="95121" y="95014"/>
                        <a:pt x="83100" y="94051"/>
                        <a:pt x="72648" y="89965"/>
                      </a:cubicBezTo>
                      <a:cubicBezTo>
                        <a:pt x="61470" y="85595"/>
                        <a:pt x="51636" y="77855"/>
                        <a:pt x="42510" y="70228"/>
                      </a:cubicBezTo>
                      <a:cubicBezTo>
                        <a:pt x="32792" y="62106"/>
                        <a:pt x="25969" y="50439"/>
                        <a:pt x="19977" y="39398"/>
                      </a:cubicBezTo>
                      <a:cubicBezTo>
                        <a:pt x="13346" y="27176"/>
                        <a:pt x="11607" y="12792"/>
                        <a:pt x="4244" y="1006"/>
                      </a:cubicBezTo>
                      <a:cubicBezTo>
                        <a:pt x="2969" y="-1036"/>
                        <a:pt x="-819" y="279"/>
                        <a:pt x="160" y="2730"/>
                      </a:cubicBezTo>
                      <a:cubicBezTo>
                        <a:pt x="2784" y="9302"/>
                        <a:pt x="3632" y="16353"/>
                        <a:pt x="4872" y="23277"/>
                      </a:cubicBezTo>
                      <a:cubicBezTo>
                        <a:pt x="6136" y="30329"/>
                        <a:pt x="8842" y="36969"/>
                        <a:pt x="12049" y="43352"/>
                      </a:cubicBezTo>
                      <a:cubicBezTo>
                        <a:pt x="15307" y="49834"/>
                        <a:pt x="19142" y="56020"/>
                        <a:pt x="22989" y="62166"/>
                      </a:cubicBezTo>
                      <a:cubicBezTo>
                        <a:pt x="27014" y="68595"/>
                        <a:pt x="31783" y="73670"/>
                        <a:pt x="37687" y="78414"/>
                      </a:cubicBezTo>
                      <a:cubicBezTo>
                        <a:pt x="48379" y="87006"/>
                        <a:pt x="59613" y="95387"/>
                        <a:pt x="72793" y="99722"/>
                      </a:cubicBezTo>
                      <a:cubicBezTo>
                        <a:pt x="85335" y="103847"/>
                        <a:pt x="100258" y="103907"/>
                        <a:pt x="111220" y="95748"/>
                      </a:cubicBezTo>
                      <a:cubicBezTo>
                        <a:pt x="120966" y="88494"/>
                        <a:pt x="125540" y="73653"/>
                        <a:pt x="120924" y="62187"/>
                      </a:cubicBezTo>
                      <a:cubicBezTo>
                        <a:pt x="119865" y="59552"/>
                        <a:pt x="116086" y="61086"/>
                        <a:pt x="117304" y="6371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7" name="任意多边形: 形状 106"/>
                <p:cNvSpPr/>
                <p:nvPr/>
              </p:nvSpPr>
              <p:spPr>
                <a:xfrm>
                  <a:off x="4718323" y="3558781"/>
                  <a:ext cx="30309" cy="262953"/>
                </a:xfrm>
                <a:custGeom>
                  <a:avLst/>
                  <a:gdLst>
                    <a:gd name="connsiteX0" fmla="*/ 15828 w 30309"/>
                    <a:gd name="connsiteY0" fmla="*/ 2303 h 262953"/>
                    <a:gd name="connsiteX1" fmla="*/ 11054 w 30309"/>
                    <a:gd name="connsiteY1" fmla="*/ 2303 h 262953"/>
                    <a:gd name="connsiteX2" fmla="*/ 16819 w 30309"/>
                    <a:gd name="connsiteY2" fmla="*/ 109059 h 262953"/>
                    <a:gd name="connsiteX3" fmla="*/ 15140 w 30309"/>
                    <a:gd name="connsiteY3" fmla="*/ 206858 h 262953"/>
                    <a:gd name="connsiteX4" fmla="*/ 8887 w 30309"/>
                    <a:gd name="connsiteY4" fmla="*/ 232510 h 262953"/>
                    <a:gd name="connsiteX5" fmla="*/ 4376 w 30309"/>
                    <a:gd name="connsiteY5" fmla="*/ 245184 h 262953"/>
                    <a:gd name="connsiteX6" fmla="*/ 70 w 30309"/>
                    <a:gd name="connsiteY6" fmla="*/ 257827 h 262953"/>
                    <a:gd name="connsiteX7" fmla="*/ 6777 w 30309"/>
                    <a:gd name="connsiteY7" fmla="*/ 261731 h 262953"/>
                    <a:gd name="connsiteX8" fmla="*/ 18242 w 30309"/>
                    <a:gd name="connsiteY8" fmla="*/ 239735 h 262953"/>
                    <a:gd name="connsiteX9" fmla="*/ 24836 w 30309"/>
                    <a:gd name="connsiteY9" fmla="*/ 217106 h 262953"/>
                    <a:gd name="connsiteX10" fmla="*/ 30248 w 30309"/>
                    <a:gd name="connsiteY10" fmla="*/ 168335 h 262953"/>
                    <a:gd name="connsiteX11" fmla="*/ 21541 w 30309"/>
                    <a:gd name="connsiteY11" fmla="*/ 63985 h 262953"/>
                    <a:gd name="connsiteX12" fmla="*/ 15828 w 30309"/>
                    <a:gd name="connsiteY12" fmla="*/ 2303 h 262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309" h="262953">
                      <a:moveTo>
                        <a:pt x="15828" y="2303"/>
                      </a:moveTo>
                      <a:cubicBezTo>
                        <a:pt x="15613" y="-781"/>
                        <a:pt x="11318" y="-755"/>
                        <a:pt x="11054" y="2303"/>
                      </a:cubicBezTo>
                      <a:cubicBezTo>
                        <a:pt x="7985" y="37822"/>
                        <a:pt x="13725" y="73723"/>
                        <a:pt x="16819" y="109059"/>
                      </a:cubicBezTo>
                      <a:cubicBezTo>
                        <a:pt x="19657" y="141477"/>
                        <a:pt x="21062" y="174685"/>
                        <a:pt x="15140" y="206858"/>
                      </a:cubicBezTo>
                      <a:cubicBezTo>
                        <a:pt x="13549" y="215506"/>
                        <a:pt x="11507" y="224118"/>
                        <a:pt x="8887" y="232510"/>
                      </a:cubicBezTo>
                      <a:cubicBezTo>
                        <a:pt x="7550" y="236792"/>
                        <a:pt x="6049" y="241023"/>
                        <a:pt x="4376" y="245184"/>
                      </a:cubicBezTo>
                      <a:cubicBezTo>
                        <a:pt x="2732" y="249275"/>
                        <a:pt x="861" y="253484"/>
                        <a:pt x="70" y="257827"/>
                      </a:cubicBezTo>
                      <a:cubicBezTo>
                        <a:pt x="-609" y="261557"/>
                        <a:pt x="3781" y="264802"/>
                        <a:pt x="6777" y="261731"/>
                      </a:cubicBezTo>
                      <a:cubicBezTo>
                        <a:pt x="12516" y="255847"/>
                        <a:pt x="15465" y="247323"/>
                        <a:pt x="18242" y="239735"/>
                      </a:cubicBezTo>
                      <a:cubicBezTo>
                        <a:pt x="20943" y="232354"/>
                        <a:pt x="23189" y="224793"/>
                        <a:pt x="24836" y="217106"/>
                      </a:cubicBezTo>
                      <a:cubicBezTo>
                        <a:pt x="28261" y="201115"/>
                        <a:pt x="29929" y="184678"/>
                        <a:pt x="30248" y="168335"/>
                      </a:cubicBezTo>
                      <a:cubicBezTo>
                        <a:pt x="30931" y="133418"/>
                        <a:pt x="25838" y="98548"/>
                        <a:pt x="21541" y="63985"/>
                      </a:cubicBezTo>
                      <a:cubicBezTo>
                        <a:pt x="18989" y="43484"/>
                        <a:pt x="17266" y="22910"/>
                        <a:pt x="15828" y="230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8" name="任意多边形: 形状 107"/>
                <p:cNvSpPr/>
                <p:nvPr/>
              </p:nvSpPr>
              <p:spPr>
                <a:xfrm>
                  <a:off x="4558121" y="3565055"/>
                  <a:ext cx="35249" cy="128524"/>
                </a:xfrm>
                <a:custGeom>
                  <a:avLst/>
                  <a:gdLst>
                    <a:gd name="connsiteX0" fmla="*/ 8445 w 35249"/>
                    <a:gd name="connsiteY0" fmla="*/ 1478 h 128524"/>
                    <a:gd name="connsiteX1" fmla="*/ 18 w 35249"/>
                    <a:gd name="connsiteY1" fmla="*/ 4969 h 128524"/>
                    <a:gd name="connsiteX2" fmla="*/ 18137 w 35249"/>
                    <a:gd name="connsiteY2" fmla="*/ 62282 h 128524"/>
                    <a:gd name="connsiteX3" fmla="*/ 21321 w 35249"/>
                    <a:gd name="connsiteY3" fmla="*/ 95492 h 128524"/>
                    <a:gd name="connsiteX4" fmla="*/ 22194 w 35249"/>
                    <a:gd name="connsiteY4" fmla="*/ 125151 h 128524"/>
                    <a:gd name="connsiteX5" fmla="*/ 30714 w 35249"/>
                    <a:gd name="connsiteY5" fmla="*/ 126265 h 128524"/>
                    <a:gd name="connsiteX6" fmla="*/ 35174 w 35249"/>
                    <a:gd name="connsiteY6" fmla="*/ 95492 h 128524"/>
                    <a:gd name="connsiteX7" fmla="*/ 33118 w 35249"/>
                    <a:gd name="connsiteY7" fmla="*/ 63029 h 128524"/>
                    <a:gd name="connsiteX8" fmla="*/ 8445 w 35249"/>
                    <a:gd name="connsiteY8" fmla="*/ 1478 h 128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5249" h="128524">
                      <a:moveTo>
                        <a:pt x="8445" y="1478"/>
                      </a:moveTo>
                      <a:cubicBezTo>
                        <a:pt x="5884" y="-1832"/>
                        <a:pt x="-378" y="893"/>
                        <a:pt x="18" y="4969"/>
                      </a:cubicBezTo>
                      <a:cubicBezTo>
                        <a:pt x="1943" y="24784"/>
                        <a:pt x="13760" y="42866"/>
                        <a:pt x="18137" y="62282"/>
                      </a:cubicBezTo>
                      <a:cubicBezTo>
                        <a:pt x="20603" y="73219"/>
                        <a:pt x="21350" y="84311"/>
                        <a:pt x="21321" y="95492"/>
                      </a:cubicBezTo>
                      <a:cubicBezTo>
                        <a:pt x="21297" y="105168"/>
                        <a:pt x="18802" y="116005"/>
                        <a:pt x="22194" y="125151"/>
                      </a:cubicBezTo>
                      <a:cubicBezTo>
                        <a:pt x="23513" y="128709"/>
                        <a:pt x="28641" y="130019"/>
                        <a:pt x="30714" y="126265"/>
                      </a:cubicBezTo>
                      <a:cubicBezTo>
                        <a:pt x="35737" y="117172"/>
                        <a:pt x="34917" y="105700"/>
                        <a:pt x="35174" y="95492"/>
                      </a:cubicBezTo>
                      <a:cubicBezTo>
                        <a:pt x="35449" y="84636"/>
                        <a:pt x="35020" y="73738"/>
                        <a:pt x="33118" y="63029"/>
                      </a:cubicBezTo>
                      <a:cubicBezTo>
                        <a:pt x="29591" y="43143"/>
                        <a:pt x="20917" y="17601"/>
                        <a:pt x="8445" y="147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9" name="任意多边形: 形状 108"/>
                <p:cNvSpPr/>
                <p:nvPr/>
              </p:nvSpPr>
              <p:spPr>
                <a:xfrm>
                  <a:off x="5502165" y="3416814"/>
                  <a:ext cx="348757" cy="447808"/>
                </a:xfrm>
                <a:custGeom>
                  <a:avLst/>
                  <a:gdLst>
                    <a:gd name="connsiteX0" fmla="*/ 212197 w 348757"/>
                    <a:gd name="connsiteY0" fmla="*/ 447809 h 447808"/>
                    <a:gd name="connsiteX1" fmla="*/ 166479 w 348757"/>
                    <a:gd name="connsiteY1" fmla="*/ 446501 h 447808"/>
                    <a:gd name="connsiteX2" fmla="*/ 36456 w 348757"/>
                    <a:gd name="connsiteY2" fmla="*/ 322705 h 447808"/>
                    <a:gd name="connsiteX3" fmla="*/ 8090 w 348757"/>
                    <a:gd name="connsiteY3" fmla="*/ 67198 h 447808"/>
                    <a:gd name="connsiteX4" fmla="*/ 36834 w 348757"/>
                    <a:gd name="connsiteY4" fmla="*/ 64106 h 447808"/>
                    <a:gd name="connsiteX5" fmla="*/ 43354 w 348757"/>
                    <a:gd name="connsiteY5" fmla="*/ 65299 h 447808"/>
                    <a:gd name="connsiteX6" fmla="*/ 169875 w 348757"/>
                    <a:gd name="connsiteY6" fmla="*/ 63084 h 447808"/>
                    <a:gd name="connsiteX7" fmla="*/ 243293 w 348757"/>
                    <a:gd name="connsiteY7" fmla="*/ 20656 h 447808"/>
                    <a:gd name="connsiteX8" fmla="*/ 248627 w 348757"/>
                    <a:gd name="connsiteY8" fmla="*/ 12849 h 447808"/>
                    <a:gd name="connsiteX9" fmla="*/ 261935 w 348757"/>
                    <a:gd name="connsiteY9" fmla="*/ 249 h 447808"/>
                    <a:gd name="connsiteX10" fmla="*/ 276475 w 348757"/>
                    <a:gd name="connsiteY10" fmla="*/ 4632 h 447808"/>
                    <a:gd name="connsiteX11" fmla="*/ 348651 w 348757"/>
                    <a:gd name="connsiteY11" fmla="*/ 234523 h 447808"/>
                    <a:gd name="connsiteX12" fmla="*/ 344594 w 348757"/>
                    <a:gd name="connsiteY12" fmla="*/ 240658 h 447808"/>
                    <a:gd name="connsiteX13" fmla="*/ 338459 w 348757"/>
                    <a:gd name="connsiteY13" fmla="*/ 236600 h 447808"/>
                    <a:gd name="connsiteX14" fmla="*/ 270705 w 348757"/>
                    <a:gd name="connsiteY14" fmla="*/ 13284 h 447808"/>
                    <a:gd name="connsiteX15" fmla="*/ 264027 w 348757"/>
                    <a:gd name="connsiteY15" fmla="*/ 10435 h 447808"/>
                    <a:gd name="connsiteX16" fmla="*/ 257339 w 348757"/>
                    <a:gd name="connsiteY16" fmla="*/ 18531 h 447808"/>
                    <a:gd name="connsiteX17" fmla="*/ 251661 w 348757"/>
                    <a:gd name="connsiteY17" fmla="*/ 26831 h 447808"/>
                    <a:gd name="connsiteX18" fmla="*/ 172400 w 348757"/>
                    <a:gd name="connsiteY18" fmla="*/ 73173 h 447808"/>
                    <a:gd name="connsiteX19" fmla="*/ 41457 w 348757"/>
                    <a:gd name="connsiteY19" fmla="*/ 75525 h 447808"/>
                    <a:gd name="connsiteX20" fmla="*/ 35021 w 348757"/>
                    <a:gd name="connsiteY20" fmla="*/ 74347 h 447808"/>
                    <a:gd name="connsiteX21" fmla="*/ 15922 w 348757"/>
                    <a:gd name="connsiteY21" fmla="*/ 74045 h 447808"/>
                    <a:gd name="connsiteX22" fmla="*/ 45899 w 348757"/>
                    <a:gd name="connsiteY22" fmla="*/ 318342 h 447808"/>
                    <a:gd name="connsiteX23" fmla="*/ 167444 w 348757"/>
                    <a:gd name="connsiteY23" fmla="*/ 436146 h 447808"/>
                    <a:gd name="connsiteX24" fmla="*/ 317142 w 348757"/>
                    <a:gd name="connsiteY24" fmla="*/ 435242 h 447808"/>
                    <a:gd name="connsiteX25" fmla="*/ 322529 w 348757"/>
                    <a:gd name="connsiteY25" fmla="*/ 440247 h 447808"/>
                    <a:gd name="connsiteX26" fmla="*/ 317524 w 348757"/>
                    <a:gd name="connsiteY26" fmla="*/ 445635 h 447808"/>
                    <a:gd name="connsiteX27" fmla="*/ 212197 w 348757"/>
                    <a:gd name="connsiteY27" fmla="*/ 447809 h 4478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48757" h="447808">
                      <a:moveTo>
                        <a:pt x="212197" y="447809"/>
                      </a:moveTo>
                      <a:cubicBezTo>
                        <a:pt x="193590" y="447809"/>
                        <a:pt x="176871" y="447464"/>
                        <a:pt x="166479" y="446501"/>
                      </a:cubicBezTo>
                      <a:cubicBezTo>
                        <a:pt x="138062" y="443846"/>
                        <a:pt x="83385" y="424230"/>
                        <a:pt x="36456" y="322705"/>
                      </a:cubicBezTo>
                      <a:cubicBezTo>
                        <a:pt x="-4330" y="234470"/>
                        <a:pt x="-6198" y="83557"/>
                        <a:pt x="8090" y="67198"/>
                      </a:cubicBezTo>
                      <a:cubicBezTo>
                        <a:pt x="13840" y="60633"/>
                        <a:pt x="24064" y="61842"/>
                        <a:pt x="36834" y="64106"/>
                      </a:cubicBezTo>
                      <a:cubicBezTo>
                        <a:pt x="38887" y="64471"/>
                        <a:pt x="41059" y="64873"/>
                        <a:pt x="43354" y="65299"/>
                      </a:cubicBezTo>
                      <a:cubicBezTo>
                        <a:pt x="68612" y="69990"/>
                        <a:pt x="110888" y="77842"/>
                        <a:pt x="169875" y="63084"/>
                      </a:cubicBezTo>
                      <a:cubicBezTo>
                        <a:pt x="216123" y="51522"/>
                        <a:pt x="233925" y="33333"/>
                        <a:pt x="243293" y="20656"/>
                      </a:cubicBezTo>
                      <a:cubicBezTo>
                        <a:pt x="245361" y="17852"/>
                        <a:pt x="247095" y="15194"/>
                        <a:pt x="248627" y="12849"/>
                      </a:cubicBezTo>
                      <a:cubicBezTo>
                        <a:pt x="252782" y="6483"/>
                        <a:pt x="256062" y="1456"/>
                        <a:pt x="261935" y="249"/>
                      </a:cubicBezTo>
                      <a:cubicBezTo>
                        <a:pt x="266146" y="-612"/>
                        <a:pt x="270626" y="737"/>
                        <a:pt x="276475" y="4632"/>
                      </a:cubicBezTo>
                      <a:cubicBezTo>
                        <a:pt x="304920" y="23624"/>
                        <a:pt x="344259" y="212992"/>
                        <a:pt x="348651" y="234523"/>
                      </a:cubicBezTo>
                      <a:cubicBezTo>
                        <a:pt x="349225" y="237336"/>
                        <a:pt x="347409" y="240084"/>
                        <a:pt x="344594" y="240658"/>
                      </a:cubicBezTo>
                      <a:cubicBezTo>
                        <a:pt x="341780" y="241229"/>
                        <a:pt x="339033" y="239416"/>
                        <a:pt x="338459" y="236600"/>
                      </a:cubicBezTo>
                      <a:cubicBezTo>
                        <a:pt x="322199" y="156893"/>
                        <a:pt x="289426" y="25785"/>
                        <a:pt x="270705" y="13284"/>
                      </a:cubicBezTo>
                      <a:cubicBezTo>
                        <a:pt x="266338" y="10376"/>
                        <a:pt x="264579" y="10323"/>
                        <a:pt x="264027" y="10435"/>
                      </a:cubicBezTo>
                      <a:cubicBezTo>
                        <a:pt x="262403" y="10769"/>
                        <a:pt x="259943" y="14539"/>
                        <a:pt x="257339" y="18531"/>
                      </a:cubicBezTo>
                      <a:cubicBezTo>
                        <a:pt x="255732" y="20993"/>
                        <a:pt x="253912" y="23782"/>
                        <a:pt x="251661" y="26831"/>
                      </a:cubicBezTo>
                      <a:cubicBezTo>
                        <a:pt x="241339" y="40799"/>
                        <a:pt x="221895" y="60798"/>
                        <a:pt x="172400" y="73173"/>
                      </a:cubicBezTo>
                      <a:cubicBezTo>
                        <a:pt x="111217" y="88483"/>
                        <a:pt x="67548" y="80369"/>
                        <a:pt x="41457" y="75525"/>
                      </a:cubicBezTo>
                      <a:cubicBezTo>
                        <a:pt x="39190" y="75103"/>
                        <a:pt x="37048" y="74705"/>
                        <a:pt x="35021" y="74347"/>
                      </a:cubicBezTo>
                      <a:cubicBezTo>
                        <a:pt x="29163" y="73309"/>
                        <a:pt x="18258" y="71375"/>
                        <a:pt x="15922" y="74045"/>
                      </a:cubicBezTo>
                      <a:cubicBezTo>
                        <a:pt x="6911" y="84889"/>
                        <a:pt x="5303" y="230513"/>
                        <a:pt x="45899" y="318342"/>
                      </a:cubicBezTo>
                      <a:cubicBezTo>
                        <a:pt x="61360" y="351792"/>
                        <a:pt x="104154" y="430231"/>
                        <a:pt x="167444" y="436146"/>
                      </a:cubicBezTo>
                      <a:cubicBezTo>
                        <a:pt x="202508" y="439397"/>
                        <a:pt x="315997" y="435284"/>
                        <a:pt x="317142" y="435242"/>
                      </a:cubicBezTo>
                      <a:cubicBezTo>
                        <a:pt x="320023" y="435117"/>
                        <a:pt x="322424" y="437379"/>
                        <a:pt x="322529" y="440247"/>
                      </a:cubicBezTo>
                      <a:cubicBezTo>
                        <a:pt x="322634" y="443118"/>
                        <a:pt x="320393" y="445531"/>
                        <a:pt x="317524" y="445635"/>
                      </a:cubicBezTo>
                      <a:cubicBezTo>
                        <a:pt x="314194" y="445756"/>
                        <a:pt x="257585" y="447809"/>
                        <a:pt x="212197" y="44780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0" name="任意多边形: 形状 109"/>
                <p:cNvSpPr/>
                <p:nvPr/>
              </p:nvSpPr>
              <p:spPr>
                <a:xfrm>
                  <a:off x="4999252" y="3039043"/>
                  <a:ext cx="134412" cy="185065"/>
                </a:xfrm>
                <a:custGeom>
                  <a:avLst/>
                  <a:gdLst>
                    <a:gd name="connsiteX0" fmla="*/ 45681 w 134412"/>
                    <a:gd name="connsiteY0" fmla="*/ 5750 h 185065"/>
                    <a:gd name="connsiteX1" fmla="*/ 6861 w 134412"/>
                    <a:gd name="connsiteY1" fmla="*/ 71376 h 185065"/>
                    <a:gd name="connsiteX2" fmla="*/ 390 w 134412"/>
                    <a:gd name="connsiteY2" fmla="*/ 185065 h 185065"/>
                    <a:gd name="connsiteX3" fmla="*/ 134413 w 134412"/>
                    <a:gd name="connsiteY3" fmla="*/ 79696 h 185065"/>
                    <a:gd name="connsiteX4" fmla="*/ 94668 w 134412"/>
                    <a:gd name="connsiteY4" fmla="*/ 5753 h 185065"/>
                    <a:gd name="connsiteX5" fmla="*/ 45681 w 134412"/>
                    <a:gd name="connsiteY5" fmla="*/ 5750 h 185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4412" h="185065">
                      <a:moveTo>
                        <a:pt x="45681" y="5750"/>
                      </a:moveTo>
                      <a:cubicBezTo>
                        <a:pt x="45681" y="5750"/>
                        <a:pt x="16101" y="41799"/>
                        <a:pt x="6861" y="71376"/>
                      </a:cubicBezTo>
                      <a:cubicBezTo>
                        <a:pt x="-2382" y="100954"/>
                        <a:pt x="390" y="185065"/>
                        <a:pt x="390" y="185065"/>
                      </a:cubicBezTo>
                      <a:lnTo>
                        <a:pt x="134413" y="79696"/>
                      </a:lnTo>
                      <a:cubicBezTo>
                        <a:pt x="134413" y="79696"/>
                        <a:pt x="97441" y="18693"/>
                        <a:pt x="94668" y="5753"/>
                      </a:cubicBezTo>
                      <a:cubicBezTo>
                        <a:pt x="91896" y="-7190"/>
                        <a:pt x="45681" y="5750"/>
                        <a:pt x="45681" y="5750"/>
                      </a:cubicBezTo>
                      <a:close/>
                    </a:path>
                  </a:pathLst>
                </a:custGeom>
                <a:solidFill>
                  <a:srgbClr val="0B065A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1" name="任意多边形: 形状 110"/>
                <p:cNvSpPr/>
                <p:nvPr/>
              </p:nvSpPr>
              <p:spPr>
                <a:xfrm>
                  <a:off x="5133665" y="3007571"/>
                  <a:ext cx="221830" cy="224854"/>
                </a:xfrm>
                <a:custGeom>
                  <a:avLst/>
                  <a:gdLst>
                    <a:gd name="connsiteX0" fmla="*/ 152509 w 221830"/>
                    <a:gd name="connsiteY0" fmla="*/ 1174 h 224854"/>
                    <a:gd name="connsiteX1" fmla="*/ 38821 w 221830"/>
                    <a:gd name="connsiteY1" fmla="*/ 31470 h 224854"/>
                    <a:gd name="connsiteX2" fmla="*/ 0 w 221830"/>
                    <a:gd name="connsiteY2" fmla="*/ 111166 h 224854"/>
                    <a:gd name="connsiteX3" fmla="*/ 67875 w 221830"/>
                    <a:gd name="connsiteY3" fmla="*/ 224854 h 224854"/>
                    <a:gd name="connsiteX4" fmla="*/ 221830 w 221830"/>
                    <a:gd name="connsiteY4" fmla="*/ 67725 h 224854"/>
                    <a:gd name="connsiteX5" fmla="*/ 152509 w 221830"/>
                    <a:gd name="connsiteY5" fmla="*/ 1174 h 224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1830" h="224854">
                      <a:moveTo>
                        <a:pt x="152509" y="1174"/>
                      </a:moveTo>
                      <a:cubicBezTo>
                        <a:pt x="128478" y="-7144"/>
                        <a:pt x="38821" y="31470"/>
                        <a:pt x="38821" y="31470"/>
                      </a:cubicBezTo>
                      <a:cubicBezTo>
                        <a:pt x="38821" y="31470"/>
                        <a:pt x="19409" y="84360"/>
                        <a:pt x="0" y="111166"/>
                      </a:cubicBezTo>
                      <a:cubicBezTo>
                        <a:pt x="0" y="111166"/>
                        <a:pt x="47017" y="149986"/>
                        <a:pt x="67875" y="224854"/>
                      </a:cubicBezTo>
                      <a:cubicBezTo>
                        <a:pt x="67875" y="224854"/>
                        <a:pt x="194102" y="134274"/>
                        <a:pt x="221830" y="67725"/>
                      </a:cubicBezTo>
                      <a:cubicBezTo>
                        <a:pt x="221830" y="67723"/>
                        <a:pt x="176541" y="9491"/>
                        <a:pt x="152509" y="1174"/>
                      </a:cubicBezTo>
                      <a:close/>
                    </a:path>
                  </a:pathLst>
                </a:custGeom>
                <a:solidFill>
                  <a:srgbClr val="0B065A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12" name="组合 111"/>
                <p:cNvGrpSpPr/>
                <p:nvPr/>
              </p:nvGrpSpPr>
              <p:grpSpPr>
                <a:xfrm>
                  <a:off x="4798459" y="2383832"/>
                  <a:ext cx="724676" cy="689319"/>
                  <a:chOff x="4798459" y="2383832"/>
                  <a:chExt cx="724676" cy="689319"/>
                </a:xfrm>
              </p:grpSpPr>
              <p:sp>
                <p:nvSpPr>
                  <p:cNvPr id="147" name="任意多边形: 形状 146"/>
                  <p:cNvSpPr/>
                  <p:nvPr/>
                </p:nvSpPr>
                <p:spPr>
                  <a:xfrm>
                    <a:off x="4803663" y="2389032"/>
                    <a:ext cx="714291" cy="678915"/>
                  </a:xfrm>
                  <a:custGeom>
                    <a:avLst/>
                    <a:gdLst>
                      <a:gd name="connsiteX0" fmla="*/ 684499 w 714291"/>
                      <a:gd name="connsiteY0" fmla="*/ 168856 h 678915"/>
                      <a:gd name="connsiteX1" fmla="*/ 609415 w 714291"/>
                      <a:gd name="connsiteY1" fmla="*/ 37224 h 678915"/>
                      <a:gd name="connsiteX2" fmla="*/ 487442 w 714291"/>
                      <a:gd name="connsiteY2" fmla="*/ 9093 h 678915"/>
                      <a:gd name="connsiteX3" fmla="*/ 295842 w 714291"/>
                      <a:gd name="connsiteY3" fmla="*/ 0 h 678915"/>
                      <a:gd name="connsiteX4" fmla="*/ 84083 w 714291"/>
                      <a:gd name="connsiteY4" fmla="*/ 23627 h 678915"/>
                      <a:gd name="connsiteX5" fmla="*/ 19855 w 714291"/>
                      <a:gd name="connsiteY5" fmla="*/ 118687 h 678915"/>
                      <a:gd name="connsiteX6" fmla="*/ 19609 w 714291"/>
                      <a:gd name="connsiteY6" fmla="*/ 119259 h 678915"/>
                      <a:gd name="connsiteX7" fmla="*/ 19506 w 714291"/>
                      <a:gd name="connsiteY7" fmla="*/ 119874 h 678915"/>
                      <a:gd name="connsiteX8" fmla="*/ 5528 w 714291"/>
                      <a:gd name="connsiteY8" fmla="*/ 228866 h 678915"/>
                      <a:gd name="connsiteX9" fmla="*/ 4331 w 714291"/>
                      <a:gd name="connsiteY9" fmla="*/ 400166 h 678915"/>
                      <a:gd name="connsiteX10" fmla="*/ 65204 w 714291"/>
                      <a:gd name="connsiteY10" fmla="*/ 558679 h 678915"/>
                      <a:gd name="connsiteX11" fmla="*/ 208716 w 714291"/>
                      <a:gd name="connsiteY11" fmla="*/ 665580 h 678915"/>
                      <a:gd name="connsiteX12" fmla="*/ 324469 w 714291"/>
                      <a:gd name="connsiteY12" fmla="*/ 678915 h 678915"/>
                      <a:gd name="connsiteX13" fmla="*/ 599581 w 714291"/>
                      <a:gd name="connsiteY13" fmla="*/ 594287 h 678915"/>
                      <a:gd name="connsiteX14" fmla="*/ 653948 w 714291"/>
                      <a:gd name="connsiteY14" fmla="*/ 522074 h 678915"/>
                      <a:gd name="connsiteX15" fmla="*/ 714189 w 714291"/>
                      <a:gd name="connsiteY15" fmla="*/ 317600 h 678915"/>
                      <a:gd name="connsiteX16" fmla="*/ 684499 w 714291"/>
                      <a:gd name="connsiteY16" fmla="*/ 168856 h 6789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714291" h="678915">
                        <a:moveTo>
                          <a:pt x="684499" y="168856"/>
                        </a:moveTo>
                        <a:cubicBezTo>
                          <a:pt x="669607" y="122591"/>
                          <a:pt x="644492" y="62197"/>
                          <a:pt x="609415" y="37224"/>
                        </a:cubicBezTo>
                        <a:cubicBezTo>
                          <a:pt x="592714" y="25341"/>
                          <a:pt x="551676" y="15879"/>
                          <a:pt x="487442" y="9093"/>
                        </a:cubicBezTo>
                        <a:cubicBezTo>
                          <a:pt x="431920" y="3229"/>
                          <a:pt x="363874" y="0"/>
                          <a:pt x="295842" y="0"/>
                        </a:cubicBezTo>
                        <a:cubicBezTo>
                          <a:pt x="252282" y="0"/>
                          <a:pt x="108282" y="1704"/>
                          <a:pt x="84083" y="23627"/>
                        </a:cubicBezTo>
                        <a:cubicBezTo>
                          <a:pt x="46369" y="57796"/>
                          <a:pt x="20919" y="116219"/>
                          <a:pt x="19855" y="118687"/>
                        </a:cubicBezTo>
                        <a:lnTo>
                          <a:pt x="19609" y="119259"/>
                        </a:lnTo>
                        <a:lnTo>
                          <a:pt x="19506" y="119874"/>
                        </a:lnTo>
                        <a:cubicBezTo>
                          <a:pt x="19422" y="120358"/>
                          <a:pt x="11213" y="168970"/>
                          <a:pt x="5528" y="228866"/>
                        </a:cubicBezTo>
                        <a:cubicBezTo>
                          <a:pt x="-1417" y="301897"/>
                          <a:pt x="-1820" y="359530"/>
                          <a:pt x="4331" y="400166"/>
                        </a:cubicBezTo>
                        <a:cubicBezTo>
                          <a:pt x="12910" y="456916"/>
                          <a:pt x="34528" y="513209"/>
                          <a:pt x="65204" y="558679"/>
                        </a:cubicBezTo>
                        <a:cubicBezTo>
                          <a:pt x="102587" y="614090"/>
                          <a:pt x="152213" y="651055"/>
                          <a:pt x="208716" y="665580"/>
                        </a:cubicBezTo>
                        <a:cubicBezTo>
                          <a:pt x="242615" y="674304"/>
                          <a:pt x="282642" y="678915"/>
                          <a:pt x="324469" y="678915"/>
                        </a:cubicBezTo>
                        <a:cubicBezTo>
                          <a:pt x="440185" y="678915"/>
                          <a:pt x="548170" y="645696"/>
                          <a:pt x="599581" y="594287"/>
                        </a:cubicBezTo>
                        <a:cubicBezTo>
                          <a:pt x="619407" y="574463"/>
                          <a:pt x="637698" y="550165"/>
                          <a:pt x="653948" y="522074"/>
                        </a:cubicBezTo>
                        <a:cubicBezTo>
                          <a:pt x="691326" y="457488"/>
                          <a:pt x="716096" y="373405"/>
                          <a:pt x="714189" y="317600"/>
                        </a:cubicBezTo>
                        <a:cubicBezTo>
                          <a:pt x="713096" y="286091"/>
                          <a:pt x="703497" y="227879"/>
                          <a:pt x="684499" y="168856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20000"/>
                      <a:lumOff val="80000"/>
                    </a:schemeClr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8" name="任意多边形: 形状 147"/>
                  <p:cNvSpPr/>
                  <p:nvPr/>
                </p:nvSpPr>
                <p:spPr>
                  <a:xfrm>
                    <a:off x="4798459" y="2383832"/>
                    <a:ext cx="724676" cy="689319"/>
                  </a:xfrm>
                  <a:custGeom>
                    <a:avLst/>
                    <a:gdLst>
                      <a:gd name="connsiteX0" fmla="*/ 694654 w 724676"/>
                      <a:gd name="connsiteY0" fmla="*/ 172463 h 689319"/>
                      <a:gd name="connsiteX1" fmla="*/ 617635 w 724676"/>
                      <a:gd name="connsiteY1" fmla="*/ 38189 h 689319"/>
                      <a:gd name="connsiteX2" fmla="*/ 301059 w 724676"/>
                      <a:gd name="connsiteY2" fmla="*/ 0 h 689319"/>
                      <a:gd name="connsiteX3" fmla="*/ 301059 w 724676"/>
                      <a:gd name="connsiteY3" fmla="*/ 10401 h 689319"/>
                      <a:gd name="connsiteX4" fmla="*/ 301053 w 724676"/>
                      <a:gd name="connsiteY4" fmla="*/ 0 h 689319"/>
                      <a:gd name="connsiteX5" fmla="*/ 164003 w 724676"/>
                      <a:gd name="connsiteY5" fmla="*/ 5623 h 689319"/>
                      <a:gd name="connsiteX6" fmla="*/ 85793 w 724676"/>
                      <a:gd name="connsiteY6" fmla="*/ 24974 h 689319"/>
                      <a:gd name="connsiteX7" fmla="*/ 20279 w 724676"/>
                      <a:gd name="connsiteY7" fmla="*/ 121830 h 689319"/>
                      <a:gd name="connsiteX8" fmla="*/ 19787 w 724676"/>
                      <a:gd name="connsiteY8" fmla="*/ 122976 h 689319"/>
                      <a:gd name="connsiteX9" fmla="*/ 19578 w 724676"/>
                      <a:gd name="connsiteY9" fmla="*/ 124204 h 689319"/>
                      <a:gd name="connsiteX10" fmla="*/ 5548 w 724676"/>
                      <a:gd name="connsiteY10" fmla="*/ 233578 h 689319"/>
                      <a:gd name="connsiteX11" fmla="*/ 4387 w 724676"/>
                      <a:gd name="connsiteY11" fmla="*/ 406149 h 689319"/>
                      <a:gd name="connsiteX12" fmla="*/ 66090 w 724676"/>
                      <a:gd name="connsiteY12" fmla="*/ 566792 h 689319"/>
                      <a:gd name="connsiteX13" fmla="*/ 212620 w 724676"/>
                      <a:gd name="connsiteY13" fmla="*/ 675821 h 689319"/>
                      <a:gd name="connsiteX14" fmla="*/ 329668 w 724676"/>
                      <a:gd name="connsiteY14" fmla="*/ 689319 h 689319"/>
                      <a:gd name="connsiteX15" fmla="*/ 608456 w 724676"/>
                      <a:gd name="connsiteY15" fmla="*/ 603165 h 689319"/>
                      <a:gd name="connsiteX16" fmla="*/ 663648 w 724676"/>
                      <a:gd name="connsiteY16" fmla="*/ 529877 h 689319"/>
                      <a:gd name="connsiteX17" fmla="*/ 724583 w 724676"/>
                      <a:gd name="connsiteY17" fmla="*/ 322623 h 689319"/>
                      <a:gd name="connsiteX18" fmla="*/ 694654 w 724676"/>
                      <a:gd name="connsiteY18" fmla="*/ 172463 h 689319"/>
                      <a:gd name="connsiteX19" fmla="*/ 654647 w 724676"/>
                      <a:gd name="connsiteY19" fmla="*/ 524670 h 689319"/>
                      <a:gd name="connsiteX20" fmla="*/ 601103 w 724676"/>
                      <a:gd name="connsiteY20" fmla="*/ 595811 h 689319"/>
                      <a:gd name="connsiteX21" fmla="*/ 329670 w 724676"/>
                      <a:gd name="connsiteY21" fmla="*/ 678918 h 689319"/>
                      <a:gd name="connsiteX22" fmla="*/ 215212 w 724676"/>
                      <a:gd name="connsiteY22" fmla="*/ 665747 h 689319"/>
                      <a:gd name="connsiteX23" fmla="*/ 14672 w 724676"/>
                      <a:gd name="connsiteY23" fmla="*/ 404593 h 689319"/>
                      <a:gd name="connsiteX24" fmla="*/ 15905 w 724676"/>
                      <a:gd name="connsiteY24" fmla="*/ 234563 h 689319"/>
                      <a:gd name="connsiteX25" fmla="*/ 29832 w 724676"/>
                      <a:gd name="connsiteY25" fmla="*/ 125950 h 689319"/>
                      <a:gd name="connsiteX26" fmla="*/ 92776 w 724676"/>
                      <a:gd name="connsiteY26" fmla="*/ 32683 h 689319"/>
                      <a:gd name="connsiteX27" fmla="*/ 301044 w 724676"/>
                      <a:gd name="connsiteY27" fmla="*/ 10403 h 689319"/>
                      <a:gd name="connsiteX28" fmla="*/ 611602 w 724676"/>
                      <a:gd name="connsiteY28" fmla="*/ 46665 h 689319"/>
                      <a:gd name="connsiteX29" fmla="*/ 714188 w 724676"/>
                      <a:gd name="connsiteY29" fmla="*/ 322979 h 689319"/>
                      <a:gd name="connsiteX30" fmla="*/ 654647 w 724676"/>
                      <a:gd name="connsiteY30" fmla="*/ 524670 h 6893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724676" h="689319">
                        <a:moveTo>
                          <a:pt x="694654" y="172463"/>
                        </a:moveTo>
                        <a:cubicBezTo>
                          <a:pt x="679520" y="125448"/>
                          <a:pt x="653875" y="63988"/>
                          <a:pt x="617635" y="38189"/>
                        </a:cubicBezTo>
                        <a:cubicBezTo>
                          <a:pt x="575261" y="8043"/>
                          <a:pt x="398705" y="0"/>
                          <a:pt x="301059" y="0"/>
                        </a:cubicBezTo>
                        <a:lnTo>
                          <a:pt x="301059" y="10401"/>
                        </a:lnTo>
                        <a:lnTo>
                          <a:pt x="301053" y="0"/>
                        </a:lnTo>
                        <a:cubicBezTo>
                          <a:pt x="248369" y="0"/>
                          <a:pt x="200981" y="1945"/>
                          <a:pt x="164003" y="5623"/>
                        </a:cubicBezTo>
                        <a:cubicBezTo>
                          <a:pt x="106765" y="11313"/>
                          <a:pt x="91955" y="19394"/>
                          <a:pt x="85793" y="24974"/>
                        </a:cubicBezTo>
                        <a:cubicBezTo>
                          <a:pt x="47252" y="59893"/>
                          <a:pt x="21363" y="119318"/>
                          <a:pt x="20279" y="121830"/>
                        </a:cubicBezTo>
                        <a:lnTo>
                          <a:pt x="19787" y="122976"/>
                        </a:lnTo>
                        <a:lnTo>
                          <a:pt x="19578" y="124204"/>
                        </a:lnTo>
                        <a:cubicBezTo>
                          <a:pt x="19495" y="124690"/>
                          <a:pt x="11252" y="173492"/>
                          <a:pt x="5548" y="233578"/>
                        </a:cubicBezTo>
                        <a:cubicBezTo>
                          <a:pt x="-1437" y="307029"/>
                          <a:pt x="-1829" y="365092"/>
                          <a:pt x="4387" y="406149"/>
                        </a:cubicBezTo>
                        <a:cubicBezTo>
                          <a:pt x="13079" y="463645"/>
                          <a:pt x="34993" y="520696"/>
                          <a:pt x="66090" y="566792"/>
                        </a:cubicBezTo>
                        <a:cubicBezTo>
                          <a:pt x="104195" y="623273"/>
                          <a:pt x="154863" y="660975"/>
                          <a:pt x="212620" y="675821"/>
                        </a:cubicBezTo>
                        <a:cubicBezTo>
                          <a:pt x="246934" y="684650"/>
                          <a:pt x="287410" y="689319"/>
                          <a:pt x="329668" y="689319"/>
                        </a:cubicBezTo>
                        <a:cubicBezTo>
                          <a:pt x="446691" y="689319"/>
                          <a:pt x="556122" y="655502"/>
                          <a:pt x="608456" y="603165"/>
                        </a:cubicBezTo>
                        <a:cubicBezTo>
                          <a:pt x="628601" y="583022"/>
                          <a:pt x="647171" y="558364"/>
                          <a:pt x="663648" y="529877"/>
                        </a:cubicBezTo>
                        <a:cubicBezTo>
                          <a:pt x="707778" y="453626"/>
                          <a:pt x="726170" y="368989"/>
                          <a:pt x="724583" y="322623"/>
                        </a:cubicBezTo>
                        <a:cubicBezTo>
                          <a:pt x="723486" y="290750"/>
                          <a:pt x="713806" y="231963"/>
                          <a:pt x="694654" y="172463"/>
                        </a:cubicBezTo>
                        <a:close/>
                        <a:moveTo>
                          <a:pt x="654647" y="524670"/>
                        </a:moveTo>
                        <a:cubicBezTo>
                          <a:pt x="639539" y="550785"/>
                          <a:pt x="621649" y="575268"/>
                          <a:pt x="601103" y="595811"/>
                        </a:cubicBezTo>
                        <a:cubicBezTo>
                          <a:pt x="546576" y="650338"/>
                          <a:pt x="434079" y="678918"/>
                          <a:pt x="329670" y="678918"/>
                        </a:cubicBezTo>
                        <a:cubicBezTo>
                          <a:pt x="288986" y="678918"/>
                          <a:pt x="249535" y="674579"/>
                          <a:pt x="215212" y="665747"/>
                        </a:cubicBezTo>
                        <a:cubicBezTo>
                          <a:pt x="92776" y="634275"/>
                          <a:pt x="29832" y="504876"/>
                          <a:pt x="14672" y="404593"/>
                        </a:cubicBezTo>
                        <a:cubicBezTo>
                          <a:pt x="7388" y="356462"/>
                          <a:pt x="10602" y="290328"/>
                          <a:pt x="15905" y="234563"/>
                        </a:cubicBezTo>
                        <a:cubicBezTo>
                          <a:pt x="21638" y="174162"/>
                          <a:pt x="29832" y="125950"/>
                          <a:pt x="29832" y="125950"/>
                        </a:cubicBezTo>
                        <a:cubicBezTo>
                          <a:pt x="29832" y="125950"/>
                          <a:pt x="55466" y="66487"/>
                          <a:pt x="92776" y="32683"/>
                        </a:cubicBezTo>
                        <a:cubicBezTo>
                          <a:pt x="109169" y="17831"/>
                          <a:pt x="199638" y="10403"/>
                          <a:pt x="301044" y="10403"/>
                        </a:cubicBezTo>
                        <a:cubicBezTo>
                          <a:pt x="430425" y="10403"/>
                          <a:pt x="577622" y="22491"/>
                          <a:pt x="611602" y="46665"/>
                        </a:cubicBezTo>
                        <a:cubicBezTo>
                          <a:pt x="672216" y="89816"/>
                          <a:pt x="711858" y="255375"/>
                          <a:pt x="714188" y="322979"/>
                        </a:cubicBezTo>
                        <a:cubicBezTo>
                          <a:pt x="715876" y="372288"/>
                          <a:pt x="695307" y="454413"/>
                          <a:pt x="654647" y="52467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13" name="任意多边形: 形状 112"/>
                <p:cNvSpPr/>
                <p:nvPr/>
              </p:nvSpPr>
              <p:spPr>
                <a:xfrm>
                  <a:off x="4814366" y="2394233"/>
                  <a:ext cx="698381" cy="514268"/>
                </a:xfrm>
                <a:custGeom>
                  <a:avLst/>
                  <a:gdLst>
                    <a:gd name="connsiteX0" fmla="*/ 595697 w 698381"/>
                    <a:gd name="connsiteY0" fmla="*/ 36262 h 514268"/>
                    <a:gd name="connsiteX1" fmla="*/ 76872 w 698381"/>
                    <a:gd name="connsiteY1" fmla="*/ 22280 h 514268"/>
                    <a:gd name="connsiteX2" fmla="*/ 13927 w 698381"/>
                    <a:gd name="connsiteY2" fmla="*/ 115546 h 514268"/>
                    <a:gd name="connsiteX3" fmla="*/ 0 w 698381"/>
                    <a:gd name="connsiteY3" fmla="*/ 224160 h 514268"/>
                    <a:gd name="connsiteX4" fmla="*/ 32839 w 698381"/>
                    <a:gd name="connsiteY4" fmla="*/ 200643 h 514268"/>
                    <a:gd name="connsiteX5" fmla="*/ 115204 w 698381"/>
                    <a:gd name="connsiteY5" fmla="*/ 214196 h 514268"/>
                    <a:gd name="connsiteX6" fmla="*/ 356321 w 698381"/>
                    <a:gd name="connsiteY6" fmla="*/ 254212 h 514268"/>
                    <a:gd name="connsiteX7" fmla="*/ 541138 w 698381"/>
                    <a:gd name="connsiteY7" fmla="*/ 352675 h 514268"/>
                    <a:gd name="connsiteX8" fmla="*/ 638742 w 698381"/>
                    <a:gd name="connsiteY8" fmla="*/ 514269 h 514268"/>
                    <a:gd name="connsiteX9" fmla="*/ 698285 w 698381"/>
                    <a:gd name="connsiteY9" fmla="*/ 312577 h 514268"/>
                    <a:gd name="connsiteX10" fmla="*/ 595697 w 698381"/>
                    <a:gd name="connsiteY10" fmla="*/ 36262 h 514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98381" h="514268">
                      <a:moveTo>
                        <a:pt x="595697" y="36262"/>
                      </a:moveTo>
                      <a:cubicBezTo>
                        <a:pt x="535083" y="-6862"/>
                        <a:pt x="114181" y="-11522"/>
                        <a:pt x="76872" y="22280"/>
                      </a:cubicBezTo>
                      <a:cubicBezTo>
                        <a:pt x="39559" y="56082"/>
                        <a:pt x="13927" y="115546"/>
                        <a:pt x="13927" y="115546"/>
                      </a:cubicBezTo>
                      <a:cubicBezTo>
                        <a:pt x="13927" y="115546"/>
                        <a:pt x="5731" y="163759"/>
                        <a:pt x="0" y="224160"/>
                      </a:cubicBezTo>
                      <a:cubicBezTo>
                        <a:pt x="10713" y="220489"/>
                        <a:pt x="22152" y="213392"/>
                        <a:pt x="32839" y="200643"/>
                      </a:cubicBezTo>
                      <a:cubicBezTo>
                        <a:pt x="66989" y="159770"/>
                        <a:pt x="81052" y="178225"/>
                        <a:pt x="115204" y="214196"/>
                      </a:cubicBezTo>
                      <a:cubicBezTo>
                        <a:pt x="149381" y="250196"/>
                        <a:pt x="253843" y="246178"/>
                        <a:pt x="356321" y="254212"/>
                      </a:cubicBezTo>
                      <a:cubicBezTo>
                        <a:pt x="458800" y="262248"/>
                        <a:pt x="523004" y="268275"/>
                        <a:pt x="541138" y="352675"/>
                      </a:cubicBezTo>
                      <a:cubicBezTo>
                        <a:pt x="558065" y="431450"/>
                        <a:pt x="564440" y="493697"/>
                        <a:pt x="638742" y="514269"/>
                      </a:cubicBezTo>
                      <a:cubicBezTo>
                        <a:pt x="679402" y="444012"/>
                        <a:pt x="699973" y="361889"/>
                        <a:pt x="698285" y="312577"/>
                      </a:cubicBezTo>
                      <a:cubicBezTo>
                        <a:pt x="695951" y="244971"/>
                        <a:pt x="656308" y="79412"/>
                        <a:pt x="595697" y="36262"/>
                      </a:cubicBezTo>
                      <a:close/>
                    </a:path>
                  </a:pathLst>
                </a:custGeom>
                <a:solidFill>
                  <a:srgbClr val="FCAA23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4" name="任意多边形: 形状 113"/>
                <p:cNvSpPr/>
                <p:nvPr/>
              </p:nvSpPr>
              <p:spPr>
                <a:xfrm>
                  <a:off x="4735339" y="2244889"/>
                  <a:ext cx="826613" cy="382608"/>
                </a:xfrm>
                <a:custGeom>
                  <a:avLst/>
                  <a:gdLst>
                    <a:gd name="connsiteX0" fmla="*/ 188149 w 826613"/>
                    <a:gd name="connsiteY0" fmla="*/ 33692 h 382608"/>
                    <a:gd name="connsiteX1" fmla="*/ 13 w 826613"/>
                    <a:gd name="connsiteY1" fmla="*/ 299053 h 382608"/>
                    <a:gd name="connsiteX2" fmla="*/ 80254 w 826613"/>
                    <a:gd name="connsiteY2" fmla="*/ 360982 h 382608"/>
                    <a:gd name="connsiteX3" fmla="*/ 107490 w 826613"/>
                    <a:gd name="connsiteY3" fmla="*/ 316068 h 382608"/>
                    <a:gd name="connsiteX4" fmla="*/ 136189 w 826613"/>
                    <a:gd name="connsiteY4" fmla="*/ 280299 h 382608"/>
                    <a:gd name="connsiteX5" fmla="*/ 173523 w 826613"/>
                    <a:gd name="connsiteY5" fmla="*/ 273626 h 382608"/>
                    <a:gd name="connsiteX6" fmla="*/ 177530 w 826613"/>
                    <a:gd name="connsiteY6" fmla="*/ 279112 h 382608"/>
                    <a:gd name="connsiteX7" fmla="*/ 180493 w 826613"/>
                    <a:gd name="connsiteY7" fmla="*/ 292452 h 382608"/>
                    <a:gd name="connsiteX8" fmla="*/ 216531 w 826613"/>
                    <a:gd name="connsiteY8" fmla="*/ 361661 h 382608"/>
                    <a:gd name="connsiteX9" fmla="*/ 348354 w 826613"/>
                    <a:gd name="connsiteY9" fmla="*/ 378742 h 382608"/>
                    <a:gd name="connsiteX10" fmla="*/ 677797 w 826613"/>
                    <a:gd name="connsiteY10" fmla="*/ 369706 h 382608"/>
                    <a:gd name="connsiteX11" fmla="*/ 826497 w 826613"/>
                    <a:gd name="connsiteY11" fmla="*/ 366420 h 382608"/>
                    <a:gd name="connsiteX12" fmla="*/ 704086 w 826613"/>
                    <a:gd name="connsiteY12" fmla="*/ 65732 h 382608"/>
                    <a:gd name="connsiteX13" fmla="*/ 188149 w 826613"/>
                    <a:gd name="connsiteY13" fmla="*/ 33692 h 382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26613" h="382608">
                      <a:moveTo>
                        <a:pt x="188149" y="33692"/>
                      </a:moveTo>
                      <a:cubicBezTo>
                        <a:pt x="36983" y="96951"/>
                        <a:pt x="-809" y="255512"/>
                        <a:pt x="13" y="299053"/>
                      </a:cubicBezTo>
                      <a:cubicBezTo>
                        <a:pt x="835" y="342595"/>
                        <a:pt x="19189" y="355546"/>
                        <a:pt x="80254" y="360982"/>
                      </a:cubicBezTo>
                      <a:cubicBezTo>
                        <a:pt x="88543" y="345582"/>
                        <a:pt x="97702" y="330558"/>
                        <a:pt x="107490" y="316068"/>
                      </a:cubicBezTo>
                      <a:cubicBezTo>
                        <a:pt x="115966" y="303522"/>
                        <a:pt x="124178" y="289852"/>
                        <a:pt x="136189" y="280299"/>
                      </a:cubicBezTo>
                      <a:cubicBezTo>
                        <a:pt x="144974" y="273311"/>
                        <a:pt x="163236" y="265040"/>
                        <a:pt x="173523" y="273626"/>
                      </a:cubicBezTo>
                      <a:cubicBezTo>
                        <a:pt x="175325" y="275129"/>
                        <a:pt x="176598" y="277013"/>
                        <a:pt x="177530" y="279112"/>
                      </a:cubicBezTo>
                      <a:cubicBezTo>
                        <a:pt x="179324" y="283148"/>
                        <a:pt x="179860" y="287984"/>
                        <a:pt x="180493" y="292452"/>
                      </a:cubicBezTo>
                      <a:cubicBezTo>
                        <a:pt x="184280" y="319128"/>
                        <a:pt x="197631" y="342762"/>
                        <a:pt x="216531" y="361661"/>
                      </a:cubicBezTo>
                      <a:cubicBezTo>
                        <a:pt x="216531" y="361661"/>
                        <a:pt x="233337" y="378742"/>
                        <a:pt x="348354" y="378742"/>
                      </a:cubicBezTo>
                      <a:cubicBezTo>
                        <a:pt x="463370" y="378742"/>
                        <a:pt x="635075" y="391887"/>
                        <a:pt x="677797" y="369706"/>
                      </a:cubicBezTo>
                      <a:cubicBezTo>
                        <a:pt x="720519" y="347525"/>
                        <a:pt x="823213" y="363956"/>
                        <a:pt x="826497" y="366420"/>
                      </a:cubicBezTo>
                      <a:cubicBezTo>
                        <a:pt x="829781" y="368884"/>
                        <a:pt x="763236" y="126526"/>
                        <a:pt x="704086" y="65732"/>
                      </a:cubicBezTo>
                      <a:cubicBezTo>
                        <a:pt x="644931" y="4937"/>
                        <a:pt x="339315" y="-29568"/>
                        <a:pt x="188149" y="33692"/>
                      </a:cubicBezTo>
                      <a:close/>
                    </a:path>
                  </a:pathLst>
                </a:custGeom>
                <a:solidFill>
                  <a:srgbClr val="0B065A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15" name="组合 114"/>
                <p:cNvGrpSpPr/>
                <p:nvPr/>
              </p:nvGrpSpPr>
              <p:grpSpPr>
                <a:xfrm>
                  <a:off x="5083680" y="2203222"/>
                  <a:ext cx="502494" cy="407209"/>
                  <a:chOff x="5083680" y="2203222"/>
                  <a:chExt cx="502494" cy="407209"/>
                </a:xfrm>
              </p:grpSpPr>
              <p:sp>
                <p:nvSpPr>
                  <p:cNvPr id="145" name="任意多边形: 形状 144"/>
                  <p:cNvSpPr/>
                  <p:nvPr/>
                </p:nvSpPr>
                <p:spPr>
                  <a:xfrm>
                    <a:off x="5088894" y="2208423"/>
                    <a:ext cx="491264" cy="394245"/>
                  </a:xfrm>
                  <a:custGeom>
                    <a:avLst/>
                    <a:gdLst>
                      <a:gd name="connsiteX0" fmla="*/ 476770 w 491264"/>
                      <a:gd name="connsiteY0" fmla="*/ 287535 h 394245"/>
                      <a:gd name="connsiteX1" fmla="*/ 377573 w 491264"/>
                      <a:gd name="connsiteY1" fmla="*/ 113093 h 394245"/>
                      <a:gd name="connsiteX2" fmla="*/ 100910 w 491264"/>
                      <a:gd name="connsiteY2" fmla="*/ 0 h 394245"/>
                      <a:gd name="connsiteX3" fmla="*/ 66464 w 491264"/>
                      <a:gd name="connsiteY3" fmla="*/ 2185 h 394245"/>
                      <a:gd name="connsiteX4" fmla="*/ 6463 w 491264"/>
                      <a:gd name="connsiteY4" fmla="*/ 22544 h 394245"/>
                      <a:gd name="connsiteX5" fmla="*/ 477 w 491264"/>
                      <a:gd name="connsiteY5" fmla="*/ 39183 h 394245"/>
                      <a:gd name="connsiteX6" fmla="*/ 1715 w 491264"/>
                      <a:gd name="connsiteY6" fmla="*/ 42794 h 394245"/>
                      <a:gd name="connsiteX7" fmla="*/ 5531 w 491264"/>
                      <a:gd name="connsiteY7" fmla="*/ 42698 h 394245"/>
                      <a:gd name="connsiteX8" fmla="*/ 9382 w 491264"/>
                      <a:gd name="connsiteY8" fmla="*/ 42665 h 394245"/>
                      <a:gd name="connsiteX9" fmla="*/ 131935 w 491264"/>
                      <a:gd name="connsiteY9" fmla="*/ 58438 h 394245"/>
                      <a:gd name="connsiteX10" fmla="*/ 282038 w 491264"/>
                      <a:gd name="connsiteY10" fmla="*/ 154246 h 394245"/>
                      <a:gd name="connsiteX11" fmla="*/ 329035 w 491264"/>
                      <a:gd name="connsiteY11" fmla="*/ 385292 h 394245"/>
                      <a:gd name="connsiteX12" fmla="*/ 326988 w 491264"/>
                      <a:gd name="connsiteY12" fmla="*/ 394245 h 394245"/>
                      <a:gd name="connsiteX13" fmla="*/ 491264 w 491264"/>
                      <a:gd name="connsiteY13" fmla="*/ 340680 h 394245"/>
                      <a:gd name="connsiteX14" fmla="*/ 490348 w 491264"/>
                      <a:gd name="connsiteY14" fmla="*/ 336143 h 394245"/>
                      <a:gd name="connsiteX15" fmla="*/ 476770 w 491264"/>
                      <a:gd name="connsiteY15" fmla="*/ 287535 h 3942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491264" h="394245">
                        <a:moveTo>
                          <a:pt x="476770" y="287535"/>
                        </a:moveTo>
                        <a:cubicBezTo>
                          <a:pt x="460337" y="237898"/>
                          <a:pt x="429790" y="167342"/>
                          <a:pt x="377573" y="113093"/>
                        </a:cubicBezTo>
                        <a:cubicBezTo>
                          <a:pt x="302377" y="34969"/>
                          <a:pt x="184437" y="0"/>
                          <a:pt x="100910" y="0"/>
                        </a:cubicBezTo>
                        <a:cubicBezTo>
                          <a:pt x="88717" y="0"/>
                          <a:pt x="77129" y="734"/>
                          <a:pt x="66464" y="2185"/>
                        </a:cubicBezTo>
                        <a:cubicBezTo>
                          <a:pt x="36295" y="6284"/>
                          <a:pt x="16103" y="13136"/>
                          <a:pt x="6463" y="22544"/>
                        </a:cubicBezTo>
                        <a:cubicBezTo>
                          <a:pt x="-2057" y="30815"/>
                          <a:pt x="194" y="38350"/>
                          <a:pt x="477" y="39183"/>
                        </a:cubicBezTo>
                        <a:lnTo>
                          <a:pt x="1715" y="42794"/>
                        </a:lnTo>
                        <a:lnTo>
                          <a:pt x="5531" y="42698"/>
                        </a:lnTo>
                        <a:cubicBezTo>
                          <a:pt x="5570" y="42698"/>
                          <a:pt x="6911" y="42665"/>
                          <a:pt x="9382" y="42665"/>
                        </a:cubicBezTo>
                        <a:cubicBezTo>
                          <a:pt x="23870" y="42665"/>
                          <a:pt x="75517" y="43801"/>
                          <a:pt x="131935" y="58438"/>
                        </a:cubicBezTo>
                        <a:cubicBezTo>
                          <a:pt x="203525" y="77010"/>
                          <a:pt x="254026" y="109242"/>
                          <a:pt x="282038" y="154246"/>
                        </a:cubicBezTo>
                        <a:cubicBezTo>
                          <a:pt x="354205" y="270203"/>
                          <a:pt x="329294" y="384156"/>
                          <a:pt x="329035" y="385292"/>
                        </a:cubicBezTo>
                        <a:lnTo>
                          <a:pt x="326988" y="394245"/>
                        </a:lnTo>
                        <a:lnTo>
                          <a:pt x="491264" y="340680"/>
                        </a:lnTo>
                        <a:lnTo>
                          <a:pt x="490348" y="336143"/>
                        </a:lnTo>
                        <a:cubicBezTo>
                          <a:pt x="490189" y="335341"/>
                          <a:pt x="486294" y="316242"/>
                          <a:pt x="476770" y="287535"/>
                        </a:cubicBezTo>
                        <a:close/>
                      </a:path>
                    </a:pathLst>
                  </a:custGeom>
                  <a:solidFill>
                    <a:srgbClr val="4052F2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6" name="任意多边形: 形状 145"/>
                  <p:cNvSpPr/>
                  <p:nvPr/>
                </p:nvSpPr>
                <p:spPr>
                  <a:xfrm>
                    <a:off x="5083680" y="2203222"/>
                    <a:ext cx="502494" cy="407209"/>
                  </a:xfrm>
                  <a:custGeom>
                    <a:avLst/>
                    <a:gdLst>
                      <a:gd name="connsiteX0" fmla="*/ 486919 w 502494"/>
                      <a:gd name="connsiteY0" fmla="*/ 291093 h 407209"/>
                      <a:gd name="connsiteX1" fmla="*/ 386533 w 502494"/>
                      <a:gd name="connsiteY1" fmla="*/ 114687 h 407209"/>
                      <a:gd name="connsiteX2" fmla="*/ 106131 w 502494"/>
                      <a:gd name="connsiteY2" fmla="*/ 0 h 407209"/>
                      <a:gd name="connsiteX3" fmla="*/ 106131 w 502494"/>
                      <a:gd name="connsiteY3" fmla="*/ 10401 h 407209"/>
                      <a:gd name="connsiteX4" fmla="*/ 106129 w 502494"/>
                      <a:gd name="connsiteY4" fmla="*/ 0 h 407209"/>
                      <a:gd name="connsiteX5" fmla="*/ 70979 w 502494"/>
                      <a:gd name="connsiteY5" fmla="*/ 2231 h 407209"/>
                      <a:gd name="connsiteX6" fmla="*/ 8037 w 502494"/>
                      <a:gd name="connsiteY6" fmla="*/ 24029 h 407209"/>
                      <a:gd name="connsiteX7" fmla="*/ 772 w 502494"/>
                      <a:gd name="connsiteY7" fmla="*/ 46065 h 407209"/>
                      <a:gd name="connsiteX8" fmla="*/ 3245 w 502494"/>
                      <a:gd name="connsiteY8" fmla="*/ 53293 h 407209"/>
                      <a:gd name="connsiteX9" fmla="*/ 10882 w 502494"/>
                      <a:gd name="connsiteY9" fmla="*/ 53094 h 407209"/>
                      <a:gd name="connsiteX10" fmla="*/ 14598 w 502494"/>
                      <a:gd name="connsiteY10" fmla="*/ 53061 h 407209"/>
                      <a:gd name="connsiteX11" fmla="*/ 135846 w 502494"/>
                      <a:gd name="connsiteY11" fmla="*/ 68668 h 407209"/>
                      <a:gd name="connsiteX12" fmla="*/ 282841 w 502494"/>
                      <a:gd name="connsiteY12" fmla="*/ 162190 h 407209"/>
                      <a:gd name="connsiteX13" fmla="*/ 332908 w 502494"/>
                      <a:gd name="connsiteY13" fmla="*/ 318745 h 407209"/>
                      <a:gd name="connsiteX14" fmla="*/ 329183 w 502494"/>
                      <a:gd name="connsiteY14" fmla="*/ 389332 h 407209"/>
                      <a:gd name="connsiteX15" fmla="*/ 325121 w 502494"/>
                      <a:gd name="connsiteY15" fmla="*/ 407209 h 407209"/>
                      <a:gd name="connsiteX16" fmla="*/ 342547 w 502494"/>
                      <a:gd name="connsiteY16" fmla="*/ 401538 h 407209"/>
                      <a:gd name="connsiteX17" fmla="*/ 493693 w 502494"/>
                      <a:gd name="connsiteY17" fmla="*/ 352253 h 407209"/>
                      <a:gd name="connsiteX18" fmla="*/ 502495 w 502494"/>
                      <a:gd name="connsiteY18" fmla="*/ 349382 h 407209"/>
                      <a:gd name="connsiteX19" fmla="*/ 500666 w 502494"/>
                      <a:gd name="connsiteY19" fmla="*/ 340306 h 407209"/>
                      <a:gd name="connsiteX20" fmla="*/ 486919 w 502494"/>
                      <a:gd name="connsiteY20" fmla="*/ 291093 h 407209"/>
                      <a:gd name="connsiteX21" fmla="*/ 339318 w 502494"/>
                      <a:gd name="connsiteY21" fmla="*/ 391653 h 407209"/>
                      <a:gd name="connsiteX22" fmla="*/ 291668 w 502494"/>
                      <a:gd name="connsiteY22" fmla="*/ 156697 h 407209"/>
                      <a:gd name="connsiteX23" fmla="*/ 14596 w 502494"/>
                      <a:gd name="connsiteY23" fmla="*/ 42662 h 407209"/>
                      <a:gd name="connsiteX24" fmla="*/ 10611 w 502494"/>
                      <a:gd name="connsiteY24" fmla="*/ 42698 h 407209"/>
                      <a:gd name="connsiteX25" fmla="*/ 15298 w 502494"/>
                      <a:gd name="connsiteY25" fmla="*/ 31474 h 407209"/>
                      <a:gd name="connsiteX26" fmla="*/ 72377 w 502494"/>
                      <a:gd name="connsiteY26" fmla="*/ 12538 h 407209"/>
                      <a:gd name="connsiteX27" fmla="*/ 106124 w 502494"/>
                      <a:gd name="connsiteY27" fmla="*/ 10401 h 407209"/>
                      <a:gd name="connsiteX28" fmla="*/ 379040 w 502494"/>
                      <a:gd name="connsiteY28" fmla="*/ 121901 h 407209"/>
                      <a:gd name="connsiteX29" fmla="*/ 477045 w 502494"/>
                      <a:gd name="connsiteY29" fmla="*/ 294369 h 407209"/>
                      <a:gd name="connsiteX30" fmla="*/ 490462 w 502494"/>
                      <a:gd name="connsiteY30" fmla="*/ 342368 h 407209"/>
                      <a:gd name="connsiteX31" fmla="*/ 339318 w 502494"/>
                      <a:gd name="connsiteY31" fmla="*/ 391653 h 407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502494" h="407209">
                        <a:moveTo>
                          <a:pt x="486919" y="291093"/>
                        </a:moveTo>
                        <a:cubicBezTo>
                          <a:pt x="470319" y="240951"/>
                          <a:pt x="439427" y="169637"/>
                          <a:pt x="386533" y="114687"/>
                        </a:cubicBezTo>
                        <a:cubicBezTo>
                          <a:pt x="310277" y="35462"/>
                          <a:pt x="190755" y="0"/>
                          <a:pt x="106131" y="0"/>
                        </a:cubicBezTo>
                        <a:lnTo>
                          <a:pt x="106131" y="10401"/>
                        </a:lnTo>
                        <a:lnTo>
                          <a:pt x="106129" y="0"/>
                        </a:lnTo>
                        <a:cubicBezTo>
                          <a:pt x="93696" y="0"/>
                          <a:pt x="81870" y="752"/>
                          <a:pt x="70979" y="2231"/>
                        </a:cubicBezTo>
                        <a:cubicBezTo>
                          <a:pt x="39239" y="6544"/>
                          <a:pt x="18649" y="13674"/>
                          <a:pt x="8037" y="24029"/>
                        </a:cubicBezTo>
                        <a:cubicBezTo>
                          <a:pt x="-160" y="31986"/>
                          <a:pt x="-1003" y="40875"/>
                          <a:pt x="772" y="46065"/>
                        </a:cubicBezTo>
                        <a:lnTo>
                          <a:pt x="3245" y="53293"/>
                        </a:lnTo>
                        <a:lnTo>
                          <a:pt x="10882" y="53094"/>
                        </a:lnTo>
                        <a:cubicBezTo>
                          <a:pt x="10954" y="53092"/>
                          <a:pt x="12246" y="53061"/>
                          <a:pt x="14598" y="53061"/>
                        </a:cubicBezTo>
                        <a:cubicBezTo>
                          <a:pt x="28930" y="53061"/>
                          <a:pt x="80024" y="54187"/>
                          <a:pt x="135846" y="68668"/>
                        </a:cubicBezTo>
                        <a:cubicBezTo>
                          <a:pt x="206102" y="86892"/>
                          <a:pt x="255556" y="118358"/>
                          <a:pt x="282841" y="162190"/>
                        </a:cubicBezTo>
                        <a:cubicBezTo>
                          <a:pt x="319858" y="221669"/>
                          <a:pt x="330499" y="280156"/>
                          <a:pt x="332908" y="318745"/>
                        </a:cubicBezTo>
                        <a:cubicBezTo>
                          <a:pt x="335531" y="360773"/>
                          <a:pt x="329246" y="389051"/>
                          <a:pt x="329183" y="389332"/>
                        </a:cubicBezTo>
                        <a:lnTo>
                          <a:pt x="325121" y="407209"/>
                        </a:lnTo>
                        <a:lnTo>
                          <a:pt x="342547" y="401538"/>
                        </a:lnTo>
                        <a:lnTo>
                          <a:pt x="493693" y="352253"/>
                        </a:lnTo>
                        <a:lnTo>
                          <a:pt x="502495" y="349382"/>
                        </a:lnTo>
                        <a:lnTo>
                          <a:pt x="500666" y="340306"/>
                        </a:lnTo>
                        <a:cubicBezTo>
                          <a:pt x="500498" y="339499"/>
                          <a:pt x="496542" y="320102"/>
                          <a:pt x="486919" y="291093"/>
                        </a:cubicBezTo>
                        <a:close/>
                        <a:moveTo>
                          <a:pt x="339318" y="391653"/>
                        </a:moveTo>
                        <a:cubicBezTo>
                          <a:pt x="339318" y="391653"/>
                          <a:pt x="365915" y="275995"/>
                          <a:pt x="291668" y="156697"/>
                        </a:cubicBezTo>
                        <a:cubicBezTo>
                          <a:pt x="223484" y="47157"/>
                          <a:pt x="43644" y="42665"/>
                          <a:pt x="14596" y="42662"/>
                        </a:cubicBezTo>
                        <a:cubicBezTo>
                          <a:pt x="12000" y="42662"/>
                          <a:pt x="10611" y="42698"/>
                          <a:pt x="10611" y="42698"/>
                        </a:cubicBezTo>
                        <a:cubicBezTo>
                          <a:pt x="10611" y="42698"/>
                          <a:pt x="8897" y="37688"/>
                          <a:pt x="15298" y="31474"/>
                        </a:cubicBezTo>
                        <a:cubicBezTo>
                          <a:pt x="21913" y="25019"/>
                          <a:pt x="37287" y="17305"/>
                          <a:pt x="72377" y="12538"/>
                        </a:cubicBezTo>
                        <a:cubicBezTo>
                          <a:pt x="82803" y="11122"/>
                          <a:pt x="94129" y="10401"/>
                          <a:pt x="106124" y="10401"/>
                        </a:cubicBezTo>
                        <a:cubicBezTo>
                          <a:pt x="189381" y="10399"/>
                          <a:pt x="305079" y="45061"/>
                          <a:pt x="379040" y="121901"/>
                        </a:cubicBezTo>
                        <a:cubicBezTo>
                          <a:pt x="431404" y="176301"/>
                          <a:pt x="461617" y="247763"/>
                          <a:pt x="477045" y="294369"/>
                        </a:cubicBezTo>
                        <a:cubicBezTo>
                          <a:pt x="486581" y="323109"/>
                          <a:pt x="490462" y="342368"/>
                          <a:pt x="490462" y="342368"/>
                        </a:cubicBezTo>
                        <a:lnTo>
                          <a:pt x="339318" y="39165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16" name="任意多边形: 形状 115"/>
                <p:cNvSpPr/>
                <p:nvPr/>
              </p:nvSpPr>
              <p:spPr>
                <a:xfrm>
                  <a:off x="5094085" y="2234407"/>
                  <a:ext cx="480061" cy="360470"/>
                </a:xfrm>
                <a:custGeom>
                  <a:avLst/>
                  <a:gdLst>
                    <a:gd name="connsiteX0" fmla="*/ 345493 w 480061"/>
                    <a:gd name="connsiteY0" fmla="*/ 194320 h 360470"/>
                    <a:gd name="connsiteX1" fmla="*/ 143053 w 480061"/>
                    <a:gd name="connsiteY1" fmla="*/ 21423 h 360470"/>
                    <a:gd name="connsiteX2" fmla="*/ 4895 w 480061"/>
                    <a:gd name="connsiteY2" fmla="*/ 291 h 360470"/>
                    <a:gd name="connsiteX3" fmla="*/ 209 w 480061"/>
                    <a:gd name="connsiteY3" fmla="*/ 11515 h 360470"/>
                    <a:gd name="connsiteX4" fmla="*/ 281264 w 480061"/>
                    <a:gd name="connsiteY4" fmla="*/ 125511 h 360470"/>
                    <a:gd name="connsiteX5" fmla="*/ 328913 w 480061"/>
                    <a:gd name="connsiteY5" fmla="*/ 360470 h 360470"/>
                    <a:gd name="connsiteX6" fmla="*/ 480062 w 480061"/>
                    <a:gd name="connsiteY6" fmla="*/ 311185 h 360470"/>
                    <a:gd name="connsiteX7" fmla="*/ 466643 w 480061"/>
                    <a:gd name="connsiteY7" fmla="*/ 263185 h 360470"/>
                    <a:gd name="connsiteX8" fmla="*/ 345493 w 480061"/>
                    <a:gd name="connsiteY8" fmla="*/ 194320 h 360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80061" h="360470">
                      <a:moveTo>
                        <a:pt x="345493" y="194320"/>
                      </a:moveTo>
                      <a:cubicBezTo>
                        <a:pt x="316833" y="121278"/>
                        <a:pt x="272476" y="62110"/>
                        <a:pt x="143053" y="21423"/>
                      </a:cubicBezTo>
                      <a:cubicBezTo>
                        <a:pt x="82867" y="2513"/>
                        <a:pt x="36877" y="-1184"/>
                        <a:pt x="4895" y="291"/>
                      </a:cubicBezTo>
                      <a:cubicBezTo>
                        <a:pt x="-1506" y="6505"/>
                        <a:pt x="209" y="11515"/>
                        <a:pt x="209" y="11515"/>
                      </a:cubicBezTo>
                      <a:cubicBezTo>
                        <a:pt x="209" y="11515"/>
                        <a:pt x="206988" y="6184"/>
                        <a:pt x="281264" y="125511"/>
                      </a:cubicBezTo>
                      <a:cubicBezTo>
                        <a:pt x="355510" y="244812"/>
                        <a:pt x="328913" y="360470"/>
                        <a:pt x="328913" y="360470"/>
                      </a:cubicBezTo>
                      <a:lnTo>
                        <a:pt x="480062" y="311185"/>
                      </a:lnTo>
                      <a:cubicBezTo>
                        <a:pt x="480062" y="311185"/>
                        <a:pt x="476178" y="291925"/>
                        <a:pt x="466643" y="263185"/>
                      </a:cubicBezTo>
                      <a:cubicBezTo>
                        <a:pt x="427053" y="259809"/>
                        <a:pt x="364967" y="243900"/>
                        <a:pt x="345493" y="194320"/>
                      </a:cubicBezTo>
                      <a:close/>
                    </a:path>
                  </a:pathLst>
                </a:custGeom>
                <a:solidFill>
                  <a:srgbClr val="0502AB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17" name="组合 116"/>
                <p:cNvGrpSpPr/>
                <p:nvPr/>
              </p:nvGrpSpPr>
              <p:grpSpPr>
                <a:xfrm>
                  <a:off x="5375945" y="2528557"/>
                  <a:ext cx="276056" cy="357035"/>
                  <a:chOff x="5375945" y="2528557"/>
                  <a:chExt cx="276056" cy="357035"/>
                </a:xfrm>
              </p:grpSpPr>
              <p:sp>
                <p:nvSpPr>
                  <p:cNvPr id="143" name="任意多边形: 形状 142"/>
                  <p:cNvSpPr/>
                  <p:nvPr/>
                </p:nvSpPr>
                <p:spPr>
                  <a:xfrm>
                    <a:off x="5375945" y="2528557"/>
                    <a:ext cx="276056" cy="357035"/>
                  </a:xfrm>
                  <a:custGeom>
                    <a:avLst/>
                    <a:gdLst>
                      <a:gd name="connsiteX0" fmla="*/ 126736 w 276056"/>
                      <a:gd name="connsiteY0" fmla="*/ 3882 h 357035"/>
                      <a:gd name="connsiteX1" fmla="*/ 10897 w 276056"/>
                      <a:gd name="connsiteY1" fmla="*/ 251170 h 357035"/>
                      <a:gd name="connsiteX2" fmla="*/ 235053 w 276056"/>
                      <a:gd name="connsiteY2" fmla="*/ 330018 h 357035"/>
                      <a:gd name="connsiteX3" fmla="*/ 274596 w 276056"/>
                      <a:gd name="connsiteY3" fmla="*/ 56276 h 357035"/>
                      <a:gd name="connsiteX4" fmla="*/ 126736 w 276056"/>
                      <a:gd name="connsiteY4" fmla="*/ 3882 h 357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056" h="357035">
                        <a:moveTo>
                          <a:pt x="126736" y="3882"/>
                        </a:moveTo>
                        <a:cubicBezTo>
                          <a:pt x="23220" y="25243"/>
                          <a:pt x="-22786" y="147654"/>
                          <a:pt x="10897" y="251170"/>
                        </a:cubicBezTo>
                        <a:cubicBezTo>
                          <a:pt x="44581" y="354687"/>
                          <a:pt x="182343" y="385038"/>
                          <a:pt x="235053" y="330018"/>
                        </a:cubicBezTo>
                        <a:cubicBezTo>
                          <a:pt x="287760" y="274995"/>
                          <a:pt x="274596" y="56276"/>
                          <a:pt x="274596" y="56276"/>
                        </a:cubicBezTo>
                        <a:cubicBezTo>
                          <a:pt x="274596" y="56276"/>
                          <a:pt x="230252" y="-17479"/>
                          <a:pt x="126736" y="3882"/>
                        </a:cubicBezTo>
                        <a:close/>
                      </a:path>
                    </a:pathLst>
                  </a:custGeom>
                  <a:solidFill>
                    <a:srgbClr val="FCAA23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4" name="任意多边形: 形状 143"/>
                  <p:cNvSpPr/>
                  <p:nvPr/>
                </p:nvSpPr>
                <p:spPr>
                  <a:xfrm>
                    <a:off x="5375945" y="2528557"/>
                    <a:ext cx="276056" cy="357035"/>
                  </a:xfrm>
                  <a:custGeom>
                    <a:avLst/>
                    <a:gdLst>
                      <a:gd name="connsiteX0" fmla="*/ 126736 w 276056"/>
                      <a:gd name="connsiteY0" fmla="*/ 3882 h 357035"/>
                      <a:gd name="connsiteX1" fmla="*/ 10897 w 276056"/>
                      <a:gd name="connsiteY1" fmla="*/ 251170 h 357035"/>
                      <a:gd name="connsiteX2" fmla="*/ 235053 w 276056"/>
                      <a:gd name="connsiteY2" fmla="*/ 330018 h 357035"/>
                      <a:gd name="connsiteX3" fmla="*/ 274596 w 276056"/>
                      <a:gd name="connsiteY3" fmla="*/ 56276 h 357035"/>
                      <a:gd name="connsiteX4" fmla="*/ 126736 w 276056"/>
                      <a:gd name="connsiteY4" fmla="*/ 3882 h 357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056" h="357035">
                        <a:moveTo>
                          <a:pt x="126736" y="3882"/>
                        </a:moveTo>
                        <a:cubicBezTo>
                          <a:pt x="23220" y="25243"/>
                          <a:pt x="-22786" y="147654"/>
                          <a:pt x="10897" y="251170"/>
                        </a:cubicBezTo>
                        <a:cubicBezTo>
                          <a:pt x="44581" y="354687"/>
                          <a:pt x="182343" y="385038"/>
                          <a:pt x="235053" y="330018"/>
                        </a:cubicBezTo>
                        <a:cubicBezTo>
                          <a:pt x="287760" y="274995"/>
                          <a:pt x="274596" y="56276"/>
                          <a:pt x="274596" y="56276"/>
                        </a:cubicBezTo>
                        <a:cubicBezTo>
                          <a:pt x="274596" y="56276"/>
                          <a:pt x="230252" y="-17479"/>
                          <a:pt x="126736" y="3882"/>
                        </a:cubicBezTo>
                        <a:close/>
                      </a:path>
                    </a:pathLst>
                  </a:custGeom>
                  <a:noFill/>
                  <a:ln w="8792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18" name="组合 117"/>
                <p:cNvGrpSpPr/>
                <p:nvPr/>
              </p:nvGrpSpPr>
              <p:grpSpPr>
                <a:xfrm>
                  <a:off x="5440523" y="2550793"/>
                  <a:ext cx="280413" cy="322312"/>
                  <a:chOff x="5440523" y="2550793"/>
                  <a:chExt cx="280413" cy="322312"/>
                </a:xfrm>
              </p:grpSpPr>
              <p:sp>
                <p:nvSpPr>
                  <p:cNvPr id="141" name="任意多边形: 形状 140"/>
                  <p:cNvSpPr/>
                  <p:nvPr/>
                </p:nvSpPr>
                <p:spPr>
                  <a:xfrm>
                    <a:off x="5445724" y="2555994"/>
                    <a:ext cx="270011" cy="311911"/>
                  </a:xfrm>
                  <a:custGeom>
                    <a:avLst/>
                    <a:gdLst>
                      <a:gd name="connsiteX0" fmla="*/ 270012 w 270011"/>
                      <a:gd name="connsiteY0" fmla="*/ 155956 h 311911"/>
                      <a:gd name="connsiteX1" fmla="*/ 135006 w 270011"/>
                      <a:gd name="connsiteY1" fmla="*/ 311912 h 311911"/>
                      <a:gd name="connsiteX2" fmla="*/ 0 w 270011"/>
                      <a:gd name="connsiteY2" fmla="*/ 155956 h 311911"/>
                      <a:gd name="connsiteX3" fmla="*/ 135006 w 270011"/>
                      <a:gd name="connsiteY3" fmla="*/ 0 h 311911"/>
                      <a:gd name="connsiteX4" fmla="*/ 270012 w 270011"/>
                      <a:gd name="connsiteY4" fmla="*/ 155956 h 311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0011" h="311911">
                        <a:moveTo>
                          <a:pt x="270012" y="155956"/>
                        </a:moveTo>
                        <a:cubicBezTo>
                          <a:pt x="270012" y="242088"/>
                          <a:pt x="209567" y="311912"/>
                          <a:pt x="135006" y="311912"/>
                        </a:cubicBezTo>
                        <a:cubicBezTo>
                          <a:pt x="60444" y="311912"/>
                          <a:pt x="0" y="242088"/>
                          <a:pt x="0" y="155956"/>
                        </a:cubicBezTo>
                        <a:cubicBezTo>
                          <a:pt x="0" y="69824"/>
                          <a:pt x="60445" y="0"/>
                          <a:pt x="135006" y="0"/>
                        </a:cubicBezTo>
                        <a:cubicBezTo>
                          <a:pt x="209568" y="0"/>
                          <a:pt x="270012" y="69824"/>
                          <a:pt x="270012" y="155956"/>
                        </a:cubicBezTo>
                        <a:close/>
                      </a:path>
                    </a:pathLst>
                  </a:custGeom>
                  <a:solidFill>
                    <a:srgbClr val="4052F2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2" name="任意多边形: 形状 141"/>
                  <p:cNvSpPr/>
                  <p:nvPr/>
                </p:nvSpPr>
                <p:spPr>
                  <a:xfrm>
                    <a:off x="5440523" y="2550793"/>
                    <a:ext cx="280413" cy="322312"/>
                  </a:xfrm>
                  <a:custGeom>
                    <a:avLst/>
                    <a:gdLst>
                      <a:gd name="connsiteX0" fmla="*/ 140207 w 280413"/>
                      <a:gd name="connsiteY0" fmla="*/ 0 h 322312"/>
                      <a:gd name="connsiteX1" fmla="*/ 0 w 280413"/>
                      <a:gd name="connsiteY1" fmla="*/ 161156 h 322312"/>
                      <a:gd name="connsiteX2" fmla="*/ 140207 w 280413"/>
                      <a:gd name="connsiteY2" fmla="*/ 322313 h 322312"/>
                      <a:gd name="connsiteX3" fmla="*/ 280413 w 280413"/>
                      <a:gd name="connsiteY3" fmla="*/ 161156 h 322312"/>
                      <a:gd name="connsiteX4" fmla="*/ 140207 w 280413"/>
                      <a:gd name="connsiteY4" fmla="*/ 0 h 322312"/>
                      <a:gd name="connsiteX5" fmla="*/ 140207 w 280413"/>
                      <a:gd name="connsiteY5" fmla="*/ 311912 h 322312"/>
                      <a:gd name="connsiteX6" fmla="*/ 10402 w 280413"/>
                      <a:gd name="connsiteY6" fmla="*/ 161156 h 322312"/>
                      <a:gd name="connsiteX7" fmla="*/ 140207 w 280413"/>
                      <a:gd name="connsiteY7" fmla="*/ 10401 h 322312"/>
                      <a:gd name="connsiteX8" fmla="*/ 270012 w 280413"/>
                      <a:gd name="connsiteY8" fmla="*/ 161156 h 322312"/>
                      <a:gd name="connsiteX9" fmla="*/ 140207 w 280413"/>
                      <a:gd name="connsiteY9" fmla="*/ 311912 h 322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80413" h="322312">
                        <a:moveTo>
                          <a:pt x="140207" y="0"/>
                        </a:moveTo>
                        <a:cubicBezTo>
                          <a:pt x="62896" y="0"/>
                          <a:pt x="0" y="72295"/>
                          <a:pt x="0" y="161156"/>
                        </a:cubicBezTo>
                        <a:cubicBezTo>
                          <a:pt x="0" y="250018"/>
                          <a:pt x="62898" y="322313"/>
                          <a:pt x="140207" y="322313"/>
                        </a:cubicBezTo>
                        <a:cubicBezTo>
                          <a:pt x="217515" y="322313"/>
                          <a:pt x="280413" y="250018"/>
                          <a:pt x="280413" y="161156"/>
                        </a:cubicBezTo>
                        <a:cubicBezTo>
                          <a:pt x="280413" y="72295"/>
                          <a:pt x="217515" y="0"/>
                          <a:pt x="140207" y="0"/>
                        </a:cubicBezTo>
                        <a:close/>
                        <a:moveTo>
                          <a:pt x="140207" y="311912"/>
                        </a:moveTo>
                        <a:cubicBezTo>
                          <a:pt x="68517" y="311912"/>
                          <a:pt x="10402" y="244417"/>
                          <a:pt x="10402" y="161156"/>
                        </a:cubicBezTo>
                        <a:cubicBezTo>
                          <a:pt x="10402" y="77896"/>
                          <a:pt x="68517" y="10401"/>
                          <a:pt x="140207" y="10401"/>
                        </a:cubicBezTo>
                        <a:cubicBezTo>
                          <a:pt x="211897" y="10401"/>
                          <a:pt x="270012" y="77896"/>
                          <a:pt x="270012" y="161156"/>
                        </a:cubicBezTo>
                        <a:cubicBezTo>
                          <a:pt x="270012" y="244417"/>
                          <a:pt x="211895" y="311912"/>
                          <a:pt x="140207" y="31191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19" name="组合 118"/>
                <p:cNvGrpSpPr/>
                <p:nvPr/>
              </p:nvGrpSpPr>
              <p:grpSpPr>
                <a:xfrm>
                  <a:off x="5496830" y="2789100"/>
                  <a:ext cx="291677" cy="714984"/>
                  <a:chOff x="5496830" y="2789100"/>
                  <a:chExt cx="291677" cy="714984"/>
                </a:xfrm>
              </p:grpSpPr>
              <p:sp>
                <p:nvSpPr>
                  <p:cNvPr id="139" name="任意多边形: 形状 138"/>
                  <p:cNvSpPr/>
                  <p:nvPr/>
                </p:nvSpPr>
                <p:spPr>
                  <a:xfrm>
                    <a:off x="5502028" y="2794307"/>
                    <a:ext cx="281312" cy="704586"/>
                  </a:xfrm>
                  <a:custGeom>
                    <a:avLst/>
                    <a:gdLst>
                      <a:gd name="connsiteX0" fmla="*/ 273122 w 281312"/>
                      <a:gd name="connsiteY0" fmla="*/ 209191 h 704586"/>
                      <a:gd name="connsiteX1" fmla="*/ 259488 w 281312"/>
                      <a:gd name="connsiteY1" fmla="*/ 204241 h 704586"/>
                      <a:gd name="connsiteX2" fmla="*/ 237219 w 281312"/>
                      <a:gd name="connsiteY2" fmla="*/ 214910 h 704586"/>
                      <a:gd name="connsiteX3" fmla="*/ 239667 w 281312"/>
                      <a:gd name="connsiteY3" fmla="*/ 197849 h 704586"/>
                      <a:gd name="connsiteX4" fmla="*/ 239654 w 281312"/>
                      <a:gd name="connsiteY4" fmla="*/ 60304 h 704586"/>
                      <a:gd name="connsiteX5" fmla="*/ 225004 w 281312"/>
                      <a:gd name="connsiteY5" fmla="*/ 52855 h 704586"/>
                      <a:gd name="connsiteX6" fmla="*/ 190355 w 281312"/>
                      <a:gd name="connsiteY6" fmla="*/ 83784 h 704586"/>
                      <a:gd name="connsiteX7" fmla="*/ 179576 w 281312"/>
                      <a:gd name="connsiteY7" fmla="*/ 17862 h 704586"/>
                      <a:gd name="connsiteX8" fmla="*/ 163411 w 281312"/>
                      <a:gd name="connsiteY8" fmla="*/ 5234 h 704586"/>
                      <a:gd name="connsiteX9" fmla="*/ 139347 w 281312"/>
                      <a:gd name="connsiteY9" fmla="*/ 13980 h 704586"/>
                      <a:gd name="connsiteX10" fmla="*/ 127095 w 281312"/>
                      <a:gd name="connsiteY10" fmla="*/ 3018 h 704586"/>
                      <a:gd name="connsiteX11" fmla="*/ 111315 w 281312"/>
                      <a:gd name="connsiteY11" fmla="*/ 0 h 704586"/>
                      <a:gd name="connsiteX12" fmla="*/ 76262 w 281312"/>
                      <a:gd name="connsiteY12" fmla="*/ 36336 h 704586"/>
                      <a:gd name="connsiteX13" fmla="*/ 40497 w 281312"/>
                      <a:gd name="connsiteY13" fmla="*/ 166113 h 704586"/>
                      <a:gd name="connsiteX14" fmla="*/ 37681 w 281312"/>
                      <a:gd name="connsiteY14" fmla="*/ 209486 h 704586"/>
                      <a:gd name="connsiteX15" fmla="*/ 261 w 281312"/>
                      <a:gd name="connsiteY15" fmla="*/ 373308 h 704586"/>
                      <a:gd name="connsiteX16" fmla="*/ 32151 w 281312"/>
                      <a:gd name="connsiteY16" fmla="*/ 470250 h 704586"/>
                      <a:gd name="connsiteX17" fmla="*/ 44065 w 281312"/>
                      <a:gd name="connsiteY17" fmla="*/ 495055 h 704586"/>
                      <a:gd name="connsiteX18" fmla="*/ 33096 w 281312"/>
                      <a:gd name="connsiteY18" fmla="*/ 660296 h 704586"/>
                      <a:gd name="connsiteX19" fmla="*/ 30531 w 281312"/>
                      <a:gd name="connsiteY19" fmla="*/ 696039 h 704586"/>
                      <a:gd name="connsiteX20" fmla="*/ 35154 w 281312"/>
                      <a:gd name="connsiteY20" fmla="*/ 696859 h 704586"/>
                      <a:gd name="connsiteX21" fmla="*/ 41592 w 281312"/>
                      <a:gd name="connsiteY21" fmla="*/ 698037 h 704586"/>
                      <a:gd name="connsiteX22" fmla="*/ 102740 w 281312"/>
                      <a:gd name="connsiteY22" fmla="*/ 704587 h 704586"/>
                      <a:gd name="connsiteX23" fmla="*/ 172534 w 281312"/>
                      <a:gd name="connsiteY23" fmla="*/ 695683 h 704586"/>
                      <a:gd name="connsiteX24" fmla="*/ 251792 w 281312"/>
                      <a:gd name="connsiteY24" fmla="*/ 649345 h 704586"/>
                      <a:gd name="connsiteX25" fmla="*/ 253568 w 281312"/>
                      <a:gd name="connsiteY25" fmla="*/ 646942 h 704586"/>
                      <a:gd name="connsiteX26" fmla="*/ 252387 w 281312"/>
                      <a:gd name="connsiteY26" fmla="*/ 644199 h 704586"/>
                      <a:gd name="connsiteX27" fmla="*/ 244964 w 281312"/>
                      <a:gd name="connsiteY27" fmla="*/ 627107 h 704586"/>
                      <a:gd name="connsiteX28" fmla="*/ 241745 w 281312"/>
                      <a:gd name="connsiteY28" fmla="*/ 619721 h 704586"/>
                      <a:gd name="connsiteX29" fmla="*/ 179620 w 281312"/>
                      <a:gd name="connsiteY29" fmla="*/ 451039 h 704586"/>
                      <a:gd name="connsiteX30" fmla="*/ 252288 w 281312"/>
                      <a:gd name="connsiteY30" fmla="*/ 295883 h 704586"/>
                      <a:gd name="connsiteX31" fmla="*/ 253605 w 281312"/>
                      <a:gd name="connsiteY31" fmla="*/ 293729 h 704586"/>
                      <a:gd name="connsiteX32" fmla="*/ 273122 w 281312"/>
                      <a:gd name="connsiteY32" fmla="*/ 209191 h 7045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281312" h="704586">
                        <a:moveTo>
                          <a:pt x="273122" y="209191"/>
                        </a:moveTo>
                        <a:cubicBezTo>
                          <a:pt x="268963" y="205907"/>
                          <a:pt x="264376" y="204241"/>
                          <a:pt x="259488" y="204241"/>
                        </a:cubicBezTo>
                        <a:cubicBezTo>
                          <a:pt x="250943" y="204241"/>
                          <a:pt x="243160" y="209352"/>
                          <a:pt x="237219" y="214910"/>
                        </a:cubicBezTo>
                        <a:cubicBezTo>
                          <a:pt x="237920" y="209782"/>
                          <a:pt x="238768" y="203993"/>
                          <a:pt x="239667" y="197849"/>
                        </a:cubicBezTo>
                        <a:cubicBezTo>
                          <a:pt x="248739" y="135883"/>
                          <a:pt x="255564" y="78735"/>
                          <a:pt x="239654" y="60304"/>
                        </a:cubicBezTo>
                        <a:cubicBezTo>
                          <a:pt x="235383" y="55361"/>
                          <a:pt x="230453" y="52855"/>
                          <a:pt x="225004" y="52855"/>
                        </a:cubicBezTo>
                        <a:cubicBezTo>
                          <a:pt x="211198" y="52855"/>
                          <a:pt x="198306" y="70235"/>
                          <a:pt x="190355" y="83784"/>
                        </a:cubicBezTo>
                        <a:cubicBezTo>
                          <a:pt x="187936" y="64074"/>
                          <a:pt x="183654" y="32384"/>
                          <a:pt x="179576" y="17862"/>
                        </a:cubicBezTo>
                        <a:cubicBezTo>
                          <a:pt x="177288" y="9718"/>
                          <a:pt x="171549" y="5234"/>
                          <a:pt x="163411" y="5234"/>
                        </a:cubicBezTo>
                        <a:cubicBezTo>
                          <a:pt x="154896" y="5234"/>
                          <a:pt x="145256" y="10287"/>
                          <a:pt x="139347" y="13980"/>
                        </a:cubicBezTo>
                        <a:cubicBezTo>
                          <a:pt x="137092" y="9975"/>
                          <a:pt x="133249" y="5209"/>
                          <a:pt x="127095" y="3018"/>
                        </a:cubicBezTo>
                        <a:cubicBezTo>
                          <a:pt x="121516" y="1016"/>
                          <a:pt x="116208" y="0"/>
                          <a:pt x="111315" y="0"/>
                        </a:cubicBezTo>
                        <a:cubicBezTo>
                          <a:pt x="88532" y="0"/>
                          <a:pt x="78887" y="21689"/>
                          <a:pt x="76262" y="36336"/>
                        </a:cubicBezTo>
                        <a:cubicBezTo>
                          <a:pt x="43322" y="40737"/>
                          <a:pt x="41695" y="112946"/>
                          <a:pt x="40497" y="166113"/>
                        </a:cubicBezTo>
                        <a:cubicBezTo>
                          <a:pt x="40049" y="185962"/>
                          <a:pt x="39664" y="203102"/>
                          <a:pt x="37681" y="209486"/>
                        </a:cubicBezTo>
                        <a:cubicBezTo>
                          <a:pt x="32197" y="227180"/>
                          <a:pt x="4614" y="318233"/>
                          <a:pt x="261" y="373308"/>
                        </a:cubicBezTo>
                        <a:cubicBezTo>
                          <a:pt x="-2576" y="409187"/>
                          <a:pt x="18321" y="445933"/>
                          <a:pt x="32151" y="470250"/>
                        </a:cubicBezTo>
                        <a:cubicBezTo>
                          <a:pt x="38009" y="480548"/>
                          <a:pt x="44065" y="491200"/>
                          <a:pt x="44065" y="495055"/>
                        </a:cubicBezTo>
                        <a:cubicBezTo>
                          <a:pt x="44065" y="500454"/>
                          <a:pt x="42161" y="533502"/>
                          <a:pt x="33096" y="660296"/>
                        </a:cubicBezTo>
                        <a:lnTo>
                          <a:pt x="30531" y="696039"/>
                        </a:lnTo>
                        <a:lnTo>
                          <a:pt x="35154" y="696859"/>
                        </a:lnTo>
                        <a:cubicBezTo>
                          <a:pt x="37180" y="697219"/>
                          <a:pt x="39326" y="697617"/>
                          <a:pt x="41592" y="698037"/>
                        </a:cubicBezTo>
                        <a:cubicBezTo>
                          <a:pt x="56477" y="700802"/>
                          <a:pt x="76865" y="704587"/>
                          <a:pt x="102740" y="704587"/>
                        </a:cubicBezTo>
                        <a:cubicBezTo>
                          <a:pt x="125440" y="704587"/>
                          <a:pt x="148922" y="701591"/>
                          <a:pt x="172534" y="695683"/>
                        </a:cubicBezTo>
                        <a:cubicBezTo>
                          <a:pt x="222028" y="683310"/>
                          <a:pt x="241472" y="663312"/>
                          <a:pt x="251792" y="649345"/>
                        </a:cubicBezTo>
                        <a:lnTo>
                          <a:pt x="253568" y="646942"/>
                        </a:lnTo>
                        <a:lnTo>
                          <a:pt x="252387" y="644199"/>
                        </a:lnTo>
                        <a:cubicBezTo>
                          <a:pt x="250137" y="638963"/>
                          <a:pt x="247635" y="633229"/>
                          <a:pt x="244964" y="627107"/>
                        </a:cubicBezTo>
                        <a:lnTo>
                          <a:pt x="241745" y="619721"/>
                        </a:lnTo>
                        <a:cubicBezTo>
                          <a:pt x="220262" y="570395"/>
                          <a:pt x="175565" y="467753"/>
                          <a:pt x="179620" y="451039"/>
                        </a:cubicBezTo>
                        <a:cubicBezTo>
                          <a:pt x="185689" y="426051"/>
                          <a:pt x="240485" y="315191"/>
                          <a:pt x="252288" y="295883"/>
                        </a:cubicBezTo>
                        <a:lnTo>
                          <a:pt x="253605" y="293729"/>
                        </a:lnTo>
                        <a:cubicBezTo>
                          <a:pt x="268031" y="270179"/>
                          <a:pt x="294870" y="226347"/>
                          <a:pt x="273122" y="209191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20000"/>
                      <a:lumOff val="80000"/>
                    </a:schemeClr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0" name="任意多边形: 形状 139"/>
                  <p:cNvSpPr/>
                  <p:nvPr/>
                </p:nvSpPr>
                <p:spPr>
                  <a:xfrm>
                    <a:off x="5496830" y="2789100"/>
                    <a:ext cx="291677" cy="714984"/>
                  </a:xfrm>
                  <a:custGeom>
                    <a:avLst/>
                    <a:gdLst>
                      <a:gd name="connsiteX0" fmla="*/ 261926 w 291677"/>
                      <a:gd name="connsiteY0" fmla="*/ 303803 h 714984"/>
                      <a:gd name="connsiteX1" fmla="*/ 263243 w 291677"/>
                      <a:gd name="connsiteY1" fmla="*/ 301649 h 714984"/>
                      <a:gd name="connsiteX2" fmla="*/ 281538 w 291677"/>
                      <a:gd name="connsiteY2" fmla="*/ 210312 h 714984"/>
                      <a:gd name="connsiteX3" fmla="*/ 264689 w 291677"/>
                      <a:gd name="connsiteY3" fmla="*/ 204245 h 714984"/>
                      <a:gd name="connsiteX4" fmla="*/ 249309 w 291677"/>
                      <a:gd name="connsiteY4" fmla="*/ 208611 h 714984"/>
                      <a:gd name="connsiteX5" fmla="*/ 250013 w 291677"/>
                      <a:gd name="connsiteY5" fmla="*/ 203808 h 714984"/>
                      <a:gd name="connsiteX6" fmla="*/ 248792 w 291677"/>
                      <a:gd name="connsiteY6" fmla="*/ 62113 h 714984"/>
                      <a:gd name="connsiteX7" fmla="*/ 230204 w 291677"/>
                      <a:gd name="connsiteY7" fmla="*/ 52860 h 714984"/>
                      <a:gd name="connsiteX8" fmla="*/ 198927 w 291677"/>
                      <a:gd name="connsiteY8" fmla="*/ 74357 h 714984"/>
                      <a:gd name="connsiteX9" fmla="*/ 189783 w 291677"/>
                      <a:gd name="connsiteY9" fmla="*/ 21660 h 714984"/>
                      <a:gd name="connsiteX10" fmla="*/ 168611 w 291677"/>
                      <a:gd name="connsiteY10" fmla="*/ 5236 h 714984"/>
                      <a:gd name="connsiteX11" fmla="*/ 146144 w 291677"/>
                      <a:gd name="connsiteY11" fmla="*/ 12199 h 714984"/>
                      <a:gd name="connsiteX12" fmla="*/ 134029 w 291677"/>
                      <a:gd name="connsiteY12" fmla="*/ 3317 h 714984"/>
                      <a:gd name="connsiteX13" fmla="*/ 116517 w 291677"/>
                      <a:gd name="connsiteY13" fmla="*/ 0 h 714984"/>
                      <a:gd name="connsiteX14" fmla="*/ 81629 w 291677"/>
                      <a:gd name="connsiteY14" fmla="*/ 24087 h 714984"/>
                      <a:gd name="connsiteX15" fmla="*/ 77153 w 291677"/>
                      <a:gd name="connsiteY15" fmla="*/ 37082 h 714984"/>
                      <a:gd name="connsiteX16" fmla="*/ 46372 w 291677"/>
                      <a:gd name="connsiteY16" fmla="*/ 87928 h 714984"/>
                      <a:gd name="connsiteX17" fmla="*/ 40498 w 291677"/>
                      <a:gd name="connsiteY17" fmla="*/ 171195 h 714984"/>
                      <a:gd name="connsiteX18" fmla="*/ 37918 w 291677"/>
                      <a:gd name="connsiteY18" fmla="*/ 213141 h 714984"/>
                      <a:gd name="connsiteX19" fmla="*/ 278 w 291677"/>
                      <a:gd name="connsiteY19" fmla="*/ 378096 h 714984"/>
                      <a:gd name="connsiteX20" fmla="*/ 32831 w 291677"/>
                      <a:gd name="connsiteY20" fmla="*/ 478018 h 714984"/>
                      <a:gd name="connsiteX21" fmla="*/ 44066 w 291677"/>
                      <a:gd name="connsiteY21" fmla="*/ 500364 h 714984"/>
                      <a:gd name="connsiteX22" fmla="*/ 33111 w 291677"/>
                      <a:gd name="connsiteY22" fmla="*/ 665121 h 714984"/>
                      <a:gd name="connsiteX23" fmla="*/ 32133 w 291677"/>
                      <a:gd name="connsiteY23" fmla="*/ 678815 h 714984"/>
                      <a:gd name="connsiteX24" fmla="*/ 30889 w 291677"/>
                      <a:gd name="connsiteY24" fmla="*/ 696171 h 714984"/>
                      <a:gd name="connsiteX25" fmla="*/ 30203 w 291677"/>
                      <a:gd name="connsiteY25" fmla="*/ 705534 h 714984"/>
                      <a:gd name="connsiteX26" fmla="*/ 39448 w 291677"/>
                      <a:gd name="connsiteY26" fmla="*/ 707174 h 714984"/>
                      <a:gd name="connsiteX27" fmla="*/ 45844 w 291677"/>
                      <a:gd name="connsiteY27" fmla="*/ 708346 h 714984"/>
                      <a:gd name="connsiteX28" fmla="*/ 107942 w 291677"/>
                      <a:gd name="connsiteY28" fmla="*/ 714984 h 714984"/>
                      <a:gd name="connsiteX29" fmla="*/ 178999 w 291677"/>
                      <a:gd name="connsiteY29" fmla="*/ 705926 h 714984"/>
                      <a:gd name="connsiteX30" fmla="*/ 261176 w 291677"/>
                      <a:gd name="connsiteY30" fmla="*/ 657634 h 714984"/>
                      <a:gd name="connsiteX31" fmla="*/ 264726 w 291677"/>
                      <a:gd name="connsiteY31" fmla="*/ 652831 h 714984"/>
                      <a:gd name="connsiteX32" fmla="*/ 262366 w 291677"/>
                      <a:gd name="connsiteY32" fmla="*/ 647343 h 714984"/>
                      <a:gd name="connsiteX33" fmla="*/ 254910 w 291677"/>
                      <a:gd name="connsiteY33" fmla="*/ 630178 h 714984"/>
                      <a:gd name="connsiteX34" fmla="*/ 251714 w 291677"/>
                      <a:gd name="connsiteY34" fmla="*/ 622845 h 714984"/>
                      <a:gd name="connsiteX35" fmla="*/ 209311 w 291677"/>
                      <a:gd name="connsiteY35" fmla="*/ 521887 h 714984"/>
                      <a:gd name="connsiteX36" fmla="*/ 189887 w 291677"/>
                      <a:gd name="connsiteY36" fmla="*/ 457418 h 714984"/>
                      <a:gd name="connsiteX37" fmla="*/ 261926 w 291677"/>
                      <a:gd name="connsiteY37" fmla="*/ 303803 h 714984"/>
                      <a:gd name="connsiteX38" fmla="*/ 242177 w 291677"/>
                      <a:gd name="connsiteY38" fmla="*/ 627004 h 714984"/>
                      <a:gd name="connsiteX39" fmla="*/ 252811 w 291677"/>
                      <a:gd name="connsiteY39" fmla="*/ 651457 h 714984"/>
                      <a:gd name="connsiteX40" fmla="*/ 176474 w 291677"/>
                      <a:gd name="connsiteY40" fmla="*/ 695841 h 714984"/>
                      <a:gd name="connsiteX41" fmla="*/ 107942 w 291677"/>
                      <a:gd name="connsiteY41" fmla="*/ 704589 h 714984"/>
                      <a:gd name="connsiteX42" fmla="*/ 41264 w 291677"/>
                      <a:gd name="connsiteY42" fmla="*/ 696938 h 714984"/>
                      <a:gd name="connsiteX43" fmla="*/ 43486 w 291677"/>
                      <a:gd name="connsiteY43" fmla="*/ 665868 h 714984"/>
                      <a:gd name="connsiteX44" fmla="*/ 54467 w 291677"/>
                      <a:gd name="connsiteY44" fmla="*/ 500256 h 714984"/>
                      <a:gd name="connsiteX45" fmla="*/ 10647 w 291677"/>
                      <a:gd name="connsiteY45" fmla="*/ 378920 h 714984"/>
                      <a:gd name="connsiteX46" fmla="*/ 47851 w 291677"/>
                      <a:gd name="connsiteY46" fmla="*/ 216227 h 714984"/>
                      <a:gd name="connsiteX47" fmla="*/ 84702 w 291677"/>
                      <a:gd name="connsiteY47" fmla="*/ 46527 h 714984"/>
                      <a:gd name="connsiteX48" fmla="*/ 86018 w 291677"/>
                      <a:gd name="connsiteY48" fmla="*/ 46571 h 714984"/>
                      <a:gd name="connsiteX49" fmla="*/ 116514 w 291677"/>
                      <a:gd name="connsiteY49" fmla="*/ 10404 h 714984"/>
                      <a:gd name="connsiteX50" fmla="*/ 130536 w 291677"/>
                      <a:gd name="connsiteY50" fmla="*/ 13116 h 714984"/>
                      <a:gd name="connsiteX51" fmla="*/ 142267 w 291677"/>
                      <a:gd name="connsiteY51" fmla="*/ 27019 h 714984"/>
                      <a:gd name="connsiteX52" fmla="*/ 168609 w 291677"/>
                      <a:gd name="connsiteY52" fmla="*/ 15639 h 714984"/>
                      <a:gd name="connsiteX53" fmla="*/ 179767 w 291677"/>
                      <a:gd name="connsiteY53" fmla="*/ 24473 h 714984"/>
                      <a:gd name="connsiteX54" fmla="*/ 192355 w 291677"/>
                      <a:gd name="connsiteY54" fmla="*/ 106409 h 714984"/>
                      <a:gd name="connsiteX55" fmla="*/ 230202 w 291677"/>
                      <a:gd name="connsiteY55" fmla="*/ 63261 h 714984"/>
                      <a:gd name="connsiteX56" fmla="*/ 240915 w 291677"/>
                      <a:gd name="connsiteY56" fmla="*/ 68910 h 714984"/>
                      <a:gd name="connsiteX57" fmla="*/ 235397 w 291677"/>
                      <a:gd name="connsiteY57" fmla="*/ 236584 h 714984"/>
                      <a:gd name="connsiteX58" fmla="*/ 264682 w 291677"/>
                      <a:gd name="connsiteY58" fmla="*/ 214647 h 714984"/>
                      <a:gd name="connsiteX59" fmla="*/ 275093 w 291677"/>
                      <a:gd name="connsiteY59" fmla="*/ 218478 h 714984"/>
                      <a:gd name="connsiteX60" fmla="*/ 253048 w 291677"/>
                      <a:gd name="connsiteY60" fmla="*/ 298378 h 714984"/>
                      <a:gd name="connsiteX61" fmla="*/ 179764 w 291677"/>
                      <a:gd name="connsiteY61" fmla="*/ 455018 h 714984"/>
                      <a:gd name="connsiteX62" fmla="*/ 242177 w 291677"/>
                      <a:gd name="connsiteY62" fmla="*/ 627004 h 7149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</a:cxnLst>
                    <a:rect l="l" t="t" r="r" b="b"/>
                    <a:pathLst>
                      <a:path w="291677" h="714984">
                        <a:moveTo>
                          <a:pt x="261926" y="303803"/>
                        </a:moveTo>
                        <a:lnTo>
                          <a:pt x="263243" y="301649"/>
                        </a:lnTo>
                        <a:cubicBezTo>
                          <a:pt x="278504" y="276725"/>
                          <a:pt x="306912" y="230330"/>
                          <a:pt x="281538" y="210312"/>
                        </a:cubicBezTo>
                        <a:cubicBezTo>
                          <a:pt x="276444" y="206287"/>
                          <a:pt x="270773" y="204245"/>
                          <a:pt x="264689" y="204245"/>
                        </a:cubicBezTo>
                        <a:cubicBezTo>
                          <a:pt x="259165" y="204245"/>
                          <a:pt x="253976" y="205999"/>
                          <a:pt x="249309" y="208611"/>
                        </a:cubicBezTo>
                        <a:cubicBezTo>
                          <a:pt x="249538" y="207039"/>
                          <a:pt x="249773" y="205437"/>
                          <a:pt x="250013" y="203808"/>
                        </a:cubicBezTo>
                        <a:cubicBezTo>
                          <a:pt x="259618" y="138187"/>
                          <a:pt x="266158" y="82232"/>
                          <a:pt x="248792" y="62113"/>
                        </a:cubicBezTo>
                        <a:cubicBezTo>
                          <a:pt x="242181" y="54464"/>
                          <a:pt x="235035" y="52860"/>
                          <a:pt x="230204" y="52860"/>
                        </a:cubicBezTo>
                        <a:cubicBezTo>
                          <a:pt x="219719" y="52860"/>
                          <a:pt x="209453" y="59904"/>
                          <a:pt x="198927" y="74357"/>
                        </a:cubicBezTo>
                        <a:cubicBezTo>
                          <a:pt x="196445" y="55684"/>
                          <a:pt x="193060" y="33332"/>
                          <a:pt x="189783" y="21660"/>
                        </a:cubicBezTo>
                        <a:cubicBezTo>
                          <a:pt x="186895" y="11377"/>
                          <a:pt x="178979" y="5236"/>
                          <a:pt x="168611" y="5236"/>
                        </a:cubicBezTo>
                        <a:cubicBezTo>
                          <a:pt x="160782" y="5236"/>
                          <a:pt x="152479" y="8722"/>
                          <a:pt x="146144" y="12199"/>
                        </a:cubicBezTo>
                        <a:cubicBezTo>
                          <a:pt x="143351" y="8661"/>
                          <a:pt x="139434" y="5242"/>
                          <a:pt x="134029" y="3317"/>
                        </a:cubicBezTo>
                        <a:cubicBezTo>
                          <a:pt x="127909" y="1119"/>
                          <a:pt x="122007" y="0"/>
                          <a:pt x="116517" y="0"/>
                        </a:cubicBezTo>
                        <a:cubicBezTo>
                          <a:pt x="101266" y="0"/>
                          <a:pt x="88876" y="8555"/>
                          <a:pt x="81629" y="24087"/>
                        </a:cubicBezTo>
                        <a:cubicBezTo>
                          <a:pt x="79455" y="28746"/>
                          <a:pt x="78050" y="33336"/>
                          <a:pt x="77153" y="37082"/>
                        </a:cubicBezTo>
                        <a:cubicBezTo>
                          <a:pt x="54370" y="43146"/>
                          <a:pt x="48449" y="76306"/>
                          <a:pt x="46372" y="87928"/>
                        </a:cubicBezTo>
                        <a:cubicBezTo>
                          <a:pt x="41798" y="113537"/>
                          <a:pt x="41079" y="145506"/>
                          <a:pt x="40498" y="171195"/>
                        </a:cubicBezTo>
                        <a:cubicBezTo>
                          <a:pt x="40096" y="189021"/>
                          <a:pt x="39681" y="207457"/>
                          <a:pt x="37918" y="213141"/>
                        </a:cubicBezTo>
                        <a:cubicBezTo>
                          <a:pt x="32403" y="230930"/>
                          <a:pt x="4674" y="322473"/>
                          <a:pt x="278" y="378096"/>
                        </a:cubicBezTo>
                        <a:cubicBezTo>
                          <a:pt x="-2685" y="415566"/>
                          <a:pt x="18687" y="453149"/>
                          <a:pt x="32831" y="478018"/>
                        </a:cubicBezTo>
                        <a:cubicBezTo>
                          <a:pt x="37658" y="486503"/>
                          <a:pt x="43657" y="497053"/>
                          <a:pt x="44066" y="500364"/>
                        </a:cubicBezTo>
                        <a:cubicBezTo>
                          <a:pt x="44042" y="505057"/>
                          <a:pt x="42565" y="532902"/>
                          <a:pt x="33111" y="665121"/>
                        </a:cubicBezTo>
                        <a:lnTo>
                          <a:pt x="32133" y="678815"/>
                        </a:lnTo>
                        <a:cubicBezTo>
                          <a:pt x="31662" y="685429"/>
                          <a:pt x="31247" y="691295"/>
                          <a:pt x="30889" y="696171"/>
                        </a:cubicBezTo>
                        <a:lnTo>
                          <a:pt x="30203" y="705534"/>
                        </a:lnTo>
                        <a:lnTo>
                          <a:pt x="39448" y="707174"/>
                        </a:lnTo>
                        <a:cubicBezTo>
                          <a:pt x="41461" y="707533"/>
                          <a:pt x="43593" y="707928"/>
                          <a:pt x="45844" y="708346"/>
                        </a:cubicBezTo>
                        <a:cubicBezTo>
                          <a:pt x="60930" y="711148"/>
                          <a:pt x="81589" y="714984"/>
                          <a:pt x="107942" y="714984"/>
                        </a:cubicBezTo>
                        <a:cubicBezTo>
                          <a:pt x="131066" y="714984"/>
                          <a:pt x="154972" y="711935"/>
                          <a:pt x="178999" y="705926"/>
                        </a:cubicBezTo>
                        <a:cubicBezTo>
                          <a:pt x="230116" y="693146"/>
                          <a:pt x="250382" y="672245"/>
                          <a:pt x="261176" y="657634"/>
                        </a:cubicBezTo>
                        <a:lnTo>
                          <a:pt x="264726" y="652831"/>
                        </a:lnTo>
                        <a:lnTo>
                          <a:pt x="262366" y="647343"/>
                        </a:lnTo>
                        <a:cubicBezTo>
                          <a:pt x="260104" y="642085"/>
                          <a:pt x="257592" y="636326"/>
                          <a:pt x="254910" y="630178"/>
                        </a:cubicBezTo>
                        <a:lnTo>
                          <a:pt x="251714" y="622845"/>
                        </a:lnTo>
                        <a:cubicBezTo>
                          <a:pt x="239290" y="594321"/>
                          <a:pt x="222277" y="555252"/>
                          <a:pt x="209311" y="521887"/>
                        </a:cubicBezTo>
                        <a:cubicBezTo>
                          <a:pt x="189080" y="469833"/>
                          <a:pt x="189581" y="459051"/>
                          <a:pt x="189887" y="457418"/>
                        </a:cubicBezTo>
                        <a:cubicBezTo>
                          <a:pt x="195671" y="433604"/>
                          <a:pt x="250468" y="322548"/>
                          <a:pt x="261926" y="303803"/>
                        </a:cubicBezTo>
                        <a:close/>
                        <a:moveTo>
                          <a:pt x="242177" y="627004"/>
                        </a:moveTo>
                        <a:cubicBezTo>
                          <a:pt x="246060" y="635924"/>
                          <a:pt x="249676" y="644173"/>
                          <a:pt x="252811" y="651457"/>
                        </a:cubicBezTo>
                        <a:cubicBezTo>
                          <a:pt x="242500" y="665413"/>
                          <a:pt x="223508" y="684081"/>
                          <a:pt x="176474" y="695841"/>
                        </a:cubicBezTo>
                        <a:cubicBezTo>
                          <a:pt x="150319" y="702385"/>
                          <a:pt x="127518" y="704589"/>
                          <a:pt x="107942" y="704589"/>
                        </a:cubicBezTo>
                        <a:cubicBezTo>
                          <a:pt x="78642" y="704589"/>
                          <a:pt x="56566" y="699652"/>
                          <a:pt x="41264" y="696938"/>
                        </a:cubicBezTo>
                        <a:cubicBezTo>
                          <a:pt x="41852" y="688902"/>
                          <a:pt x="42602" y="678188"/>
                          <a:pt x="43486" y="665868"/>
                        </a:cubicBezTo>
                        <a:cubicBezTo>
                          <a:pt x="47719" y="606674"/>
                          <a:pt x="54467" y="510864"/>
                          <a:pt x="54467" y="500256"/>
                        </a:cubicBezTo>
                        <a:cubicBezTo>
                          <a:pt x="54467" y="484801"/>
                          <a:pt x="6547" y="430748"/>
                          <a:pt x="10647" y="378920"/>
                        </a:cubicBezTo>
                        <a:cubicBezTo>
                          <a:pt x="14746" y="327065"/>
                          <a:pt x="40136" y="241111"/>
                          <a:pt x="47851" y="216227"/>
                        </a:cubicBezTo>
                        <a:cubicBezTo>
                          <a:pt x="55489" y="191617"/>
                          <a:pt x="41204" y="46527"/>
                          <a:pt x="84702" y="46527"/>
                        </a:cubicBezTo>
                        <a:cubicBezTo>
                          <a:pt x="85135" y="46527"/>
                          <a:pt x="85572" y="46540"/>
                          <a:pt x="86018" y="46571"/>
                        </a:cubicBezTo>
                        <a:cubicBezTo>
                          <a:pt x="86018" y="46571"/>
                          <a:pt x="89276" y="10404"/>
                          <a:pt x="116514" y="10404"/>
                        </a:cubicBezTo>
                        <a:cubicBezTo>
                          <a:pt x="120619" y="10404"/>
                          <a:pt x="125270" y="11226"/>
                          <a:pt x="130536" y="13116"/>
                        </a:cubicBezTo>
                        <a:cubicBezTo>
                          <a:pt x="139482" y="16303"/>
                          <a:pt x="142267" y="27019"/>
                          <a:pt x="142267" y="27019"/>
                        </a:cubicBezTo>
                        <a:cubicBezTo>
                          <a:pt x="142267" y="27019"/>
                          <a:pt x="157333" y="15639"/>
                          <a:pt x="168609" y="15639"/>
                        </a:cubicBezTo>
                        <a:cubicBezTo>
                          <a:pt x="173645" y="15639"/>
                          <a:pt x="177924" y="17908"/>
                          <a:pt x="179767" y="24473"/>
                        </a:cubicBezTo>
                        <a:cubicBezTo>
                          <a:pt x="185741" y="45742"/>
                          <a:pt x="192355" y="106409"/>
                          <a:pt x="192355" y="106409"/>
                        </a:cubicBezTo>
                        <a:cubicBezTo>
                          <a:pt x="192355" y="106409"/>
                          <a:pt x="211630" y="63261"/>
                          <a:pt x="230202" y="63261"/>
                        </a:cubicBezTo>
                        <a:cubicBezTo>
                          <a:pt x="233852" y="63261"/>
                          <a:pt x="237470" y="64925"/>
                          <a:pt x="240915" y="68910"/>
                        </a:cubicBezTo>
                        <a:cubicBezTo>
                          <a:pt x="261862" y="93177"/>
                          <a:pt x="236496" y="210121"/>
                          <a:pt x="235397" y="236584"/>
                        </a:cubicBezTo>
                        <a:cubicBezTo>
                          <a:pt x="235397" y="236584"/>
                          <a:pt x="249357" y="214649"/>
                          <a:pt x="264682" y="214647"/>
                        </a:cubicBezTo>
                        <a:cubicBezTo>
                          <a:pt x="268131" y="214647"/>
                          <a:pt x="271648" y="215757"/>
                          <a:pt x="275093" y="218478"/>
                        </a:cubicBezTo>
                        <a:cubicBezTo>
                          <a:pt x="293869" y="233289"/>
                          <a:pt x="265181" y="278503"/>
                          <a:pt x="253048" y="298378"/>
                        </a:cubicBezTo>
                        <a:cubicBezTo>
                          <a:pt x="240915" y="318227"/>
                          <a:pt x="185926" y="429652"/>
                          <a:pt x="179764" y="455018"/>
                        </a:cubicBezTo>
                        <a:cubicBezTo>
                          <a:pt x="175348" y="473231"/>
                          <a:pt x="215419" y="565559"/>
                          <a:pt x="242177" y="62700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20" name="任意多边形: 形状 119"/>
                <p:cNvSpPr/>
                <p:nvPr/>
              </p:nvSpPr>
              <p:spPr>
                <a:xfrm>
                  <a:off x="5579873" y="2833031"/>
                  <a:ext cx="12218" cy="158897"/>
                </a:xfrm>
                <a:custGeom>
                  <a:avLst/>
                  <a:gdLst>
                    <a:gd name="connsiteX0" fmla="*/ 12018 w 12218"/>
                    <a:gd name="connsiteY0" fmla="*/ 118443 h 158897"/>
                    <a:gd name="connsiteX1" fmla="*/ 11047 w 12218"/>
                    <a:gd name="connsiteY1" fmla="*/ 79825 h 158897"/>
                    <a:gd name="connsiteX2" fmla="*/ 9236 w 12218"/>
                    <a:gd name="connsiteY2" fmla="*/ 41222 h 158897"/>
                    <a:gd name="connsiteX3" fmla="*/ 5558 w 12218"/>
                    <a:gd name="connsiteY3" fmla="*/ 1929 h 158897"/>
                    <a:gd name="connsiteX4" fmla="*/ 292 w 12218"/>
                    <a:gd name="connsiteY4" fmla="*/ 2641 h 158897"/>
                    <a:gd name="connsiteX5" fmla="*/ 531 w 12218"/>
                    <a:gd name="connsiteY5" fmla="*/ 41222 h 158897"/>
                    <a:gd name="connsiteX6" fmla="*/ 1492 w 12218"/>
                    <a:gd name="connsiteY6" fmla="*/ 80469 h 158897"/>
                    <a:gd name="connsiteX7" fmla="*/ 2197 w 12218"/>
                    <a:gd name="connsiteY7" fmla="*/ 119087 h 158897"/>
                    <a:gd name="connsiteX8" fmla="*/ 2468 w 12218"/>
                    <a:gd name="connsiteY8" fmla="*/ 138399 h 158897"/>
                    <a:gd name="connsiteX9" fmla="*/ 4710 w 12218"/>
                    <a:gd name="connsiteY9" fmla="*/ 157360 h 158897"/>
                    <a:gd name="connsiteX10" fmla="*/ 10113 w 12218"/>
                    <a:gd name="connsiteY10" fmla="*/ 157360 h 158897"/>
                    <a:gd name="connsiteX11" fmla="*/ 12196 w 12218"/>
                    <a:gd name="connsiteY11" fmla="*/ 137755 h 158897"/>
                    <a:gd name="connsiteX12" fmla="*/ 12018 w 12218"/>
                    <a:gd name="connsiteY12" fmla="*/ 118443 h 158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218" h="158897">
                      <a:moveTo>
                        <a:pt x="12018" y="118443"/>
                      </a:moveTo>
                      <a:cubicBezTo>
                        <a:pt x="11783" y="105569"/>
                        <a:pt x="11460" y="92694"/>
                        <a:pt x="11047" y="79825"/>
                      </a:cubicBezTo>
                      <a:cubicBezTo>
                        <a:pt x="10634" y="66951"/>
                        <a:pt x="10022" y="54079"/>
                        <a:pt x="9236" y="41222"/>
                      </a:cubicBezTo>
                      <a:cubicBezTo>
                        <a:pt x="8433" y="28109"/>
                        <a:pt x="7677" y="14902"/>
                        <a:pt x="5558" y="1929"/>
                      </a:cubicBezTo>
                      <a:cubicBezTo>
                        <a:pt x="5050" y="-1181"/>
                        <a:pt x="434" y="-229"/>
                        <a:pt x="292" y="2641"/>
                      </a:cubicBezTo>
                      <a:cubicBezTo>
                        <a:pt x="-350" y="15474"/>
                        <a:pt x="223" y="28381"/>
                        <a:pt x="531" y="41222"/>
                      </a:cubicBezTo>
                      <a:cubicBezTo>
                        <a:pt x="845" y="54305"/>
                        <a:pt x="1160" y="67386"/>
                        <a:pt x="1492" y="80469"/>
                      </a:cubicBezTo>
                      <a:cubicBezTo>
                        <a:pt x="1815" y="93341"/>
                        <a:pt x="2050" y="106213"/>
                        <a:pt x="2197" y="119087"/>
                      </a:cubicBezTo>
                      <a:cubicBezTo>
                        <a:pt x="2270" y="125525"/>
                        <a:pt x="2333" y="131961"/>
                        <a:pt x="2468" y="138399"/>
                      </a:cubicBezTo>
                      <a:cubicBezTo>
                        <a:pt x="2600" y="144604"/>
                        <a:pt x="2204" y="151559"/>
                        <a:pt x="4710" y="157360"/>
                      </a:cubicBezTo>
                      <a:cubicBezTo>
                        <a:pt x="5591" y="159404"/>
                        <a:pt x="9234" y="159415"/>
                        <a:pt x="10113" y="157360"/>
                      </a:cubicBezTo>
                      <a:cubicBezTo>
                        <a:pt x="12678" y="151359"/>
                        <a:pt x="12164" y="144156"/>
                        <a:pt x="12196" y="137755"/>
                      </a:cubicBezTo>
                      <a:cubicBezTo>
                        <a:pt x="12230" y="131315"/>
                        <a:pt x="12135" y="124881"/>
                        <a:pt x="12018" y="11844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1" name="任意多边形: 形状 120"/>
                <p:cNvSpPr/>
                <p:nvPr/>
              </p:nvSpPr>
              <p:spPr>
                <a:xfrm>
                  <a:off x="5635650" y="2813625"/>
                  <a:ext cx="18381" cy="177022"/>
                </a:xfrm>
                <a:custGeom>
                  <a:avLst/>
                  <a:gdLst>
                    <a:gd name="connsiteX0" fmla="*/ 14900 w 18381"/>
                    <a:gd name="connsiteY0" fmla="*/ 105532 h 177022"/>
                    <a:gd name="connsiteX1" fmla="*/ 10363 w 18381"/>
                    <a:gd name="connsiteY1" fmla="*/ 39199 h 177022"/>
                    <a:gd name="connsiteX2" fmla="*/ 5872 w 18381"/>
                    <a:gd name="connsiteY2" fmla="*/ 1816 h 177022"/>
                    <a:gd name="connsiteX3" fmla="*/ 925 w 18381"/>
                    <a:gd name="connsiteY3" fmla="*/ 2484 h 177022"/>
                    <a:gd name="connsiteX4" fmla="*/ 1707 w 18381"/>
                    <a:gd name="connsiteY4" fmla="*/ 69469 h 177022"/>
                    <a:gd name="connsiteX5" fmla="*/ 5241 w 18381"/>
                    <a:gd name="connsiteY5" fmla="*/ 135798 h 177022"/>
                    <a:gd name="connsiteX6" fmla="*/ 8796 w 18381"/>
                    <a:gd name="connsiteY6" fmla="*/ 173719 h 177022"/>
                    <a:gd name="connsiteX7" fmla="*/ 17814 w 18381"/>
                    <a:gd name="connsiteY7" fmla="*/ 172499 h 177022"/>
                    <a:gd name="connsiteX8" fmla="*/ 16937 w 18381"/>
                    <a:gd name="connsiteY8" fmla="*/ 139018 h 177022"/>
                    <a:gd name="connsiteX9" fmla="*/ 14900 w 18381"/>
                    <a:gd name="connsiteY9" fmla="*/ 105532 h 177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381" h="177022">
                      <a:moveTo>
                        <a:pt x="14900" y="105532"/>
                      </a:moveTo>
                      <a:cubicBezTo>
                        <a:pt x="13438" y="83415"/>
                        <a:pt x="12005" y="61303"/>
                        <a:pt x="10363" y="39199"/>
                      </a:cubicBezTo>
                      <a:cubicBezTo>
                        <a:pt x="9431" y="26663"/>
                        <a:pt x="8330" y="14147"/>
                        <a:pt x="5872" y="1816"/>
                      </a:cubicBezTo>
                      <a:cubicBezTo>
                        <a:pt x="5281" y="-1151"/>
                        <a:pt x="1162" y="-162"/>
                        <a:pt x="925" y="2484"/>
                      </a:cubicBezTo>
                      <a:cubicBezTo>
                        <a:pt x="-1069" y="24643"/>
                        <a:pt x="621" y="47279"/>
                        <a:pt x="1707" y="69469"/>
                      </a:cubicBezTo>
                      <a:cubicBezTo>
                        <a:pt x="2790" y="91586"/>
                        <a:pt x="3936" y="113694"/>
                        <a:pt x="5241" y="135798"/>
                      </a:cubicBezTo>
                      <a:cubicBezTo>
                        <a:pt x="5982" y="148329"/>
                        <a:pt x="5642" y="161553"/>
                        <a:pt x="8796" y="173719"/>
                      </a:cubicBezTo>
                      <a:cubicBezTo>
                        <a:pt x="10198" y="179135"/>
                        <a:pt x="17192" y="177295"/>
                        <a:pt x="17814" y="172499"/>
                      </a:cubicBezTo>
                      <a:cubicBezTo>
                        <a:pt x="19239" y="161509"/>
                        <a:pt x="17610" y="150072"/>
                        <a:pt x="16937" y="139018"/>
                      </a:cubicBezTo>
                      <a:cubicBezTo>
                        <a:pt x="16258" y="127854"/>
                        <a:pt x="15636" y="116690"/>
                        <a:pt x="14900" y="10553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2" name="任意多边形: 形状 121"/>
                <p:cNvSpPr/>
                <p:nvPr/>
              </p:nvSpPr>
              <p:spPr>
                <a:xfrm>
                  <a:off x="5686924" y="2894062"/>
                  <a:ext cx="13759" cy="100819"/>
                </a:xfrm>
                <a:custGeom>
                  <a:avLst/>
                  <a:gdLst>
                    <a:gd name="connsiteX0" fmla="*/ 12416 w 13759"/>
                    <a:gd name="connsiteY0" fmla="*/ 74418 h 100819"/>
                    <a:gd name="connsiteX1" fmla="*/ 10766 w 13759"/>
                    <a:gd name="connsiteY1" fmla="*/ 49323 h 100819"/>
                    <a:gd name="connsiteX2" fmla="*/ 8734 w 13759"/>
                    <a:gd name="connsiteY2" fmla="*/ 24871 h 100819"/>
                    <a:gd name="connsiteX3" fmla="*/ 7477 w 13759"/>
                    <a:gd name="connsiteY3" fmla="*/ 12646 h 100819"/>
                    <a:gd name="connsiteX4" fmla="*/ 5260 w 13759"/>
                    <a:gd name="connsiteY4" fmla="*/ 1161 h 100819"/>
                    <a:gd name="connsiteX5" fmla="*/ 951 w 13759"/>
                    <a:gd name="connsiteY5" fmla="*/ 1723 h 100819"/>
                    <a:gd name="connsiteX6" fmla="*/ 48 w 13759"/>
                    <a:gd name="connsiteY6" fmla="*/ 13934 h 100819"/>
                    <a:gd name="connsiteX7" fmla="*/ 94 w 13759"/>
                    <a:gd name="connsiteY7" fmla="*/ 26160 h 100819"/>
                    <a:gd name="connsiteX8" fmla="*/ 674 w 13759"/>
                    <a:gd name="connsiteY8" fmla="*/ 51255 h 100819"/>
                    <a:gd name="connsiteX9" fmla="*/ 1639 w 13759"/>
                    <a:gd name="connsiteY9" fmla="*/ 75709 h 100819"/>
                    <a:gd name="connsiteX10" fmla="*/ 2323 w 13759"/>
                    <a:gd name="connsiteY10" fmla="*/ 87978 h 100819"/>
                    <a:gd name="connsiteX11" fmla="*/ 5732 w 13759"/>
                    <a:gd name="connsiteY11" fmla="*/ 99456 h 100819"/>
                    <a:gd name="connsiteX12" fmla="*/ 13135 w 13759"/>
                    <a:gd name="connsiteY12" fmla="*/ 97502 h 100819"/>
                    <a:gd name="connsiteX13" fmla="*/ 13124 w 13759"/>
                    <a:gd name="connsiteY13" fmla="*/ 86178 h 100819"/>
                    <a:gd name="connsiteX14" fmla="*/ 12416 w 13759"/>
                    <a:gd name="connsiteY14" fmla="*/ 74418 h 1008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3759" h="100819">
                      <a:moveTo>
                        <a:pt x="12416" y="74418"/>
                      </a:moveTo>
                      <a:cubicBezTo>
                        <a:pt x="11944" y="66048"/>
                        <a:pt x="11329" y="57687"/>
                        <a:pt x="10766" y="49323"/>
                      </a:cubicBezTo>
                      <a:cubicBezTo>
                        <a:pt x="10216" y="41161"/>
                        <a:pt x="9454" y="33018"/>
                        <a:pt x="8734" y="24871"/>
                      </a:cubicBezTo>
                      <a:cubicBezTo>
                        <a:pt x="8374" y="20792"/>
                        <a:pt x="7932" y="16714"/>
                        <a:pt x="7477" y="12646"/>
                      </a:cubicBezTo>
                      <a:cubicBezTo>
                        <a:pt x="7057" y="8896"/>
                        <a:pt x="6859" y="4594"/>
                        <a:pt x="5260" y="1161"/>
                      </a:cubicBezTo>
                      <a:cubicBezTo>
                        <a:pt x="4336" y="-822"/>
                        <a:pt x="1554" y="-18"/>
                        <a:pt x="951" y="1723"/>
                      </a:cubicBezTo>
                      <a:cubicBezTo>
                        <a:pt x="-321" y="5412"/>
                        <a:pt x="52" y="10056"/>
                        <a:pt x="48" y="13934"/>
                      </a:cubicBezTo>
                      <a:cubicBezTo>
                        <a:pt x="46" y="18009"/>
                        <a:pt x="24" y="22084"/>
                        <a:pt x="94" y="26160"/>
                      </a:cubicBezTo>
                      <a:cubicBezTo>
                        <a:pt x="237" y="34528"/>
                        <a:pt x="362" y="42891"/>
                        <a:pt x="674" y="51255"/>
                      </a:cubicBezTo>
                      <a:cubicBezTo>
                        <a:pt x="980" y="59408"/>
                        <a:pt x="1248" y="67560"/>
                        <a:pt x="1639" y="75709"/>
                      </a:cubicBezTo>
                      <a:cubicBezTo>
                        <a:pt x="1837" y="79799"/>
                        <a:pt x="1991" y="83896"/>
                        <a:pt x="2323" y="87978"/>
                      </a:cubicBezTo>
                      <a:cubicBezTo>
                        <a:pt x="2659" y="92110"/>
                        <a:pt x="3033" y="96166"/>
                        <a:pt x="5732" y="99456"/>
                      </a:cubicBezTo>
                      <a:cubicBezTo>
                        <a:pt x="8022" y="102250"/>
                        <a:pt x="12120" y="100325"/>
                        <a:pt x="13135" y="97502"/>
                      </a:cubicBezTo>
                      <a:cubicBezTo>
                        <a:pt x="14397" y="93994"/>
                        <a:pt x="13403" y="89807"/>
                        <a:pt x="13124" y="86178"/>
                      </a:cubicBezTo>
                      <a:cubicBezTo>
                        <a:pt x="12823" y="82261"/>
                        <a:pt x="12636" y="78337"/>
                        <a:pt x="12416" y="7441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3" name="任意多边形: 形状 122"/>
                <p:cNvSpPr/>
                <p:nvPr/>
              </p:nvSpPr>
              <p:spPr>
                <a:xfrm>
                  <a:off x="5728296" y="3024028"/>
                  <a:ext cx="9239" cy="42505"/>
                </a:xfrm>
                <a:custGeom>
                  <a:avLst/>
                  <a:gdLst>
                    <a:gd name="connsiteX0" fmla="*/ 8730 w 9239"/>
                    <a:gd name="connsiteY0" fmla="*/ 20081 h 42505"/>
                    <a:gd name="connsiteX1" fmla="*/ 7301 w 9239"/>
                    <a:gd name="connsiteY1" fmla="*/ 1367 h 42505"/>
                    <a:gd name="connsiteX2" fmla="*/ 3617 w 9239"/>
                    <a:gd name="connsiteY2" fmla="*/ 1367 h 42505"/>
                    <a:gd name="connsiteX3" fmla="*/ 1267 w 9239"/>
                    <a:gd name="connsiteY3" fmla="*/ 20081 h 42505"/>
                    <a:gd name="connsiteX4" fmla="*/ 489 w 9239"/>
                    <a:gd name="connsiteY4" fmla="*/ 29364 h 42505"/>
                    <a:gd name="connsiteX5" fmla="*/ 384 w 9239"/>
                    <a:gd name="connsiteY5" fmla="*/ 39433 h 42505"/>
                    <a:gd name="connsiteX6" fmla="*/ 8690 w 9239"/>
                    <a:gd name="connsiteY6" fmla="*/ 39433 h 42505"/>
                    <a:gd name="connsiteX7" fmla="*/ 9049 w 9239"/>
                    <a:gd name="connsiteY7" fmla="*/ 29722 h 42505"/>
                    <a:gd name="connsiteX8" fmla="*/ 8730 w 9239"/>
                    <a:gd name="connsiteY8" fmla="*/ 20081 h 42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239" h="42505">
                      <a:moveTo>
                        <a:pt x="8730" y="20081"/>
                      </a:moveTo>
                      <a:cubicBezTo>
                        <a:pt x="8407" y="13874"/>
                        <a:pt x="8198" y="7515"/>
                        <a:pt x="7301" y="1367"/>
                      </a:cubicBezTo>
                      <a:cubicBezTo>
                        <a:pt x="7029" y="-502"/>
                        <a:pt x="3971" y="-409"/>
                        <a:pt x="3617" y="1367"/>
                      </a:cubicBezTo>
                      <a:cubicBezTo>
                        <a:pt x="2400" y="7482"/>
                        <a:pt x="1903" y="13874"/>
                        <a:pt x="1267" y="20081"/>
                      </a:cubicBezTo>
                      <a:cubicBezTo>
                        <a:pt x="951" y="23168"/>
                        <a:pt x="746" y="26271"/>
                        <a:pt x="489" y="29364"/>
                      </a:cubicBezTo>
                      <a:cubicBezTo>
                        <a:pt x="228" y="32520"/>
                        <a:pt x="-407" y="36354"/>
                        <a:pt x="384" y="39433"/>
                      </a:cubicBezTo>
                      <a:cubicBezTo>
                        <a:pt x="1474" y="43673"/>
                        <a:pt x="7460" y="43383"/>
                        <a:pt x="8690" y="39433"/>
                      </a:cubicBezTo>
                      <a:cubicBezTo>
                        <a:pt x="9596" y="36525"/>
                        <a:pt x="9128" y="32753"/>
                        <a:pt x="9049" y="29722"/>
                      </a:cubicBezTo>
                      <a:cubicBezTo>
                        <a:pt x="8965" y="26511"/>
                        <a:pt x="8897" y="23288"/>
                        <a:pt x="8730" y="2008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4" name="任意多边形: 形状 123"/>
                <p:cNvSpPr/>
                <p:nvPr/>
              </p:nvSpPr>
              <p:spPr>
                <a:xfrm>
                  <a:off x="5538094" y="3416099"/>
                  <a:ext cx="211547" cy="77588"/>
                </a:xfrm>
                <a:custGeom>
                  <a:avLst/>
                  <a:gdLst>
                    <a:gd name="connsiteX0" fmla="*/ 2222 w 211547"/>
                    <a:gd name="connsiteY0" fmla="*/ 38869 h 77588"/>
                    <a:gd name="connsiteX1" fmla="*/ 0 w 211547"/>
                    <a:gd name="connsiteY1" fmla="*/ 69938 h 77588"/>
                    <a:gd name="connsiteX2" fmla="*/ 135210 w 211547"/>
                    <a:gd name="connsiteY2" fmla="*/ 68839 h 77588"/>
                    <a:gd name="connsiteX3" fmla="*/ 211547 w 211547"/>
                    <a:gd name="connsiteY3" fmla="*/ 24456 h 77588"/>
                    <a:gd name="connsiteX4" fmla="*/ 200913 w 211547"/>
                    <a:gd name="connsiteY4" fmla="*/ 0 h 77588"/>
                    <a:gd name="connsiteX5" fmla="*/ 2222 w 211547"/>
                    <a:gd name="connsiteY5" fmla="*/ 38869 h 775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1547" h="77588">
                      <a:moveTo>
                        <a:pt x="2222" y="38869"/>
                      </a:moveTo>
                      <a:cubicBezTo>
                        <a:pt x="1338" y="51189"/>
                        <a:pt x="589" y="61902"/>
                        <a:pt x="0" y="69938"/>
                      </a:cubicBezTo>
                      <a:cubicBezTo>
                        <a:pt x="25526" y="74464"/>
                        <a:pt x="69910" y="85180"/>
                        <a:pt x="135210" y="68839"/>
                      </a:cubicBezTo>
                      <a:cubicBezTo>
                        <a:pt x="182245" y="57080"/>
                        <a:pt x="201236" y="38411"/>
                        <a:pt x="211547" y="24456"/>
                      </a:cubicBezTo>
                      <a:cubicBezTo>
                        <a:pt x="208413" y="17171"/>
                        <a:pt x="204797" y="8920"/>
                        <a:pt x="200913" y="0"/>
                      </a:cubicBezTo>
                      <a:cubicBezTo>
                        <a:pt x="104514" y="68171"/>
                        <a:pt x="36776" y="55207"/>
                        <a:pt x="2222" y="38869"/>
                      </a:cubicBezTo>
                      <a:close/>
                    </a:path>
                  </a:pathLst>
                </a:custGeom>
                <a:solidFill>
                  <a:srgbClr val="FCAA23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5" name="任意多边形: 形状 124"/>
                <p:cNvSpPr/>
                <p:nvPr/>
              </p:nvSpPr>
              <p:spPr>
                <a:xfrm>
                  <a:off x="4942144" y="2442922"/>
                  <a:ext cx="33074" cy="131294"/>
                </a:xfrm>
                <a:custGeom>
                  <a:avLst/>
                  <a:gdLst>
                    <a:gd name="connsiteX0" fmla="*/ 31813 w 33074"/>
                    <a:gd name="connsiteY0" fmla="*/ 124577 h 131294"/>
                    <a:gd name="connsiteX1" fmla="*/ 12804 w 33074"/>
                    <a:gd name="connsiteY1" fmla="*/ 61597 h 131294"/>
                    <a:gd name="connsiteX2" fmla="*/ 12960 w 33074"/>
                    <a:gd name="connsiteY2" fmla="*/ 27354 h 131294"/>
                    <a:gd name="connsiteX3" fmla="*/ 12455 w 33074"/>
                    <a:gd name="connsiteY3" fmla="*/ 1502 h 131294"/>
                    <a:gd name="connsiteX4" fmla="*/ 7573 w 33074"/>
                    <a:gd name="connsiteY4" fmla="*/ 873 h 131294"/>
                    <a:gd name="connsiteX5" fmla="*/ 233 w 33074"/>
                    <a:gd name="connsiteY5" fmla="*/ 32240 h 131294"/>
                    <a:gd name="connsiteX6" fmla="*/ 2218 w 33074"/>
                    <a:gd name="connsiteY6" fmla="*/ 72885 h 131294"/>
                    <a:gd name="connsiteX7" fmla="*/ 27050 w 33074"/>
                    <a:gd name="connsiteY7" fmla="*/ 130749 h 131294"/>
                    <a:gd name="connsiteX8" fmla="*/ 31813 w 33074"/>
                    <a:gd name="connsiteY8" fmla="*/ 124577 h 131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3074" h="131294">
                      <a:moveTo>
                        <a:pt x="31813" y="124577"/>
                      </a:moveTo>
                      <a:cubicBezTo>
                        <a:pt x="15604" y="111433"/>
                        <a:pt x="14005" y="80743"/>
                        <a:pt x="12804" y="61597"/>
                      </a:cubicBezTo>
                      <a:cubicBezTo>
                        <a:pt x="12092" y="50220"/>
                        <a:pt x="12156" y="38725"/>
                        <a:pt x="12960" y="27354"/>
                      </a:cubicBezTo>
                      <a:cubicBezTo>
                        <a:pt x="13606" y="18240"/>
                        <a:pt x="17163" y="9708"/>
                        <a:pt x="12455" y="1502"/>
                      </a:cubicBezTo>
                      <a:cubicBezTo>
                        <a:pt x="11404" y="-329"/>
                        <a:pt x="9054" y="-421"/>
                        <a:pt x="7573" y="873"/>
                      </a:cubicBezTo>
                      <a:cubicBezTo>
                        <a:pt x="-373" y="7815"/>
                        <a:pt x="715" y="22397"/>
                        <a:pt x="233" y="32240"/>
                      </a:cubicBezTo>
                      <a:cubicBezTo>
                        <a:pt x="-430" y="45824"/>
                        <a:pt x="350" y="59419"/>
                        <a:pt x="2218" y="72885"/>
                      </a:cubicBezTo>
                      <a:cubicBezTo>
                        <a:pt x="5027" y="93131"/>
                        <a:pt x="8140" y="118926"/>
                        <a:pt x="27050" y="130749"/>
                      </a:cubicBezTo>
                      <a:cubicBezTo>
                        <a:pt x="30752" y="133066"/>
                        <a:pt x="35332" y="127432"/>
                        <a:pt x="31813" y="1245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6" name="任意多边形: 形状 125"/>
                <p:cNvSpPr/>
                <p:nvPr/>
              </p:nvSpPr>
              <p:spPr>
                <a:xfrm>
                  <a:off x="4953976" y="2343286"/>
                  <a:ext cx="48581" cy="71341"/>
                </a:xfrm>
                <a:custGeom>
                  <a:avLst/>
                  <a:gdLst>
                    <a:gd name="connsiteX0" fmla="*/ 43174 w 48581"/>
                    <a:gd name="connsiteY0" fmla="*/ 0 h 71341"/>
                    <a:gd name="connsiteX1" fmla="*/ 13533 w 48581"/>
                    <a:gd name="connsiteY1" fmla="*/ 25357 h 71341"/>
                    <a:gd name="connsiteX2" fmla="*/ 41 w 48581"/>
                    <a:gd name="connsiteY2" fmla="*/ 67995 h 71341"/>
                    <a:gd name="connsiteX3" fmla="*/ 6989 w 48581"/>
                    <a:gd name="connsiteY3" fmla="*/ 67995 h 71341"/>
                    <a:gd name="connsiteX4" fmla="*/ 45897 w 48581"/>
                    <a:gd name="connsiteY4" fmla="*/ 10052 h 71341"/>
                    <a:gd name="connsiteX5" fmla="*/ 43174 w 48581"/>
                    <a:gd name="connsiteY5" fmla="*/ 0 h 71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8581" h="71341">
                      <a:moveTo>
                        <a:pt x="43174" y="0"/>
                      </a:moveTo>
                      <a:cubicBezTo>
                        <a:pt x="29631" y="42"/>
                        <a:pt x="20419" y="15248"/>
                        <a:pt x="13533" y="25357"/>
                      </a:cubicBezTo>
                      <a:cubicBezTo>
                        <a:pt x="4637" y="38418"/>
                        <a:pt x="-513" y="52075"/>
                        <a:pt x="41" y="67995"/>
                      </a:cubicBezTo>
                      <a:cubicBezTo>
                        <a:pt x="201" y="72570"/>
                        <a:pt x="6479" y="72343"/>
                        <a:pt x="6989" y="67995"/>
                      </a:cubicBezTo>
                      <a:cubicBezTo>
                        <a:pt x="9424" y="47248"/>
                        <a:pt x="26262" y="18888"/>
                        <a:pt x="45897" y="10052"/>
                      </a:cubicBezTo>
                      <a:cubicBezTo>
                        <a:pt x="50955" y="7772"/>
                        <a:pt x="48192" y="-15"/>
                        <a:pt x="4317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7" name="任意多边形: 形状 126"/>
                <p:cNvSpPr/>
                <p:nvPr/>
              </p:nvSpPr>
              <p:spPr>
                <a:xfrm>
                  <a:off x="5018431" y="2463628"/>
                  <a:ext cx="34808" cy="120489"/>
                </a:xfrm>
                <a:custGeom>
                  <a:avLst/>
                  <a:gdLst>
                    <a:gd name="connsiteX0" fmla="*/ 33639 w 34808"/>
                    <a:gd name="connsiteY0" fmla="*/ 114203 h 120489"/>
                    <a:gd name="connsiteX1" fmla="*/ 13597 w 34808"/>
                    <a:gd name="connsiteY1" fmla="*/ 5385 h 120489"/>
                    <a:gd name="connsiteX2" fmla="*/ 2822 w 34808"/>
                    <a:gd name="connsiteY2" fmla="*/ 3928 h 120489"/>
                    <a:gd name="connsiteX3" fmla="*/ 3602 w 34808"/>
                    <a:gd name="connsiteY3" fmla="*/ 76333 h 120489"/>
                    <a:gd name="connsiteX4" fmla="*/ 29208 w 34808"/>
                    <a:gd name="connsiteY4" fmla="*/ 119949 h 120489"/>
                    <a:gd name="connsiteX5" fmla="*/ 33639 w 34808"/>
                    <a:gd name="connsiteY5" fmla="*/ 114203 h 120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808" h="120489">
                      <a:moveTo>
                        <a:pt x="33639" y="114203"/>
                      </a:moveTo>
                      <a:cubicBezTo>
                        <a:pt x="3462" y="90356"/>
                        <a:pt x="13019" y="38609"/>
                        <a:pt x="13597" y="5385"/>
                      </a:cubicBezTo>
                      <a:cubicBezTo>
                        <a:pt x="13702" y="-655"/>
                        <a:pt x="4007" y="-2260"/>
                        <a:pt x="2822" y="3928"/>
                      </a:cubicBezTo>
                      <a:cubicBezTo>
                        <a:pt x="-1605" y="27060"/>
                        <a:pt x="-425" y="53189"/>
                        <a:pt x="3602" y="76333"/>
                      </a:cubicBezTo>
                      <a:cubicBezTo>
                        <a:pt x="6614" y="93642"/>
                        <a:pt x="14302" y="110016"/>
                        <a:pt x="29208" y="119949"/>
                      </a:cubicBezTo>
                      <a:cubicBezTo>
                        <a:pt x="32610" y="122213"/>
                        <a:pt x="36919" y="116795"/>
                        <a:pt x="33639" y="11420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8" name="任意多边形: 形状 127"/>
                <p:cNvSpPr/>
                <p:nvPr/>
              </p:nvSpPr>
              <p:spPr>
                <a:xfrm>
                  <a:off x="5331009" y="2520525"/>
                  <a:ext cx="15381" cy="68813"/>
                </a:xfrm>
                <a:custGeom>
                  <a:avLst/>
                  <a:gdLst>
                    <a:gd name="connsiteX0" fmla="*/ 4277 w 15381"/>
                    <a:gd name="connsiteY0" fmla="*/ 4500 h 68813"/>
                    <a:gd name="connsiteX1" fmla="*/ 3756 w 15381"/>
                    <a:gd name="connsiteY1" fmla="*/ 33009 h 68813"/>
                    <a:gd name="connsiteX2" fmla="*/ 61 w 15381"/>
                    <a:gd name="connsiteY2" fmla="*/ 64506 h 68813"/>
                    <a:gd name="connsiteX3" fmla="*/ 6761 w 15381"/>
                    <a:gd name="connsiteY3" fmla="*/ 66352 h 68813"/>
                    <a:gd name="connsiteX4" fmla="*/ 13256 w 15381"/>
                    <a:gd name="connsiteY4" fmla="*/ 3282 h 68813"/>
                    <a:gd name="connsiteX5" fmla="*/ 4277 w 15381"/>
                    <a:gd name="connsiteY5" fmla="*/ 4500 h 68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381" h="68813">
                      <a:moveTo>
                        <a:pt x="4277" y="4500"/>
                      </a:moveTo>
                      <a:cubicBezTo>
                        <a:pt x="3213" y="13882"/>
                        <a:pt x="4398" y="23538"/>
                        <a:pt x="3756" y="33009"/>
                      </a:cubicBezTo>
                      <a:cubicBezTo>
                        <a:pt x="3044" y="43485"/>
                        <a:pt x="1778" y="54162"/>
                        <a:pt x="61" y="64506"/>
                      </a:cubicBezTo>
                      <a:cubicBezTo>
                        <a:pt x="-664" y="68873"/>
                        <a:pt x="5279" y="70643"/>
                        <a:pt x="6761" y="66352"/>
                      </a:cubicBezTo>
                      <a:cubicBezTo>
                        <a:pt x="13318" y="47374"/>
                        <a:pt x="18437" y="23168"/>
                        <a:pt x="13256" y="3282"/>
                      </a:cubicBezTo>
                      <a:cubicBezTo>
                        <a:pt x="11867" y="-2048"/>
                        <a:pt x="4824" y="-340"/>
                        <a:pt x="4277" y="45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9" name="任意多边形: 形状 128"/>
                <p:cNvSpPr/>
                <p:nvPr/>
              </p:nvSpPr>
              <p:spPr>
                <a:xfrm>
                  <a:off x="4792718" y="2517517"/>
                  <a:ext cx="17600" cy="52369"/>
                </a:xfrm>
                <a:custGeom>
                  <a:avLst/>
                  <a:gdLst>
                    <a:gd name="connsiteX0" fmla="*/ 9939 w 17600"/>
                    <a:gd name="connsiteY0" fmla="*/ 1146 h 52369"/>
                    <a:gd name="connsiteX1" fmla="*/ 1797 w 17600"/>
                    <a:gd name="connsiteY1" fmla="*/ 49825 h 52369"/>
                    <a:gd name="connsiteX2" fmla="*/ 8801 w 17600"/>
                    <a:gd name="connsiteY2" fmla="*/ 48878 h 52369"/>
                    <a:gd name="connsiteX3" fmla="*/ 11460 w 17600"/>
                    <a:gd name="connsiteY3" fmla="*/ 24400 h 52369"/>
                    <a:gd name="connsiteX4" fmla="*/ 17586 w 17600"/>
                    <a:gd name="connsiteY4" fmla="*/ 4316 h 52369"/>
                    <a:gd name="connsiteX5" fmla="*/ 9939 w 17600"/>
                    <a:gd name="connsiteY5" fmla="*/ 1146 h 52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600" h="52369">
                      <a:moveTo>
                        <a:pt x="9939" y="1146"/>
                      </a:moveTo>
                      <a:cubicBezTo>
                        <a:pt x="-2144" y="11724"/>
                        <a:pt x="-904" y="35608"/>
                        <a:pt x="1797" y="49825"/>
                      </a:cubicBezTo>
                      <a:cubicBezTo>
                        <a:pt x="2547" y="53773"/>
                        <a:pt x="8972" y="52871"/>
                        <a:pt x="8801" y="48878"/>
                      </a:cubicBezTo>
                      <a:cubicBezTo>
                        <a:pt x="8442" y="40494"/>
                        <a:pt x="9401" y="32533"/>
                        <a:pt x="11460" y="24400"/>
                      </a:cubicBezTo>
                      <a:cubicBezTo>
                        <a:pt x="13195" y="17551"/>
                        <a:pt x="17035" y="11328"/>
                        <a:pt x="17586" y="4316"/>
                      </a:cubicBezTo>
                      <a:cubicBezTo>
                        <a:pt x="17914" y="146"/>
                        <a:pt x="12615" y="-1197"/>
                        <a:pt x="9939" y="11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30" name="任意多边形: 形状 129"/>
                <p:cNvSpPr/>
                <p:nvPr/>
              </p:nvSpPr>
              <p:spPr>
                <a:xfrm>
                  <a:off x="4880766" y="2718368"/>
                  <a:ext cx="38898" cy="56123"/>
                </a:xfrm>
                <a:custGeom>
                  <a:avLst/>
                  <a:gdLst>
                    <a:gd name="connsiteX0" fmla="*/ 30740 w 38898"/>
                    <a:gd name="connsiteY0" fmla="*/ 6730 h 56123"/>
                    <a:gd name="connsiteX1" fmla="*/ 8852 w 38898"/>
                    <a:gd name="connsiteY1" fmla="*/ 3910 h 56123"/>
                    <a:gd name="connsiteX2" fmla="*/ 1644 w 38898"/>
                    <a:gd name="connsiteY2" fmla="*/ 42082 h 56123"/>
                    <a:gd name="connsiteX3" fmla="*/ 25036 w 38898"/>
                    <a:gd name="connsiteY3" fmla="*/ 55363 h 56123"/>
                    <a:gd name="connsiteX4" fmla="*/ 38317 w 38898"/>
                    <a:gd name="connsiteY4" fmla="*/ 31971 h 56123"/>
                    <a:gd name="connsiteX5" fmla="*/ 30740 w 38898"/>
                    <a:gd name="connsiteY5" fmla="*/ 6730 h 56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8898" h="56123">
                      <a:moveTo>
                        <a:pt x="30740" y="6730"/>
                      </a:moveTo>
                      <a:cubicBezTo>
                        <a:pt x="25265" y="-1009"/>
                        <a:pt x="16120" y="-2243"/>
                        <a:pt x="8852" y="3910"/>
                      </a:cubicBezTo>
                      <a:cubicBezTo>
                        <a:pt x="-1290" y="12491"/>
                        <a:pt x="-1178" y="30329"/>
                        <a:pt x="1644" y="42082"/>
                      </a:cubicBezTo>
                      <a:cubicBezTo>
                        <a:pt x="3967" y="51760"/>
                        <a:pt x="15488" y="58453"/>
                        <a:pt x="25036" y="55363"/>
                      </a:cubicBezTo>
                      <a:cubicBezTo>
                        <a:pt x="35108" y="52103"/>
                        <a:pt x="40807" y="42341"/>
                        <a:pt x="38317" y="31971"/>
                      </a:cubicBezTo>
                      <a:cubicBezTo>
                        <a:pt x="36437" y="24145"/>
                        <a:pt x="35441" y="13375"/>
                        <a:pt x="30740" y="673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31" name="任意多边形: 形状 130"/>
                <p:cNvSpPr/>
                <p:nvPr/>
              </p:nvSpPr>
              <p:spPr>
                <a:xfrm>
                  <a:off x="5156841" y="2732167"/>
                  <a:ext cx="44009" cy="58489"/>
                </a:xfrm>
                <a:custGeom>
                  <a:avLst/>
                  <a:gdLst>
                    <a:gd name="connsiteX0" fmla="*/ 33490 w 44009"/>
                    <a:gd name="connsiteY0" fmla="*/ 4247 h 58489"/>
                    <a:gd name="connsiteX1" fmla="*/ 16207 w 44009"/>
                    <a:gd name="connsiteY1" fmla="*/ 2016 h 58489"/>
                    <a:gd name="connsiteX2" fmla="*/ 4126 w 44009"/>
                    <a:gd name="connsiteY2" fmla="*/ 20625 h 58489"/>
                    <a:gd name="connsiteX3" fmla="*/ 2700 w 44009"/>
                    <a:gd name="connsiteY3" fmla="*/ 27641 h 58489"/>
                    <a:gd name="connsiteX4" fmla="*/ 2702 w 44009"/>
                    <a:gd name="connsiteY4" fmla="*/ 28316 h 58489"/>
                    <a:gd name="connsiteX5" fmla="*/ 3737 w 44009"/>
                    <a:gd name="connsiteY5" fmla="*/ 25929 h 58489"/>
                    <a:gd name="connsiteX6" fmla="*/ 2702 w 44009"/>
                    <a:gd name="connsiteY6" fmla="*/ 28316 h 58489"/>
                    <a:gd name="connsiteX7" fmla="*/ 904 w 44009"/>
                    <a:gd name="connsiteY7" fmla="*/ 32567 h 58489"/>
                    <a:gd name="connsiteX8" fmla="*/ 20583 w 44009"/>
                    <a:gd name="connsiteY8" fmla="*/ 58401 h 58489"/>
                    <a:gd name="connsiteX9" fmla="*/ 40152 w 44009"/>
                    <a:gd name="connsiteY9" fmla="*/ 47215 h 58489"/>
                    <a:gd name="connsiteX10" fmla="*/ 43762 w 44009"/>
                    <a:gd name="connsiteY10" fmla="*/ 29318 h 58489"/>
                    <a:gd name="connsiteX11" fmla="*/ 33490 w 44009"/>
                    <a:gd name="connsiteY11" fmla="*/ 4247 h 58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4009" h="58489">
                      <a:moveTo>
                        <a:pt x="33490" y="4247"/>
                      </a:moveTo>
                      <a:cubicBezTo>
                        <a:pt x="28987" y="633"/>
                        <a:pt x="21542" y="-1998"/>
                        <a:pt x="16207" y="2016"/>
                      </a:cubicBezTo>
                      <a:cubicBezTo>
                        <a:pt x="9819" y="6823"/>
                        <a:pt x="5829" y="12716"/>
                        <a:pt x="4126" y="20625"/>
                      </a:cubicBezTo>
                      <a:cubicBezTo>
                        <a:pt x="3641" y="22882"/>
                        <a:pt x="2777" y="25337"/>
                        <a:pt x="2700" y="27641"/>
                      </a:cubicBezTo>
                      <a:cubicBezTo>
                        <a:pt x="2689" y="27949"/>
                        <a:pt x="2693" y="28160"/>
                        <a:pt x="2702" y="28316"/>
                      </a:cubicBezTo>
                      <a:cubicBezTo>
                        <a:pt x="3058" y="27524"/>
                        <a:pt x="3423" y="26735"/>
                        <a:pt x="3737" y="25929"/>
                      </a:cubicBezTo>
                      <a:cubicBezTo>
                        <a:pt x="3398" y="26790"/>
                        <a:pt x="2781" y="29476"/>
                        <a:pt x="2702" y="28316"/>
                      </a:cubicBezTo>
                      <a:cubicBezTo>
                        <a:pt x="2071" y="29718"/>
                        <a:pt x="1431" y="31120"/>
                        <a:pt x="904" y="32567"/>
                      </a:cubicBezTo>
                      <a:cubicBezTo>
                        <a:pt x="-3316" y="44151"/>
                        <a:pt x="7920" y="59810"/>
                        <a:pt x="20583" y="58401"/>
                      </a:cubicBezTo>
                      <a:cubicBezTo>
                        <a:pt x="28973" y="57469"/>
                        <a:pt x="35469" y="54482"/>
                        <a:pt x="40152" y="47215"/>
                      </a:cubicBezTo>
                      <a:cubicBezTo>
                        <a:pt x="43463" y="42080"/>
                        <a:pt x="44556" y="35226"/>
                        <a:pt x="43762" y="29318"/>
                      </a:cubicBezTo>
                      <a:cubicBezTo>
                        <a:pt x="42566" y="20398"/>
                        <a:pt x="40972" y="10252"/>
                        <a:pt x="33490" y="424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32" name="组合 131"/>
                <p:cNvGrpSpPr/>
                <p:nvPr/>
              </p:nvGrpSpPr>
              <p:grpSpPr>
                <a:xfrm>
                  <a:off x="4925727" y="2855277"/>
                  <a:ext cx="243119" cy="120217"/>
                  <a:chOff x="4925727" y="2855277"/>
                  <a:chExt cx="243119" cy="120217"/>
                </a:xfrm>
              </p:grpSpPr>
              <p:sp>
                <p:nvSpPr>
                  <p:cNvPr id="137" name="任意多边形: 形状 136"/>
                  <p:cNvSpPr/>
                  <p:nvPr/>
                </p:nvSpPr>
                <p:spPr>
                  <a:xfrm>
                    <a:off x="4931790" y="2861889"/>
                    <a:ext cx="231856" cy="108400"/>
                  </a:xfrm>
                  <a:custGeom>
                    <a:avLst/>
                    <a:gdLst>
                      <a:gd name="connsiteX0" fmla="*/ 231701 w 231856"/>
                      <a:gd name="connsiteY0" fmla="*/ 0 h 108400"/>
                      <a:gd name="connsiteX1" fmla="*/ 225397 w 231856"/>
                      <a:gd name="connsiteY1" fmla="*/ 1563 h 108400"/>
                      <a:gd name="connsiteX2" fmla="*/ 74248 w 231856"/>
                      <a:gd name="connsiteY2" fmla="*/ 21495 h 108400"/>
                      <a:gd name="connsiteX3" fmla="*/ 7357 w 231856"/>
                      <a:gd name="connsiteY3" fmla="*/ 15587 h 108400"/>
                      <a:gd name="connsiteX4" fmla="*/ 0 w 231856"/>
                      <a:gd name="connsiteY4" fmla="*/ 13736 h 108400"/>
                      <a:gd name="connsiteX5" fmla="*/ 921 w 231856"/>
                      <a:gd name="connsiteY5" fmla="*/ 21260 h 108400"/>
                      <a:gd name="connsiteX6" fmla="*/ 103151 w 231856"/>
                      <a:gd name="connsiteY6" fmla="*/ 106921 h 108400"/>
                      <a:gd name="connsiteX7" fmla="*/ 125868 w 231856"/>
                      <a:gd name="connsiteY7" fmla="*/ 108400 h 108400"/>
                      <a:gd name="connsiteX8" fmla="*/ 147843 w 231856"/>
                      <a:gd name="connsiteY8" fmla="*/ 107117 h 108400"/>
                      <a:gd name="connsiteX9" fmla="*/ 208349 w 231856"/>
                      <a:gd name="connsiteY9" fmla="*/ 75959 h 108400"/>
                      <a:gd name="connsiteX10" fmla="*/ 231849 w 231856"/>
                      <a:gd name="connsiteY10" fmla="*/ 6489 h 108400"/>
                      <a:gd name="connsiteX11" fmla="*/ 231701 w 231856"/>
                      <a:gd name="connsiteY11" fmla="*/ 0 h 108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31856" h="108400">
                        <a:moveTo>
                          <a:pt x="231701" y="0"/>
                        </a:moveTo>
                        <a:lnTo>
                          <a:pt x="225397" y="1563"/>
                        </a:lnTo>
                        <a:cubicBezTo>
                          <a:pt x="172072" y="14789"/>
                          <a:pt x="121219" y="21495"/>
                          <a:pt x="74248" y="21495"/>
                        </a:cubicBezTo>
                        <a:cubicBezTo>
                          <a:pt x="31347" y="21495"/>
                          <a:pt x="7590" y="15646"/>
                          <a:pt x="7357" y="15587"/>
                        </a:cubicBezTo>
                        <a:lnTo>
                          <a:pt x="0" y="13736"/>
                        </a:lnTo>
                        <a:lnTo>
                          <a:pt x="921" y="21260"/>
                        </a:lnTo>
                        <a:cubicBezTo>
                          <a:pt x="5238" y="56508"/>
                          <a:pt x="39071" y="98351"/>
                          <a:pt x="103151" y="106921"/>
                        </a:cubicBezTo>
                        <a:cubicBezTo>
                          <a:pt x="110510" y="107904"/>
                          <a:pt x="118153" y="108400"/>
                          <a:pt x="125868" y="108400"/>
                        </a:cubicBezTo>
                        <a:cubicBezTo>
                          <a:pt x="133050" y="108400"/>
                          <a:pt x="140441" y="107970"/>
                          <a:pt x="147843" y="107117"/>
                        </a:cubicBezTo>
                        <a:cubicBezTo>
                          <a:pt x="173446" y="104171"/>
                          <a:pt x="193804" y="93687"/>
                          <a:pt x="208349" y="75959"/>
                        </a:cubicBezTo>
                        <a:cubicBezTo>
                          <a:pt x="232473" y="46599"/>
                          <a:pt x="231886" y="8113"/>
                          <a:pt x="231849" y="6489"/>
                        </a:cubicBezTo>
                        <a:lnTo>
                          <a:pt x="23170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8" name="任意多边形: 形状 137"/>
                  <p:cNvSpPr/>
                  <p:nvPr/>
                </p:nvSpPr>
                <p:spPr>
                  <a:xfrm>
                    <a:off x="4925727" y="2855277"/>
                    <a:ext cx="243119" cy="120217"/>
                  </a:xfrm>
                  <a:custGeom>
                    <a:avLst/>
                    <a:gdLst>
                      <a:gd name="connsiteX0" fmla="*/ 242815 w 243119"/>
                      <a:gd name="connsiteY0" fmla="*/ 0 h 120217"/>
                      <a:gd name="connsiteX1" fmla="*/ 230207 w 243119"/>
                      <a:gd name="connsiteY1" fmla="*/ 3128 h 120217"/>
                      <a:gd name="connsiteX2" fmla="*/ 80311 w 243119"/>
                      <a:gd name="connsiteY2" fmla="*/ 22908 h 120217"/>
                      <a:gd name="connsiteX3" fmla="*/ 14683 w 243119"/>
                      <a:gd name="connsiteY3" fmla="*/ 17158 h 120217"/>
                      <a:gd name="connsiteX4" fmla="*/ 0 w 243119"/>
                      <a:gd name="connsiteY4" fmla="*/ 13492 h 120217"/>
                      <a:gd name="connsiteX5" fmla="*/ 1825 w 243119"/>
                      <a:gd name="connsiteY5" fmla="*/ 28509 h 120217"/>
                      <a:gd name="connsiteX6" fmla="*/ 108526 w 243119"/>
                      <a:gd name="connsiteY6" fmla="*/ 118692 h 120217"/>
                      <a:gd name="connsiteX7" fmla="*/ 131937 w 243119"/>
                      <a:gd name="connsiteY7" fmla="*/ 120217 h 120217"/>
                      <a:gd name="connsiteX8" fmla="*/ 154503 w 243119"/>
                      <a:gd name="connsiteY8" fmla="*/ 118901 h 120217"/>
                      <a:gd name="connsiteX9" fmla="*/ 218436 w 243119"/>
                      <a:gd name="connsiteY9" fmla="*/ 85870 h 120217"/>
                      <a:gd name="connsiteX10" fmla="*/ 243112 w 243119"/>
                      <a:gd name="connsiteY10" fmla="*/ 12986 h 120217"/>
                      <a:gd name="connsiteX11" fmla="*/ 242815 w 243119"/>
                      <a:gd name="connsiteY11" fmla="*/ 0 h 120217"/>
                      <a:gd name="connsiteX12" fmla="*/ 210393 w 243119"/>
                      <a:gd name="connsiteY12" fmla="*/ 79274 h 120217"/>
                      <a:gd name="connsiteX13" fmla="*/ 153312 w 243119"/>
                      <a:gd name="connsiteY13" fmla="*/ 108567 h 120217"/>
                      <a:gd name="connsiteX14" fmla="*/ 131935 w 243119"/>
                      <a:gd name="connsiteY14" fmla="*/ 109816 h 120217"/>
                      <a:gd name="connsiteX15" fmla="*/ 109904 w 243119"/>
                      <a:gd name="connsiteY15" fmla="*/ 108381 h 120217"/>
                      <a:gd name="connsiteX16" fmla="*/ 12146 w 243119"/>
                      <a:gd name="connsiteY16" fmla="*/ 27243 h 120217"/>
                      <a:gd name="connsiteX17" fmla="*/ 80311 w 243119"/>
                      <a:gd name="connsiteY17" fmla="*/ 33307 h 120217"/>
                      <a:gd name="connsiteX18" fmla="*/ 232710 w 243119"/>
                      <a:gd name="connsiteY18" fmla="*/ 13221 h 120217"/>
                      <a:gd name="connsiteX19" fmla="*/ 210393 w 243119"/>
                      <a:gd name="connsiteY19" fmla="*/ 79274 h 1202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243119" h="120217">
                        <a:moveTo>
                          <a:pt x="242815" y="0"/>
                        </a:moveTo>
                        <a:lnTo>
                          <a:pt x="230207" y="3128"/>
                        </a:lnTo>
                        <a:cubicBezTo>
                          <a:pt x="177292" y="16253"/>
                          <a:pt x="126860" y="22908"/>
                          <a:pt x="80311" y="22908"/>
                        </a:cubicBezTo>
                        <a:cubicBezTo>
                          <a:pt x="38209" y="22908"/>
                          <a:pt x="14914" y="17215"/>
                          <a:pt x="14683" y="17158"/>
                        </a:cubicBezTo>
                        <a:lnTo>
                          <a:pt x="0" y="13492"/>
                        </a:lnTo>
                        <a:lnTo>
                          <a:pt x="1825" y="28509"/>
                        </a:lnTo>
                        <a:cubicBezTo>
                          <a:pt x="7390" y="73948"/>
                          <a:pt x="51268" y="111034"/>
                          <a:pt x="108526" y="118692"/>
                        </a:cubicBezTo>
                        <a:cubicBezTo>
                          <a:pt x="116118" y="119705"/>
                          <a:pt x="123993" y="120217"/>
                          <a:pt x="131937" y="120217"/>
                        </a:cubicBezTo>
                        <a:cubicBezTo>
                          <a:pt x="139314" y="120217"/>
                          <a:pt x="146908" y="119773"/>
                          <a:pt x="154503" y="118901"/>
                        </a:cubicBezTo>
                        <a:cubicBezTo>
                          <a:pt x="181493" y="115795"/>
                          <a:pt x="203003" y="104681"/>
                          <a:pt x="218436" y="85870"/>
                        </a:cubicBezTo>
                        <a:cubicBezTo>
                          <a:pt x="243767" y="55044"/>
                          <a:pt x="243151" y="14690"/>
                          <a:pt x="243112" y="12986"/>
                        </a:cubicBezTo>
                        <a:lnTo>
                          <a:pt x="242815" y="0"/>
                        </a:lnTo>
                        <a:close/>
                        <a:moveTo>
                          <a:pt x="210393" y="79274"/>
                        </a:moveTo>
                        <a:cubicBezTo>
                          <a:pt x="198645" y="93596"/>
                          <a:pt x="180704" y="105415"/>
                          <a:pt x="153312" y="108567"/>
                        </a:cubicBezTo>
                        <a:cubicBezTo>
                          <a:pt x="145961" y="109414"/>
                          <a:pt x="138828" y="109816"/>
                          <a:pt x="131935" y="109816"/>
                        </a:cubicBezTo>
                        <a:cubicBezTo>
                          <a:pt x="124288" y="109816"/>
                          <a:pt x="116935" y="109319"/>
                          <a:pt x="109904" y="108381"/>
                        </a:cubicBezTo>
                        <a:cubicBezTo>
                          <a:pt x="53077" y="100780"/>
                          <a:pt x="16690" y="64325"/>
                          <a:pt x="12146" y="27243"/>
                        </a:cubicBezTo>
                        <a:cubicBezTo>
                          <a:pt x="12146" y="27243"/>
                          <a:pt x="36097" y="33307"/>
                          <a:pt x="80311" y="33307"/>
                        </a:cubicBezTo>
                        <a:cubicBezTo>
                          <a:pt x="117501" y="33307"/>
                          <a:pt x="169025" y="29019"/>
                          <a:pt x="232710" y="13221"/>
                        </a:cubicBezTo>
                        <a:cubicBezTo>
                          <a:pt x="232710" y="13224"/>
                          <a:pt x="233568" y="51068"/>
                          <a:pt x="210393" y="7927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33" name="任意多边形: 形状 132"/>
                <p:cNvSpPr/>
                <p:nvPr/>
              </p:nvSpPr>
              <p:spPr>
                <a:xfrm>
                  <a:off x="4980889" y="2761659"/>
                  <a:ext cx="47895" cy="81408"/>
                </a:xfrm>
                <a:custGeom>
                  <a:avLst/>
                  <a:gdLst>
                    <a:gd name="connsiteX0" fmla="*/ 20946 w 47895"/>
                    <a:gd name="connsiteY0" fmla="*/ 50769 h 81408"/>
                    <a:gd name="connsiteX1" fmla="*/ 10839 w 47895"/>
                    <a:gd name="connsiteY1" fmla="*/ 3890 h 81408"/>
                    <a:gd name="connsiteX2" fmla="*/ 2937 w 47895"/>
                    <a:gd name="connsiteY2" fmla="*/ 2822 h 81408"/>
                    <a:gd name="connsiteX3" fmla="*/ 9020 w 47895"/>
                    <a:gd name="connsiteY3" fmla="*/ 55583 h 81408"/>
                    <a:gd name="connsiteX4" fmla="*/ 43721 w 47895"/>
                    <a:gd name="connsiteY4" fmla="*/ 81302 h 81408"/>
                    <a:gd name="connsiteX5" fmla="*/ 47193 w 47895"/>
                    <a:gd name="connsiteY5" fmla="*/ 75249 h 81408"/>
                    <a:gd name="connsiteX6" fmla="*/ 20946 w 47895"/>
                    <a:gd name="connsiteY6" fmla="*/ 50769 h 81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895" h="81408">
                      <a:moveTo>
                        <a:pt x="20946" y="50769"/>
                      </a:moveTo>
                      <a:cubicBezTo>
                        <a:pt x="11549" y="36811"/>
                        <a:pt x="9811" y="20308"/>
                        <a:pt x="10839" y="3890"/>
                      </a:cubicBezTo>
                      <a:cubicBezTo>
                        <a:pt x="11132" y="-763"/>
                        <a:pt x="4228" y="-1394"/>
                        <a:pt x="2937" y="2822"/>
                      </a:cubicBezTo>
                      <a:cubicBezTo>
                        <a:pt x="-2507" y="20624"/>
                        <a:pt x="-329" y="39350"/>
                        <a:pt x="9020" y="55583"/>
                      </a:cubicBezTo>
                      <a:cubicBezTo>
                        <a:pt x="15271" y="66437"/>
                        <a:pt x="29820" y="82885"/>
                        <a:pt x="43721" y="81302"/>
                      </a:cubicBezTo>
                      <a:cubicBezTo>
                        <a:pt x="46341" y="81003"/>
                        <a:pt x="49266" y="77961"/>
                        <a:pt x="47193" y="75249"/>
                      </a:cubicBezTo>
                      <a:cubicBezTo>
                        <a:pt x="39847" y="65637"/>
                        <a:pt x="28057" y="61333"/>
                        <a:pt x="20946" y="5076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34" name="任意多边形: 形状 133"/>
                <p:cNvSpPr/>
                <p:nvPr/>
              </p:nvSpPr>
              <p:spPr>
                <a:xfrm>
                  <a:off x="4829498" y="2633037"/>
                  <a:ext cx="70208" cy="37007"/>
                </a:xfrm>
                <a:custGeom>
                  <a:avLst/>
                  <a:gdLst>
                    <a:gd name="connsiteX0" fmla="*/ 30419 w 70208"/>
                    <a:gd name="connsiteY0" fmla="*/ 3200 h 37007"/>
                    <a:gd name="connsiteX1" fmla="*/ 305 w 70208"/>
                    <a:gd name="connsiteY1" fmla="*/ 32470 h 37007"/>
                    <a:gd name="connsiteX2" fmla="*/ 4899 w 70208"/>
                    <a:gd name="connsiteY2" fmla="*/ 36015 h 37007"/>
                    <a:gd name="connsiteX3" fmla="*/ 32450 w 70208"/>
                    <a:gd name="connsiteY3" fmla="*/ 14760 h 37007"/>
                    <a:gd name="connsiteX4" fmla="*/ 66153 w 70208"/>
                    <a:gd name="connsiteY4" fmla="*/ 15718 h 37007"/>
                    <a:gd name="connsiteX5" fmla="*/ 69169 w 70208"/>
                    <a:gd name="connsiteY5" fmla="*/ 8436 h 37007"/>
                    <a:gd name="connsiteX6" fmla="*/ 30419 w 70208"/>
                    <a:gd name="connsiteY6" fmla="*/ 3200 h 370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0208" h="37007">
                      <a:moveTo>
                        <a:pt x="30419" y="3200"/>
                      </a:moveTo>
                      <a:cubicBezTo>
                        <a:pt x="15938" y="8510"/>
                        <a:pt x="7119" y="19068"/>
                        <a:pt x="305" y="32470"/>
                      </a:cubicBezTo>
                      <a:cubicBezTo>
                        <a:pt x="-1106" y="35243"/>
                        <a:pt x="2712" y="38756"/>
                        <a:pt x="4899" y="36015"/>
                      </a:cubicBezTo>
                      <a:cubicBezTo>
                        <a:pt x="12037" y="27075"/>
                        <a:pt x="21675" y="18852"/>
                        <a:pt x="32450" y="14760"/>
                      </a:cubicBezTo>
                      <a:cubicBezTo>
                        <a:pt x="44460" y="10196"/>
                        <a:pt x="54229" y="14335"/>
                        <a:pt x="66153" y="15718"/>
                      </a:cubicBezTo>
                      <a:cubicBezTo>
                        <a:pt x="70228" y="16191"/>
                        <a:pt x="71228" y="10933"/>
                        <a:pt x="69169" y="8436"/>
                      </a:cubicBezTo>
                      <a:cubicBezTo>
                        <a:pt x="60245" y="-2401"/>
                        <a:pt x="42421" y="-1203"/>
                        <a:pt x="30419" y="320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35" name="任意多边形: 形状 134"/>
                <p:cNvSpPr/>
                <p:nvPr/>
              </p:nvSpPr>
              <p:spPr>
                <a:xfrm>
                  <a:off x="5170469" y="2642299"/>
                  <a:ext cx="70243" cy="28027"/>
                </a:xfrm>
                <a:custGeom>
                  <a:avLst/>
                  <a:gdLst>
                    <a:gd name="connsiteX0" fmla="*/ 2344 w 70243"/>
                    <a:gd name="connsiteY0" fmla="*/ 7239 h 28027"/>
                    <a:gd name="connsiteX1" fmla="*/ 6382 w 70243"/>
                    <a:gd name="connsiteY1" fmla="*/ 16818 h 28027"/>
                    <a:gd name="connsiteX2" fmla="*/ 37320 w 70243"/>
                    <a:gd name="connsiteY2" fmla="*/ 16844 h 28027"/>
                    <a:gd name="connsiteX3" fmla="*/ 62338 w 70243"/>
                    <a:gd name="connsiteY3" fmla="*/ 27826 h 28027"/>
                    <a:gd name="connsiteX4" fmla="*/ 68625 w 70243"/>
                    <a:gd name="connsiteY4" fmla="*/ 17029 h 28027"/>
                    <a:gd name="connsiteX5" fmla="*/ 2344 w 70243"/>
                    <a:gd name="connsiteY5" fmla="*/ 7239 h 28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0243" h="28027">
                      <a:moveTo>
                        <a:pt x="2344" y="7239"/>
                      </a:moveTo>
                      <a:cubicBezTo>
                        <a:pt x="-2388" y="10265"/>
                        <a:pt x="597" y="19104"/>
                        <a:pt x="6382" y="16818"/>
                      </a:cubicBezTo>
                      <a:cubicBezTo>
                        <a:pt x="16693" y="12742"/>
                        <a:pt x="26945" y="13318"/>
                        <a:pt x="37320" y="16844"/>
                      </a:cubicBezTo>
                      <a:cubicBezTo>
                        <a:pt x="46022" y="19803"/>
                        <a:pt x="53377" y="25803"/>
                        <a:pt x="62338" y="27826"/>
                      </a:cubicBezTo>
                      <a:cubicBezTo>
                        <a:pt x="69062" y="29342"/>
                        <a:pt x="72485" y="21977"/>
                        <a:pt x="68625" y="17029"/>
                      </a:cubicBezTo>
                      <a:cubicBezTo>
                        <a:pt x="54041" y="-1657"/>
                        <a:pt x="21533" y="-5033"/>
                        <a:pt x="2344" y="723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36" name="任意多边形: 形状 135"/>
                <p:cNvSpPr/>
                <p:nvPr/>
              </p:nvSpPr>
              <p:spPr>
                <a:xfrm>
                  <a:off x="5035607" y="2928008"/>
                  <a:ext cx="100511" cy="37084"/>
                </a:xfrm>
                <a:custGeom>
                  <a:avLst/>
                  <a:gdLst>
                    <a:gd name="connsiteX0" fmla="*/ 0 w 100511"/>
                    <a:gd name="connsiteY0" fmla="*/ 35628 h 37084"/>
                    <a:gd name="connsiteX1" fmla="*/ 22 w 100511"/>
                    <a:gd name="connsiteY1" fmla="*/ 35650 h 37084"/>
                    <a:gd name="connsiteX2" fmla="*/ 43430 w 100511"/>
                    <a:gd name="connsiteY2" fmla="*/ 35835 h 37084"/>
                    <a:gd name="connsiteX3" fmla="*/ 100512 w 100511"/>
                    <a:gd name="connsiteY3" fmla="*/ 6541 h 37084"/>
                    <a:gd name="connsiteX4" fmla="*/ 0 w 100511"/>
                    <a:gd name="connsiteY4" fmla="*/ 35628 h 37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511" h="37084">
                      <a:moveTo>
                        <a:pt x="0" y="35628"/>
                      </a:moveTo>
                      <a:cubicBezTo>
                        <a:pt x="0" y="35628"/>
                        <a:pt x="0" y="35628"/>
                        <a:pt x="22" y="35650"/>
                      </a:cubicBezTo>
                      <a:cubicBezTo>
                        <a:pt x="13393" y="37435"/>
                        <a:pt x="27927" y="37619"/>
                        <a:pt x="43430" y="35835"/>
                      </a:cubicBezTo>
                      <a:cubicBezTo>
                        <a:pt x="70822" y="32683"/>
                        <a:pt x="88763" y="20863"/>
                        <a:pt x="100512" y="6541"/>
                      </a:cubicBezTo>
                      <a:cubicBezTo>
                        <a:pt x="57893" y="-18302"/>
                        <a:pt x="0" y="35628"/>
                        <a:pt x="0" y="35628"/>
                      </a:cubicBezTo>
                      <a:close/>
                    </a:path>
                  </a:pathLst>
                </a:custGeom>
                <a:solidFill>
                  <a:srgbClr val="FCAA23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5" name="组合 24"/>
              <p:cNvGrpSpPr/>
              <p:nvPr/>
            </p:nvGrpSpPr>
            <p:grpSpPr>
              <a:xfrm>
                <a:off x="2802044" y="3069597"/>
                <a:ext cx="4852716" cy="2814755"/>
                <a:chOff x="2802044" y="3069597"/>
                <a:chExt cx="4852716" cy="2814755"/>
              </a:xfrm>
            </p:grpSpPr>
            <p:grpSp>
              <p:nvGrpSpPr>
                <p:cNvPr id="37" name="组合 36"/>
                <p:cNvGrpSpPr/>
                <p:nvPr/>
              </p:nvGrpSpPr>
              <p:grpSpPr>
                <a:xfrm>
                  <a:off x="2802044" y="3859407"/>
                  <a:ext cx="4852716" cy="2024945"/>
                  <a:chOff x="2802044" y="3859407"/>
                  <a:chExt cx="4852716" cy="2024945"/>
                </a:xfrm>
              </p:grpSpPr>
              <p:sp>
                <p:nvSpPr>
                  <p:cNvPr id="81" name="任意多边形: 形状 80"/>
                  <p:cNvSpPr/>
                  <p:nvPr/>
                </p:nvSpPr>
                <p:spPr>
                  <a:xfrm>
                    <a:off x="2802044" y="3956180"/>
                    <a:ext cx="647672" cy="1928172"/>
                  </a:xfrm>
                  <a:custGeom>
                    <a:avLst/>
                    <a:gdLst>
                      <a:gd name="connsiteX0" fmla="*/ 0 w 647672"/>
                      <a:gd name="connsiteY0" fmla="*/ 1928173 h 1928172"/>
                      <a:gd name="connsiteX1" fmla="*/ 112223 w 647672"/>
                      <a:gd name="connsiteY1" fmla="*/ 1928173 h 1928172"/>
                      <a:gd name="connsiteX2" fmla="*/ 647672 w 647672"/>
                      <a:gd name="connsiteY2" fmla="*/ 0 h 1928172"/>
                      <a:gd name="connsiteX3" fmla="*/ 441614 w 647672"/>
                      <a:gd name="connsiteY3" fmla="*/ 0 h 1928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672" h="1928172">
                        <a:moveTo>
                          <a:pt x="0" y="1928173"/>
                        </a:moveTo>
                        <a:lnTo>
                          <a:pt x="112223" y="1928173"/>
                        </a:lnTo>
                        <a:lnTo>
                          <a:pt x="647672" y="0"/>
                        </a:lnTo>
                        <a:lnTo>
                          <a:pt x="441614" y="0"/>
                        </a:lnTo>
                        <a:close/>
                      </a:path>
                    </a:pathLst>
                  </a:custGeom>
                  <a:solidFill>
                    <a:srgbClr val="0B065A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2" name="任意多边形: 形状 81"/>
                  <p:cNvSpPr/>
                  <p:nvPr/>
                </p:nvSpPr>
                <p:spPr>
                  <a:xfrm>
                    <a:off x="7007086" y="3956180"/>
                    <a:ext cx="647674" cy="1928172"/>
                  </a:xfrm>
                  <a:custGeom>
                    <a:avLst/>
                    <a:gdLst>
                      <a:gd name="connsiteX0" fmla="*/ 0 w 647674"/>
                      <a:gd name="connsiteY0" fmla="*/ 0 h 1928172"/>
                      <a:gd name="connsiteX1" fmla="*/ 535452 w 647674"/>
                      <a:gd name="connsiteY1" fmla="*/ 1928173 h 1928172"/>
                      <a:gd name="connsiteX2" fmla="*/ 647674 w 647674"/>
                      <a:gd name="connsiteY2" fmla="*/ 1928173 h 1928172"/>
                      <a:gd name="connsiteX3" fmla="*/ 206061 w 647674"/>
                      <a:gd name="connsiteY3" fmla="*/ 0 h 1928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674" h="1928172">
                        <a:moveTo>
                          <a:pt x="0" y="0"/>
                        </a:moveTo>
                        <a:lnTo>
                          <a:pt x="535452" y="1928173"/>
                        </a:lnTo>
                        <a:lnTo>
                          <a:pt x="647674" y="1928173"/>
                        </a:lnTo>
                        <a:lnTo>
                          <a:pt x="206061" y="0"/>
                        </a:lnTo>
                        <a:close/>
                      </a:path>
                    </a:pathLst>
                  </a:custGeom>
                  <a:solidFill>
                    <a:srgbClr val="0B065A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" name="任意多边形: 形状 82"/>
                  <p:cNvSpPr/>
                  <p:nvPr/>
                </p:nvSpPr>
                <p:spPr>
                  <a:xfrm>
                    <a:off x="2958314" y="3859407"/>
                    <a:ext cx="4570267" cy="132322"/>
                  </a:xfrm>
                  <a:custGeom>
                    <a:avLst/>
                    <a:gdLst>
                      <a:gd name="connsiteX0" fmla="*/ 0 w 4570267"/>
                      <a:gd name="connsiteY0" fmla="*/ 0 h 132322"/>
                      <a:gd name="connsiteX1" fmla="*/ 4570268 w 4570267"/>
                      <a:gd name="connsiteY1" fmla="*/ 0 h 132322"/>
                      <a:gd name="connsiteX2" fmla="*/ 4570268 w 4570267"/>
                      <a:gd name="connsiteY2" fmla="*/ 132322 h 132322"/>
                      <a:gd name="connsiteX3" fmla="*/ 0 w 4570267"/>
                      <a:gd name="connsiteY3" fmla="*/ 132322 h 132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70267" h="132322">
                        <a:moveTo>
                          <a:pt x="0" y="0"/>
                        </a:moveTo>
                        <a:lnTo>
                          <a:pt x="4570268" y="0"/>
                        </a:lnTo>
                        <a:lnTo>
                          <a:pt x="4570268" y="132322"/>
                        </a:lnTo>
                        <a:lnTo>
                          <a:pt x="0" y="132322"/>
                        </a:lnTo>
                        <a:close/>
                      </a:path>
                    </a:pathLst>
                  </a:custGeom>
                  <a:solidFill>
                    <a:srgbClr val="FEEED3"/>
                  </a:solidFill>
                  <a:ln w="8792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8" name="组合 37"/>
                <p:cNvGrpSpPr/>
                <p:nvPr/>
              </p:nvGrpSpPr>
              <p:grpSpPr>
                <a:xfrm>
                  <a:off x="2958314" y="3131573"/>
                  <a:ext cx="1490063" cy="727833"/>
                  <a:chOff x="2958314" y="3131573"/>
                  <a:chExt cx="1490063" cy="727833"/>
                </a:xfrm>
              </p:grpSpPr>
              <p:grpSp>
                <p:nvGrpSpPr>
                  <p:cNvPr id="71" name="组合 70"/>
                  <p:cNvGrpSpPr/>
                  <p:nvPr/>
                </p:nvGrpSpPr>
                <p:grpSpPr>
                  <a:xfrm>
                    <a:off x="2958314" y="3131573"/>
                    <a:ext cx="1490063" cy="727833"/>
                    <a:chOff x="2958314" y="3131573"/>
                    <a:chExt cx="1490063" cy="727833"/>
                  </a:xfrm>
                </p:grpSpPr>
                <p:sp>
                  <p:nvSpPr>
                    <p:cNvPr id="79" name="任意多边形: 形状 78"/>
                    <p:cNvSpPr/>
                    <p:nvPr/>
                  </p:nvSpPr>
                  <p:spPr>
                    <a:xfrm>
                      <a:off x="2958314" y="3131573"/>
                      <a:ext cx="1490063" cy="727833"/>
                    </a:xfrm>
                    <a:custGeom>
                      <a:avLst/>
                      <a:gdLst>
                        <a:gd name="connsiteX0" fmla="*/ 0 w 1490063"/>
                        <a:gd name="connsiteY0" fmla="*/ 0 h 727833"/>
                        <a:gd name="connsiteX1" fmla="*/ 336853 w 1490063"/>
                        <a:gd name="connsiteY1" fmla="*/ 727834 h 727833"/>
                        <a:gd name="connsiteX2" fmla="*/ 1490063 w 1490063"/>
                        <a:gd name="connsiteY2" fmla="*/ 727834 h 727833"/>
                        <a:gd name="connsiteX3" fmla="*/ 1153210 w 1490063"/>
                        <a:gd name="connsiteY3" fmla="*/ 0 h 7278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490063" h="727833">
                          <a:moveTo>
                            <a:pt x="0" y="0"/>
                          </a:moveTo>
                          <a:lnTo>
                            <a:pt x="336853" y="727834"/>
                          </a:lnTo>
                          <a:lnTo>
                            <a:pt x="1490063" y="727834"/>
                          </a:lnTo>
                          <a:lnTo>
                            <a:pt x="1153210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219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80" name="任意多边形: 形状 79"/>
                    <p:cNvSpPr/>
                    <p:nvPr/>
                  </p:nvSpPr>
                  <p:spPr>
                    <a:xfrm>
                      <a:off x="2958314" y="3131573"/>
                      <a:ext cx="1490063" cy="727833"/>
                    </a:xfrm>
                    <a:custGeom>
                      <a:avLst/>
                      <a:gdLst>
                        <a:gd name="connsiteX0" fmla="*/ 0 w 1490063"/>
                        <a:gd name="connsiteY0" fmla="*/ 0 h 727833"/>
                        <a:gd name="connsiteX1" fmla="*/ 336853 w 1490063"/>
                        <a:gd name="connsiteY1" fmla="*/ 727834 h 727833"/>
                        <a:gd name="connsiteX2" fmla="*/ 1490063 w 1490063"/>
                        <a:gd name="connsiteY2" fmla="*/ 727834 h 727833"/>
                        <a:gd name="connsiteX3" fmla="*/ 1153210 w 1490063"/>
                        <a:gd name="connsiteY3" fmla="*/ 0 h 7278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490063" h="727833">
                          <a:moveTo>
                            <a:pt x="0" y="0"/>
                          </a:moveTo>
                          <a:lnTo>
                            <a:pt x="336853" y="727834"/>
                          </a:lnTo>
                          <a:lnTo>
                            <a:pt x="1490063" y="727834"/>
                          </a:lnTo>
                          <a:lnTo>
                            <a:pt x="1153210" y="0"/>
                          </a:lnTo>
                          <a:close/>
                        </a:path>
                      </a:pathLst>
                    </a:custGeom>
                    <a:noFill/>
                    <a:ln w="8792" cap="rnd">
                      <a:solidFill>
                        <a:srgbClr val="00000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72" name="任意多边形: 形状 71"/>
                  <p:cNvSpPr/>
                  <p:nvPr/>
                </p:nvSpPr>
                <p:spPr>
                  <a:xfrm>
                    <a:off x="4050170" y="3131573"/>
                    <a:ext cx="398207" cy="727833"/>
                  </a:xfrm>
                  <a:custGeom>
                    <a:avLst/>
                    <a:gdLst>
                      <a:gd name="connsiteX0" fmla="*/ 0 w 398207"/>
                      <a:gd name="connsiteY0" fmla="*/ 0 h 727833"/>
                      <a:gd name="connsiteX1" fmla="*/ 322416 w 398207"/>
                      <a:gd name="connsiteY1" fmla="*/ 727834 h 727833"/>
                      <a:gd name="connsiteX2" fmla="*/ 398208 w 398207"/>
                      <a:gd name="connsiteY2" fmla="*/ 727834 h 727833"/>
                      <a:gd name="connsiteX3" fmla="*/ 61355 w 398207"/>
                      <a:gd name="connsiteY3" fmla="*/ 0 h 7278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8207" h="727833">
                        <a:moveTo>
                          <a:pt x="0" y="0"/>
                        </a:moveTo>
                        <a:lnTo>
                          <a:pt x="322416" y="727834"/>
                        </a:lnTo>
                        <a:lnTo>
                          <a:pt x="398208" y="727834"/>
                        </a:lnTo>
                        <a:lnTo>
                          <a:pt x="61355" y="0"/>
                        </a:lnTo>
                        <a:close/>
                      </a:path>
                    </a:pathLst>
                  </a:custGeom>
                  <a:solidFill>
                    <a:srgbClr val="0B065A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73" name="组合 72"/>
                  <p:cNvGrpSpPr/>
                  <p:nvPr/>
                </p:nvGrpSpPr>
                <p:grpSpPr>
                  <a:xfrm>
                    <a:off x="3046613" y="3658353"/>
                    <a:ext cx="1236910" cy="201053"/>
                    <a:chOff x="3046613" y="3658353"/>
                    <a:chExt cx="1236910" cy="201053"/>
                  </a:xfrm>
                </p:grpSpPr>
                <p:sp>
                  <p:nvSpPr>
                    <p:cNvPr id="77" name="任意多边形: 形状 76"/>
                    <p:cNvSpPr/>
                    <p:nvPr/>
                  </p:nvSpPr>
                  <p:spPr>
                    <a:xfrm>
                      <a:off x="3046613" y="3658353"/>
                      <a:ext cx="1236910" cy="201053"/>
                    </a:xfrm>
                    <a:custGeom>
                      <a:avLst/>
                      <a:gdLst>
                        <a:gd name="connsiteX0" fmla="*/ 0 w 1236910"/>
                        <a:gd name="connsiteY0" fmla="*/ 201054 h 201053"/>
                        <a:gd name="connsiteX1" fmla="*/ 1120835 w 1236910"/>
                        <a:gd name="connsiteY1" fmla="*/ 201054 h 201053"/>
                        <a:gd name="connsiteX2" fmla="*/ 1236911 w 1236910"/>
                        <a:gd name="connsiteY2" fmla="*/ 0 h 201053"/>
                        <a:gd name="connsiteX3" fmla="*/ 155503 w 1236910"/>
                        <a:gd name="connsiteY3" fmla="*/ 0 h 2010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236910" h="201053">
                          <a:moveTo>
                            <a:pt x="0" y="201054"/>
                          </a:moveTo>
                          <a:lnTo>
                            <a:pt x="1120835" y="201054"/>
                          </a:lnTo>
                          <a:lnTo>
                            <a:pt x="1236911" y="0"/>
                          </a:lnTo>
                          <a:lnTo>
                            <a:pt x="155503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19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78" name="任意多边形: 形状 77"/>
                    <p:cNvSpPr/>
                    <p:nvPr/>
                  </p:nvSpPr>
                  <p:spPr>
                    <a:xfrm>
                      <a:off x="3046613" y="3658353"/>
                      <a:ext cx="1236910" cy="201053"/>
                    </a:xfrm>
                    <a:custGeom>
                      <a:avLst/>
                      <a:gdLst>
                        <a:gd name="connsiteX0" fmla="*/ 0 w 1236910"/>
                        <a:gd name="connsiteY0" fmla="*/ 201054 h 201053"/>
                        <a:gd name="connsiteX1" fmla="*/ 1120835 w 1236910"/>
                        <a:gd name="connsiteY1" fmla="*/ 201054 h 201053"/>
                        <a:gd name="connsiteX2" fmla="*/ 1236911 w 1236910"/>
                        <a:gd name="connsiteY2" fmla="*/ 0 h 201053"/>
                        <a:gd name="connsiteX3" fmla="*/ 155503 w 1236910"/>
                        <a:gd name="connsiteY3" fmla="*/ 0 h 2010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236910" h="201053">
                          <a:moveTo>
                            <a:pt x="0" y="201054"/>
                          </a:moveTo>
                          <a:lnTo>
                            <a:pt x="1120835" y="201054"/>
                          </a:lnTo>
                          <a:lnTo>
                            <a:pt x="1236911" y="0"/>
                          </a:lnTo>
                          <a:lnTo>
                            <a:pt x="155503" y="0"/>
                          </a:lnTo>
                          <a:close/>
                        </a:path>
                      </a:pathLst>
                    </a:custGeom>
                    <a:noFill/>
                    <a:ln w="8792" cap="rnd">
                      <a:solidFill>
                        <a:srgbClr val="00000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74" name="组合 73"/>
                  <p:cNvGrpSpPr/>
                  <p:nvPr/>
                </p:nvGrpSpPr>
                <p:grpSpPr>
                  <a:xfrm>
                    <a:off x="4167448" y="3658353"/>
                    <a:ext cx="132532" cy="201053"/>
                    <a:chOff x="4167448" y="3658353"/>
                    <a:chExt cx="132532" cy="201053"/>
                  </a:xfrm>
                </p:grpSpPr>
                <p:sp>
                  <p:nvSpPr>
                    <p:cNvPr id="75" name="任意多边形: 形状 74"/>
                    <p:cNvSpPr/>
                    <p:nvPr/>
                  </p:nvSpPr>
                  <p:spPr>
                    <a:xfrm>
                      <a:off x="4167448" y="3658353"/>
                      <a:ext cx="132532" cy="201053"/>
                    </a:xfrm>
                    <a:custGeom>
                      <a:avLst/>
                      <a:gdLst>
                        <a:gd name="connsiteX0" fmla="*/ 0 w 132532"/>
                        <a:gd name="connsiteY0" fmla="*/ 201054 h 201053"/>
                        <a:gd name="connsiteX1" fmla="*/ 45085 w 132532"/>
                        <a:gd name="connsiteY1" fmla="*/ 201054 h 201053"/>
                        <a:gd name="connsiteX2" fmla="*/ 132533 w 132532"/>
                        <a:gd name="connsiteY2" fmla="*/ 31028 h 201053"/>
                        <a:gd name="connsiteX3" fmla="*/ 116076 w 132532"/>
                        <a:gd name="connsiteY3" fmla="*/ 0 h 2010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32532" h="201053">
                          <a:moveTo>
                            <a:pt x="0" y="201054"/>
                          </a:moveTo>
                          <a:lnTo>
                            <a:pt x="45085" y="201054"/>
                          </a:lnTo>
                          <a:lnTo>
                            <a:pt x="132533" y="31028"/>
                          </a:lnTo>
                          <a:lnTo>
                            <a:pt x="116076" y="0"/>
                          </a:lnTo>
                          <a:close/>
                        </a:path>
                      </a:pathLst>
                    </a:custGeom>
                    <a:solidFill>
                      <a:srgbClr val="FCAA23"/>
                    </a:solidFill>
                    <a:ln w="219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76" name="任意多边形: 形状 75"/>
                    <p:cNvSpPr/>
                    <p:nvPr/>
                  </p:nvSpPr>
                  <p:spPr>
                    <a:xfrm>
                      <a:off x="4167448" y="3658353"/>
                      <a:ext cx="132532" cy="201053"/>
                    </a:xfrm>
                    <a:custGeom>
                      <a:avLst/>
                      <a:gdLst>
                        <a:gd name="connsiteX0" fmla="*/ 0 w 132532"/>
                        <a:gd name="connsiteY0" fmla="*/ 201054 h 201053"/>
                        <a:gd name="connsiteX1" fmla="*/ 45085 w 132532"/>
                        <a:gd name="connsiteY1" fmla="*/ 201054 h 201053"/>
                        <a:gd name="connsiteX2" fmla="*/ 132533 w 132532"/>
                        <a:gd name="connsiteY2" fmla="*/ 31028 h 201053"/>
                        <a:gd name="connsiteX3" fmla="*/ 116076 w 132532"/>
                        <a:gd name="connsiteY3" fmla="*/ 0 h 2010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32532" h="201053">
                          <a:moveTo>
                            <a:pt x="0" y="201054"/>
                          </a:moveTo>
                          <a:lnTo>
                            <a:pt x="45085" y="201054"/>
                          </a:lnTo>
                          <a:lnTo>
                            <a:pt x="132533" y="31028"/>
                          </a:lnTo>
                          <a:lnTo>
                            <a:pt x="116076" y="0"/>
                          </a:lnTo>
                          <a:close/>
                        </a:path>
                      </a:pathLst>
                    </a:custGeom>
                    <a:noFill/>
                    <a:ln w="8792" cap="rnd">
                      <a:solidFill>
                        <a:srgbClr val="00000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39" name="组合 38"/>
                <p:cNvGrpSpPr/>
                <p:nvPr/>
              </p:nvGrpSpPr>
              <p:grpSpPr>
                <a:xfrm>
                  <a:off x="6129159" y="3069597"/>
                  <a:ext cx="379841" cy="800209"/>
                  <a:chOff x="6129159" y="3069597"/>
                  <a:chExt cx="379841" cy="800209"/>
                </a:xfrm>
              </p:grpSpPr>
              <p:sp>
                <p:nvSpPr>
                  <p:cNvPr id="58" name="任意多边形: 形状 57"/>
                  <p:cNvSpPr/>
                  <p:nvPr/>
                </p:nvSpPr>
                <p:spPr>
                  <a:xfrm rot="-411468">
                    <a:off x="6185300" y="3234542"/>
                    <a:ext cx="33813" cy="557044"/>
                  </a:xfrm>
                  <a:custGeom>
                    <a:avLst/>
                    <a:gdLst>
                      <a:gd name="connsiteX0" fmla="*/ 0 w 33813"/>
                      <a:gd name="connsiteY0" fmla="*/ 0 h 557044"/>
                      <a:gd name="connsiteX1" fmla="*/ 33814 w 33813"/>
                      <a:gd name="connsiteY1" fmla="*/ 0 h 557044"/>
                      <a:gd name="connsiteX2" fmla="*/ 33814 w 33813"/>
                      <a:gd name="connsiteY2" fmla="*/ 557044 h 557044"/>
                      <a:gd name="connsiteX3" fmla="*/ 0 w 33813"/>
                      <a:gd name="connsiteY3" fmla="*/ 557044 h 557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813" h="557044">
                        <a:moveTo>
                          <a:pt x="0" y="0"/>
                        </a:moveTo>
                        <a:lnTo>
                          <a:pt x="33814" y="0"/>
                        </a:lnTo>
                        <a:lnTo>
                          <a:pt x="33814" y="557044"/>
                        </a:lnTo>
                        <a:lnTo>
                          <a:pt x="0" y="557044"/>
                        </a:lnTo>
                        <a:close/>
                      </a:path>
                    </a:pathLst>
                  </a:custGeom>
                  <a:solidFill>
                    <a:srgbClr val="FCAA23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" name="任意多边形: 形状 58"/>
                  <p:cNvSpPr/>
                  <p:nvPr/>
                </p:nvSpPr>
                <p:spPr>
                  <a:xfrm rot="-127915">
                    <a:off x="6330707" y="3070033"/>
                    <a:ext cx="33814" cy="557063"/>
                  </a:xfrm>
                  <a:custGeom>
                    <a:avLst/>
                    <a:gdLst>
                      <a:gd name="connsiteX0" fmla="*/ 0 w 33814"/>
                      <a:gd name="connsiteY0" fmla="*/ 0 h 557063"/>
                      <a:gd name="connsiteX1" fmla="*/ 33815 w 33814"/>
                      <a:gd name="connsiteY1" fmla="*/ 0 h 557063"/>
                      <a:gd name="connsiteX2" fmla="*/ 33815 w 33814"/>
                      <a:gd name="connsiteY2" fmla="*/ 557063 h 557063"/>
                      <a:gd name="connsiteX3" fmla="*/ 0 w 33814"/>
                      <a:gd name="connsiteY3" fmla="*/ 557063 h 5570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814" h="557063">
                        <a:moveTo>
                          <a:pt x="0" y="0"/>
                        </a:moveTo>
                        <a:lnTo>
                          <a:pt x="33815" y="0"/>
                        </a:lnTo>
                        <a:lnTo>
                          <a:pt x="33815" y="557063"/>
                        </a:lnTo>
                        <a:lnTo>
                          <a:pt x="0" y="557063"/>
                        </a:lnTo>
                        <a:close/>
                      </a:path>
                    </a:pathLst>
                  </a:custGeom>
                  <a:solidFill>
                    <a:srgbClr val="0B065A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60" name="组合 59"/>
                  <p:cNvGrpSpPr/>
                  <p:nvPr/>
                </p:nvGrpSpPr>
                <p:grpSpPr>
                  <a:xfrm>
                    <a:off x="6362030" y="3242299"/>
                    <a:ext cx="146970" cy="580758"/>
                    <a:chOff x="6362030" y="3242299"/>
                    <a:chExt cx="146970" cy="580758"/>
                  </a:xfrm>
                </p:grpSpPr>
                <p:sp>
                  <p:nvSpPr>
                    <p:cNvPr id="69" name="任意多边形: 形状 68"/>
                    <p:cNvSpPr/>
                    <p:nvPr/>
                  </p:nvSpPr>
                  <p:spPr>
                    <a:xfrm rot="-4891095">
                      <a:off x="6151911" y="3506428"/>
                      <a:ext cx="567492" cy="52023"/>
                    </a:xfrm>
                    <a:custGeom>
                      <a:avLst/>
                      <a:gdLst>
                        <a:gd name="connsiteX0" fmla="*/ 0 w 567492"/>
                        <a:gd name="connsiteY0" fmla="*/ 0 h 52023"/>
                        <a:gd name="connsiteX1" fmla="*/ 567492 w 567492"/>
                        <a:gd name="connsiteY1" fmla="*/ 0 h 52023"/>
                        <a:gd name="connsiteX2" fmla="*/ 567492 w 567492"/>
                        <a:gd name="connsiteY2" fmla="*/ 52024 h 52023"/>
                        <a:gd name="connsiteX3" fmla="*/ 0 w 567492"/>
                        <a:gd name="connsiteY3" fmla="*/ 52024 h 520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67492" h="52023">
                          <a:moveTo>
                            <a:pt x="0" y="0"/>
                          </a:moveTo>
                          <a:lnTo>
                            <a:pt x="567492" y="0"/>
                          </a:lnTo>
                          <a:lnTo>
                            <a:pt x="567492" y="52024"/>
                          </a:lnTo>
                          <a:lnTo>
                            <a:pt x="0" y="52024"/>
                          </a:lnTo>
                          <a:close/>
                        </a:path>
                      </a:pathLst>
                    </a:custGeom>
                    <a:solidFill>
                      <a:srgbClr val="4052F2"/>
                    </a:solidFill>
                    <a:ln w="219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70" name="任意多边形: 形状 69"/>
                    <p:cNvSpPr/>
                    <p:nvPr/>
                  </p:nvSpPr>
                  <p:spPr>
                    <a:xfrm>
                      <a:off x="6362030" y="3242299"/>
                      <a:ext cx="146970" cy="580758"/>
                    </a:xfrm>
                    <a:custGeom>
                      <a:avLst/>
                      <a:gdLst>
                        <a:gd name="connsiteX0" fmla="*/ 95520 w 146970"/>
                        <a:gd name="connsiteY0" fmla="*/ 1534 h 580758"/>
                        <a:gd name="connsiteX1" fmla="*/ 85232 w 146970"/>
                        <a:gd name="connsiteY1" fmla="*/ 0 h 580758"/>
                        <a:gd name="connsiteX2" fmla="*/ 83698 w 146970"/>
                        <a:gd name="connsiteY2" fmla="*/ 10287 h 580758"/>
                        <a:gd name="connsiteX3" fmla="*/ 1534 w 146970"/>
                        <a:gd name="connsiteY3" fmla="*/ 561264 h 580758"/>
                        <a:gd name="connsiteX4" fmla="*/ 0 w 146970"/>
                        <a:gd name="connsiteY4" fmla="*/ 571550 h 580758"/>
                        <a:gd name="connsiteX5" fmla="*/ 10287 w 146970"/>
                        <a:gd name="connsiteY5" fmla="*/ 573085 h 580758"/>
                        <a:gd name="connsiteX6" fmla="*/ 51450 w 146970"/>
                        <a:gd name="connsiteY6" fmla="*/ 579224 h 580758"/>
                        <a:gd name="connsiteX7" fmla="*/ 61737 w 146970"/>
                        <a:gd name="connsiteY7" fmla="*/ 580758 h 580758"/>
                        <a:gd name="connsiteX8" fmla="*/ 63271 w 146970"/>
                        <a:gd name="connsiteY8" fmla="*/ 570471 h 580758"/>
                        <a:gd name="connsiteX9" fmla="*/ 145436 w 146970"/>
                        <a:gd name="connsiteY9" fmla="*/ 19497 h 580758"/>
                        <a:gd name="connsiteX10" fmla="*/ 146970 w 146970"/>
                        <a:gd name="connsiteY10" fmla="*/ 9210 h 580758"/>
                        <a:gd name="connsiteX11" fmla="*/ 136683 w 146970"/>
                        <a:gd name="connsiteY11" fmla="*/ 7676 h 580758"/>
                        <a:gd name="connsiteX12" fmla="*/ 95520 w 146970"/>
                        <a:gd name="connsiteY12" fmla="*/ 1534 h 580758"/>
                        <a:gd name="connsiteX13" fmla="*/ 52985 w 146970"/>
                        <a:gd name="connsiteY13" fmla="*/ 568937 h 580758"/>
                        <a:gd name="connsiteX14" fmla="*/ 11821 w 146970"/>
                        <a:gd name="connsiteY14" fmla="*/ 562798 h 580758"/>
                        <a:gd name="connsiteX15" fmla="*/ 93986 w 146970"/>
                        <a:gd name="connsiteY15" fmla="*/ 11821 h 580758"/>
                        <a:gd name="connsiteX16" fmla="*/ 135148 w 146970"/>
                        <a:gd name="connsiteY16" fmla="*/ 17961 h 580758"/>
                        <a:gd name="connsiteX17" fmla="*/ 52985 w 146970"/>
                        <a:gd name="connsiteY17" fmla="*/ 568937 h 5807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146970" h="580758">
                          <a:moveTo>
                            <a:pt x="95520" y="1534"/>
                          </a:moveTo>
                          <a:lnTo>
                            <a:pt x="85232" y="0"/>
                          </a:lnTo>
                          <a:lnTo>
                            <a:pt x="83698" y="10287"/>
                          </a:lnTo>
                          <a:lnTo>
                            <a:pt x="1534" y="561264"/>
                          </a:lnTo>
                          <a:lnTo>
                            <a:pt x="0" y="571550"/>
                          </a:lnTo>
                          <a:lnTo>
                            <a:pt x="10287" y="573085"/>
                          </a:lnTo>
                          <a:lnTo>
                            <a:pt x="51450" y="579224"/>
                          </a:lnTo>
                          <a:lnTo>
                            <a:pt x="61737" y="580758"/>
                          </a:lnTo>
                          <a:lnTo>
                            <a:pt x="63271" y="570471"/>
                          </a:lnTo>
                          <a:lnTo>
                            <a:pt x="145436" y="19497"/>
                          </a:lnTo>
                          <a:lnTo>
                            <a:pt x="146970" y="9210"/>
                          </a:lnTo>
                          <a:lnTo>
                            <a:pt x="136683" y="7676"/>
                          </a:lnTo>
                          <a:lnTo>
                            <a:pt x="95520" y="1534"/>
                          </a:lnTo>
                          <a:close/>
                          <a:moveTo>
                            <a:pt x="52985" y="568937"/>
                          </a:moveTo>
                          <a:lnTo>
                            <a:pt x="11821" y="562798"/>
                          </a:lnTo>
                          <a:lnTo>
                            <a:pt x="93986" y="11821"/>
                          </a:lnTo>
                          <a:lnTo>
                            <a:pt x="135148" y="17961"/>
                          </a:lnTo>
                          <a:lnTo>
                            <a:pt x="52985" y="56893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9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61" name="任意多边形: 形状 60"/>
                  <p:cNvSpPr/>
                  <p:nvPr/>
                </p:nvSpPr>
                <p:spPr>
                  <a:xfrm>
                    <a:off x="6218634" y="3203103"/>
                    <a:ext cx="55541" cy="557069"/>
                  </a:xfrm>
                  <a:custGeom>
                    <a:avLst/>
                    <a:gdLst>
                      <a:gd name="connsiteX0" fmla="*/ 37957 w 55541"/>
                      <a:gd name="connsiteY0" fmla="*/ 0 h 557069"/>
                      <a:gd name="connsiteX1" fmla="*/ 17587 w 55541"/>
                      <a:gd name="connsiteY1" fmla="*/ 0 h 557069"/>
                      <a:gd name="connsiteX2" fmla="*/ 0 w 55541"/>
                      <a:gd name="connsiteY2" fmla="*/ 17587 h 557069"/>
                      <a:gd name="connsiteX3" fmla="*/ 0 w 55541"/>
                      <a:gd name="connsiteY3" fmla="*/ 539483 h 557069"/>
                      <a:gd name="connsiteX4" fmla="*/ 17587 w 55541"/>
                      <a:gd name="connsiteY4" fmla="*/ 557070 h 557069"/>
                      <a:gd name="connsiteX5" fmla="*/ 37957 w 55541"/>
                      <a:gd name="connsiteY5" fmla="*/ 557070 h 557069"/>
                      <a:gd name="connsiteX6" fmla="*/ 55541 w 55541"/>
                      <a:gd name="connsiteY6" fmla="*/ 539483 h 557069"/>
                      <a:gd name="connsiteX7" fmla="*/ 55541 w 55541"/>
                      <a:gd name="connsiteY7" fmla="*/ 17587 h 557069"/>
                      <a:gd name="connsiteX8" fmla="*/ 37957 w 55541"/>
                      <a:gd name="connsiteY8" fmla="*/ 0 h 5570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5541" h="557069">
                        <a:moveTo>
                          <a:pt x="37957" y="0"/>
                        </a:moveTo>
                        <a:lnTo>
                          <a:pt x="17587" y="0"/>
                        </a:lnTo>
                        <a:cubicBezTo>
                          <a:pt x="7874" y="0"/>
                          <a:pt x="0" y="7874"/>
                          <a:pt x="0" y="17587"/>
                        </a:cubicBezTo>
                        <a:lnTo>
                          <a:pt x="0" y="539483"/>
                        </a:lnTo>
                        <a:cubicBezTo>
                          <a:pt x="0" y="549196"/>
                          <a:pt x="7874" y="557070"/>
                          <a:pt x="17587" y="557070"/>
                        </a:cubicBezTo>
                        <a:lnTo>
                          <a:pt x="37957" y="557070"/>
                        </a:lnTo>
                        <a:cubicBezTo>
                          <a:pt x="47668" y="557070"/>
                          <a:pt x="55541" y="549196"/>
                          <a:pt x="55541" y="539483"/>
                        </a:cubicBezTo>
                        <a:lnTo>
                          <a:pt x="55541" y="17587"/>
                        </a:lnTo>
                        <a:cubicBezTo>
                          <a:pt x="55541" y="7874"/>
                          <a:pt x="47668" y="0"/>
                          <a:pt x="37957" y="0"/>
                        </a:cubicBezTo>
                        <a:close/>
                      </a:path>
                    </a:pathLst>
                  </a:custGeom>
                  <a:solidFill>
                    <a:srgbClr val="0B065A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" name="任意多边形: 形状 61"/>
                  <p:cNvSpPr/>
                  <p:nvPr/>
                </p:nvSpPr>
                <p:spPr>
                  <a:xfrm>
                    <a:off x="6366762" y="3248032"/>
                    <a:ext cx="55541" cy="557069"/>
                  </a:xfrm>
                  <a:custGeom>
                    <a:avLst/>
                    <a:gdLst>
                      <a:gd name="connsiteX0" fmla="*/ 37954 w 55541"/>
                      <a:gd name="connsiteY0" fmla="*/ 0 h 557069"/>
                      <a:gd name="connsiteX1" fmla="*/ 17585 w 55541"/>
                      <a:gd name="connsiteY1" fmla="*/ 0 h 557069"/>
                      <a:gd name="connsiteX2" fmla="*/ 0 w 55541"/>
                      <a:gd name="connsiteY2" fmla="*/ 17587 h 557069"/>
                      <a:gd name="connsiteX3" fmla="*/ 0 w 55541"/>
                      <a:gd name="connsiteY3" fmla="*/ 539483 h 557069"/>
                      <a:gd name="connsiteX4" fmla="*/ 17585 w 55541"/>
                      <a:gd name="connsiteY4" fmla="*/ 557070 h 557069"/>
                      <a:gd name="connsiteX5" fmla="*/ 37954 w 55541"/>
                      <a:gd name="connsiteY5" fmla="*/ 557070 h 557069"/>
                      <a:gd name="connsiteX6" fmla="*/ 55541 w 55541"/>
                      <a:gd name="connsiteY6" fmla="*/ 539483 h 557069"/>
                      <a:gd name="connsiteX7" fmla="*/ 55541 w 55541"/>
                      <a:gd name="connsiteY7" fmla="*/ 17587 h 557069"/>
                      <a:gd name="connsiteX8" fmla="*/ 37954 w 55541"/>
                      <a:gd name="connsiteY8" fmla="*/ 0 h 5570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5541" h="557069">
                        <a:moveTo>
                          <a:pt x="37954" y="0"/>
                        </a:moveTo>
                        <a:lnTo>
                          <a:pt x="17585" y="0"/>
                        </a:lnTo>
                        <a:cubicBezTo>
                          <a:pt x="7871" y="0"/>
                          <a:pt x="0" y="7873"/>
                          <a:pt x="0" y="17587"/>
                        </a:cubicBezTo>
                        <a:lnTo>
                          <a:pt x="0" y="539483"/>
                        </a:lnTo>
                        <a:cubicBezTo>
                          <a:pt x="0" y="549196"/>
                          <a:pt x="7874" y="557070"/>
                          <a:pt x="17585" y="557070"/>
                        </a:cubicBezTo>
                        <a:lnTo>
                          <a:pt x="37954" y="557070"/>
                        </a:lnTo>
                        <a:cubicBezTo>
                          <a:pt x="47668" y="557070"/>
                          <a:pt x="55541" y="549196"/>
                          <a:pt x="55541" y="539483"/>
                        </a:cubicBezTo>
                        <a:lnTo>
                          <a:pt x="55541" y="17587"/>
                        </a:lnTo>
                        <a:cubicBezTo>
                          <a:pt x="55539" y="7876"/>
                          <a:pt x="47665" y="0"/>
                          <a:pt x="37954" y="0"/>
                        </a:cubicBezTo>
                        <a:close/>
                      </a:path>
                    </a:pathLst>
                  </a:custGeom>
                  <a:solidFill>
                    <a:srgbClr val="FCAA23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63" name="组合 62"/>
                  <p:cNvGrpSpPr/>
                  <p:nvPr/>
                </p:nvGrpSpPr>
                <p:grpSpPr>
                  <a:xfrm>
                    <a:off x="6237626" y="3144494"/>
                    <a:ext cx="83614" cy="558600"/>
                    <a:chOff x="6237626" y="3144494"/>
                    <a:chExt cx="83614" cy="558600"/>
                  </a:xfrm>
                </p:grpSpPr>
                <p:sp>
                  <p:nvSpPr>
                    <p:cNvPr id="67" name="任意多边形: 形状 66"/>
                    <p:cNvSpPr/>
                    <p:nvPr/>
                  </p:nvSpPr>
                  <p:spPr>
                    <a:xfrm rot="-5139848">
                      <a:off x="6000909" y="3402984"/>
                      <a:ext cx="557048" cy="41619"/>
                    </a:xfrm>
                    <a:custGeom>
                      <a:avLst/>
                      <a:gdLst>
                        <a:gd name="connsiteX0" fmla="*/ 0 w 557048"/>
                        <a:gd name="connsiteY0" fmla="*/ 0 h 41619"/>
                        <a:gd name="connsiteX1" fmla="*/ 557049 w 557048"/>
                        <a:gd name="connsiteY1" fmla="*/ 0 h 41619"/>
                        <a:gd name="connsiteX2" fmla="*/ 557049 w 557048"/>
                        <a:gd name="connsiteY2" fmla="*/ 41619 h 41619"/>
                        <a:gd name="connsiteX3" fmla="*/ 0 w 557048"/>
                        <a:gd name="connsiteY3" fmla="*/ 41619 h 416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57048" h="41619">
                          <a:moveTo>
                            <a:pt x="0" y="0"/>
                          </a:moveTo>
                          <a:lnTo>
                            <a:pt x="557049" y="0"/>
                          </a:lnTo>
                          <a:lnTo>
                            <a:pt x="557049" y="41619"/>
                          </a:lnTo>
                          <a:lnTo>
                            <a:pt x="0" y="41619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19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8" name="任意多边形: 形状 67"/>
                    <p:cNvSpPr/>
                    <p:nvPr/>
                  </p:nvSpPr>
                  <p:spPr>
                    <a:xfrm rot="-5139848">
                      <a:off x="6000909" y="3402984"/>
                      <a:ext cx="557048" cy="41619"/>
                    </a:xfrm>
                    <a:custGeom>
                      <a:avLst/>
                      <a:gdLst>
                        <a:gd name="connsiteX0" fmla="*/ 0 w 557048"/>
                        <a:gd name="connsiteY0" fmla="*/ 0 h 41619"/>
                        <a:gd name="connsiteX1" fmla="*/ 557049 w 557048"/>
                        <a:gd name="connsiteY1" fmla="*/ 0 h 41619"/>
                        <a:gd name="connsiteX2" fmla="*/ 557049 w 557048"/>
                        <a:gd name="connsiteY2" fmla="*/ 41619 h 41619"/>
                        <a:gd name="connsiteX3" fmla="*/ 0 w 557048"/>
                        <a:gd name="connsiteY3" fmla="*/ 41619 h 416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57048" h="41619">
                          <a:moveTo>
                            <a:pt x="0" y="0"/>
                          </a:moveTo>
                          <a:lnTo>
                            <a:pt x="557049" y="0"/>
                          </a:lnTo>
                          <a:lnTo>
                            <a:pt x="557049" y="41619"/>
                          </a:lnTo>
                          <a:lnTo>
                            <a:pt x="0" y="41619"/>
                          </a:lnTo>
                          <a:close/>
                        </a:path>
                      </a:pathLst>
                    </a:custGeom>
                    <a:noFill/>
                    <a:ln w="8792" cap="rnd">
                      <a:solidFill>
                        <a:srgbClr val="00000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64" name="组合 63"/>
                  <p:cNvGrpSpPr/>
                  <p:nvPr/>
                </p:nvGrpSpPr>
                <p:grpSpPr>
                  <a:xfrm>
                    <a:off x="6129159" y="3439906"/>
                    <a:ext cx="377596" cy="429899"/>
                    <a:chOff x="6129159" y="3439906"/>
                    <a:chExt cx="377596" cy="429899"/>
                  </a:xfrm>
                </p:grpSpPr>
                <p:sp>
                  <p:nvSpPr>
                    <p:cNvPr id="65" name="任意多边形: 形状 64"/>
                    <p:cNvSpPr/>
                    <p:nvPr/>
                  </p:nvSpPr>
                  <p:spPr>
                    <a:xfrm>
                      <a:off x="6134474" y="3446400"/>
                      <a:ext cx="366333" cy="418210"/>
                    </a:xfrm>
                    <a:custGeom>
                      <a:avLst/>
                      <a:gdLst>
                        <a:gd name="connsiteX0" fmla="*/ 181410 w 366333"/>
                        <a:gd name="connsiteY0" fmla="*/ 11094 h 418210"/>
                        <a:gd name="connsiteX1" fmla="*/ 148440 w 366333"/>
                        <a:gd name="connsiteY1" fmla="*/ 11467 h 418210"/>
                        <a:gd name="connsiteX2" fmla="*/ 6454 w 366333"/>
                        <a:gd name="connsiteY2" fmla="*/ 1426 h 418210"/>
                        <a:gd name="connsiteX3" fmla="*/ 0 w 366333"/>
                        <a:gd name="connsiteY3" fmla="*/ 0 h 418210"/>
                        <a:gd name="connsiteX4" fmla="*/ 128 w 366333"/>
                        <a:gd name="connsiteY4" fmla="*/ 6605 h 418210"/>
                        <a:gd name="connsiteX5" fmla="*/ 85787 w 366333"/>
                        <a:gd name="connsiteY5" fmla="*/ 414546 h 418210"/>
                        <a:gd name="connsiteX6" fmla="*/ 86918 w 366333"/>
                        <a:gd name="connsiteY6" fmla="*/ 418210 h 418210"/>
                        <a:gd name="connsiteX7" fmla="*/ 289274 w 366333"/>
                        <a:gd name="connsiteY7" fmla="*/ 418210 h 418210"/>
                        <a:gd name="connsiteX8" fmla="*/ 290522 w 366333"/>
                        <a:gd name="connsiteY8" fmla="*/ 414797 h 418210"/>
                        <a:gd name="connsiteX9" fmla="*/ 365554 w 366333"/>
                        <a:gd name="connsiteY9" fmla="*/ 7120 h 418210"/>
                        <a:gd name="connsiteX10" fmla="*/ 366334 w 366333"/>
                        <a:gd name="connsiteY10" fmla="*/ 547 h 418210"/>
                        <a:gd name="connsiteX11" fmla="*/ 359764 w 366333"/>
                        <a:gd name="connsiteY11" fmla="*/ 1343 h 418210"/>
                        <a:gd name="connsiteX12" fmla="*/ 181410 w 366333"/>
                        <a:gd name="connsiteY12" fmla="*/ 11094 h 4182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66333" h="418210">
                          <a:moveTo>
                            <a:pt x="181410" y="11094"/>
                          </a:moveTo>
                          <a:cubicBezTo>
                            <a:pt x="170250" y="11342"/>
                            <a:pt x="159159" y="11467"/>
                            <a:pt x="148440" y="11467"/>
                          </a:cubicBezTo>
                          <a:cubicBezTo>
                            <a:pt x="52948" y="11467"/>
                            <a:pt x="6907" y="1525"/>
                            <a:pt x="6454" y="1426"/>
                          </a:cubicBezTo>
                          <a:lnTo>
                            <a:pt x="0" y="0"/>
                          </a:lnTo>
                          <a:lnTo>
                            <a:pt x="128" y="6605"/>
                          </a:lnTo>
                          <a:cubicBezTo>
                            <a:pt x="2781" y="144568"/>
                            <a:pt x="84958" y="411863"/>
                            <a:pt x="85787" y="414546"/>
                          </a:cubicBezTo>
                          <a:lnTo>
                            <a:pt x="86918" y="418210"/>
                          </a:lnTo>
                          <a:lnTo>
                            <a:pt x="289274" y="418210"/>
                          </a:lnTo>
                          <a:lnTo>
                            <a:pt x="290522" y="414797"/>
                          </a:lnTo>
                          <a:cubicBezTo>
                            <a:pt x="329435" y="308496"/>
                            <a:pt x="365195" y="10120"/>
                            <a:pt x="365554" y="7120"/>
                          </a:cubicBezTo>
                          <a:lnTo>
                            <a:pt x="366334" y="547"/>
                          </a:lnTo>
                          <a:lnTo>
                            <a:pt x="359764" y="1343"/>
                          </a:lnTo>
                          <a:cubicBezTo>
                            <a:pt x="359181" y="1411"/>
                            <a:pt x="299831" y="8463"/>
                            <a:pt x="181410" y="11094"/>
                          </a:cubicBezTo>
                          <a:close/>
                        </a:path>
                      </a:pathLst>
                    </a:custGeom>
                    <a:solidFill>
                      <a:srgbClr val="4052F2"/>
                    </a:solidFill>
                    <a:ln w="219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6" name="任意多边形: 形状 65"/>
                    <p:cNvSpPr/>
                    <p:nvPr/>
                  </p:nvSpPr>
                  <p:spPr>
                    <a:xfrm>
                      <a:off x="6129159" y="3439906"/>
                      <a:ext cx="377596" cy="429899"/>
                    </a:xfrm>
                    <a:custGeom>
                      <a:avLst/>
                      <a:gdLst>
                        <a:gd name="connsiteX0" fmla="*/ 186610 w 377596"/>
                        <a:gd name="connsiteY0" fmla="*/ 12386 h 429899"/>
                        <a:gd name="connsiteX1" fmla="*/ 153758 w 377596"/>
                        <a:gd name="connsiteY1" fmla="*/ 12758 h 429899"/>
                        <a:gd name="connsiteX2" fmla="*/ 12892 w 377596"/>
                        <a:gd name="connsiteY2" fmla="*/ 2840 h 429899"/>
                        <a:gd name="connsiteX3" fmla="*/ 0 w 377596"/>
                        <a:gd name="connsiteY3" fmla="*/ 0 h 429899"/>
                        <a:gd name="connsiteX4" fmla="*/ 244 w 377596"/>
                        <a:gd name="connsiteY4" fmla="*/ 13195 h 429899"/>
                        <a:gd name="connsiteX5" fmla="*/ 44267 w 377596"/>
                        <a:gd name="connsiteY5" fmla="*/ 270823 h 429899"/>
                        <a:gd name="connsiteX6" fmla="*/ 86136 w 377596"/>
                        <a:gd name="connsiteY6" fmla="*/ 422571 h 429899"/>
                        <a:gd name="connsiteX7" fmla="*/ 88402 w 377596"/>
                        <a:gd name="connsiteY7" fmla="*/ 429900 h 429899"/>
                        <a:gd name="connsiteX8" fmla="*/ 96074 w 377596"/>
                        <a:gd name="connsiteY8" fmla="*/ 429900 h 429899"/>
                        <a:gd name="connsiteX9" fmla="*/ 290958 w 377596"/>
                        <a:gd name="connsiteY9" fmla="*/ 429900 h 429899"/>
                        <a:gd name="connsiteX10" fmla="*/ 298226 w 377596"/>
                        <a:gd name="connsiteY10" fmla="*/ 429900 h 429899"/>
                        <a:gd name="connsiteX11" fmla="*/ 300725 w 377596"/>
                        <a:gd name="connsiteY11" fmla="*/ 423075 h 429899"/>
                        <a:gd name="connsiteX12" fmla="*/ 376036 w 377596"/>
                        <a:gd name="connsiteY12" fmla="*/ 14224 h 429899"/>
                        <a:gd name="connsiteX13" fmla="*/ 377597 w 377596"/>
                        <a:gd name="connsiteY13" fmla="*/ 1081 h 429899"/>
                        <a:gd name="connsiteX14" fmla="*/ 364457 w 377596"/>
                        <a:gd name="connsiteY14" fmla="*/ 2671 h 429899"/>
                        <a:gd name="connsiteX15" fmla="*/ 186610 w 377596"/>
                        <a:gd name="connsiteY15" fmla="*/ 12386 h 429899"/>
                        <a:gd name="connsiteX16" fmla="*/ 365707 w 377596"/>
                        <a:gd name="connsiteY16" fmla="*/ 23399 h 429899"/>
                        <a:gd name="connsiteX17" fmla="*/ 365721 w 377596"/>
                        <a:gd name="connsiteY17" fmla="*/ 23399 h 429899"/>
                        <a:gd name="connsiteX18" fmla="*/ 365707 w 377596"/>
                        <a:gd name="connsiteY18" fmla="*/ 23399 h 429899"/>
                        <a:gd name="connsiteX19" fmla="*/ 365734 w 377596"/>
                        <a:gd name="connsiteY19" fmla="*/ 2596 h 429899"/>
                        <a:gd name="connsiteX20" fmla="*/ 365721 w 377596"/>
                        <a:gd name="connsiteY20" fmla="*/ 2596 h 429899"/>
                        <a:gd name="connsiteX21" fmla="*/ 365734 w 377596"/>
                        <a:gd name="connsiteY21" fmla="*/ 2596 h 429899"/>
                        <a:gd name="connsiteX22" fmla="*/ 365721 w 377596"/>
                        <a:gd name="connsiteY22" fmla="*/ 12997 h 429899"/>
                        <a:gd name="connsiteX23" fmla="*/ 365707 w 377596"/>
                        <a:gd name="connsiteY23" fmla="*/ 12997 h 429899"/>
                        <a:gd name="connsiteX24" fmla="*/ 290958 w 377596"/>
                        <a:gd name="connsiteY24" fmla="*/ 419501 h 429899"/>
                        <a:gd name="connsiteX25" fmla="*/ 96074 w 377596"/>
                        <a:gd name="connsiteY25" fmla="*/ 419501 h 429899"/>
                        <a:gd name="connsiteX26" fmla="*/ 10645 w 377596"/>
                        <a:gd name="connsiteY26" fmla="*/ 12997 h 429899"/>
                        <a:gd name="connsiteX27" fmla="*/ 153758 w 377596"/>
                        <a:gd name="connsiteY27" fmla="*/ 23161 h 429899"/>
                        <a:gd name="connsiteX28" fmla="*/ 186844 w 377596"/>
                        <a:gd name="connsiteY28" fmla="*/ 22785 h 429899"/>
                        <a:gd name="connsiteX29" fmla="*/ 365709 w 377596"/>
                        <a:gd name="connsiteY29" fmla="*/ 12997 h 429899"/>
                        <a:gd name="connsiteX30" fmla="*/ 365721 w 377596"/>
                        <a:gd name="connsiteY30" fmla="*/ 12997 h 4298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</a:cxnLst>
                      <a:rect l="l" t="t" r="r" b="b"/>
                      <a:pathLst>
                        <a:path w="377596" h="429899">
                          <a:moveTo>
                            <a:pt x="186610" y="12386"/>
                          </a:moveTo>
                          <a:cubicBezTo>
                            <a:pt x="175490" y="12634"/>
                            <a:pt x="164436" y="12758"/>
                            <a:pt x="153758" y="12758"/>
                          </a:cubicBezTo>
                          <a:cubicBezTo>
                            <a:pt x="59025" y="12758"/>
                            <a:pt x="13342" y="2939"/>
                            <a:pt x="12892" y="2840"/>
                          </a:cubicBezTo>
                          <a:lnTo>
                            <a:pt x="0" y="0"/>
                          </a:lnTo>
                          <a:lnTo>
                            <a:pt x="244" y="13195"/>
                          </a:lnTo>
                          <a:cubicBezTo>
                            <a:pt x="1367" y="71547"/>
                            <a:pt x="16178" y="158226"/>
                            <a:pt x="44267" y="270823"/>
                          </a:cubicBezTo>
                          <a:cubicBezTo>
                            <a:pt x="65118" y="354409"/>
                            <a:pt x="85927" y="421899"/>
                            <a:pt x="86136" y="422571"/>
                          </a:cubicBezTo>
                          <a:lnTo>
                            <a:pt x="88402" y="429900"/>
                          </a:lnTo>
                          <a:lnTo>
                            <a:pt x="96074" y="429900"/>
                          </a:lnTo>
                          <a:lnTo>
                            <a:pt x="290958" y="429900"/>
                          </a:lnTo>
                          <a:lnTo>
                            <a:pt x="298226" y="429900"/>
                          </a:lnTo>
                          <a:lnTo>
                            <a:pt x="300725" y="423075"/>
                          </a:lnTo>
                          <a:cubicBezTo>
                            <a:pt x="339849" y="316202"/>
                            <a:pt x="374579" y="26504"/>
                            <a:pt x="376036" y="14224"/>
                          </a:cubicBezTo>
                          <a:lnTo>
                            <a:pt x="377597" y="1081"/>
                          </a:lnTo>
                          <a:lnTo>
                            <a:pt x="364457" y="2671"/>
                          </a:lnTo>
                          <a:cubicBezTo>
                            <a:pt x="363874" y="2741"/>
                            <a:pt x="304693" y="9764"/>
                            <a:pt x="186610" y="12386"/>
                          </a:cubicBezTo>
                          <a:close/>
                          <a:moveTo>
                            <a:pt x="365707" y="23399"/>
                          </a:moveTo>
                          <a:lnTo>
                            <a:pt x="365721" y="23399"/>
                          </a:lnTo>
                          <a:lnTo>
                            <a:pt x="365707" y="23399"/>
                          </a:lnTo>
                          <a:close/>
                          <a:moveTo>
                            <a:pt x="365734" y="2596"/>
                          </a:moveTo>
                          <a:lnTo>
                            <a:pt x="365721" y="2596"/>
                          </a:lnTo>
                          <a:lnTo>
                            <a:pt x="365734" y="2596"/>
                          </a:lnTo>
                          <a:close/>
                          <a:moveTo>
                            <a:pt x="365721" y="12997"/>
                          </a:moveTo>
                          <a:lnTo>
                            <a:pt x="365707" y="12997"/>
                          </a:lnTo>
                          <a:cubicBezTo>
                            <a:pt x="365707" y="12997"/>
                            <a:pt x="330112" y="312540"/>
                            <a:pt x="290958" y="419501"/>
                          </a:cubicBezTo>
                          <a:lnTo>
                            <a:pt x="96074" y="419501"/>
                          </a:lnTo>
                          <a:cubicBezTo>
                            <a:pt x="96074" y="419501"/>
                            <a:pt x="13314" y="151819"/>
                            <a:pt x="10645" y="12997"/>
                          </a:cubicBezTo>
                          <a:cubicBezTo>
                            <a:pt x="10645" y="12997"/>
                            <a:pt x="56390" y="23161"/>
                            <a:pt x="153758" y="23161"/>
                          </a:cubicBezTo>
                          <a:cubicBezTo>
                            <a:pt x="164194" y="23161"/>
                            <a:pt x="175213" y="23045"/>
                            <a:pt x="186844" y="22785"/>
                          </a:cubicBezTo>
                          <a:cubicBezTo>
                            <a:pt x="306977" y="20117"/>
                            <a:pt x="365709" y="12997"/>
                            <a:pt x="365709" y="12997"/>
                          </a:cubicBezTo>
                          <a:lnTo>
                            <a:pt x="365721" y="129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9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40" name="组合 39"/>
                <p:cNvGrpSpPr/>
                <p:nvPr/>
              </p:nvGrpSpPr>
              <p:grpSpPr>
                <a:xfrm>
                  <a:off x="6571636" y="3436187"/>
                  <a:ext cx="852695" cy="433621"/>
                  <a:chOff x="6571636" y="3436187"/>
                  <a:chExt cx="852695" cy="433621"/>
                </a:xfrm>
              </p:grpSpPr>
              <p:grpSp>
                <p:nvGrpSpPr>
                  <p:cNvPr id="41" name="组合 40"/>
                  <p:cNvGrpSpPr/>
                  <p:nvPr/>
                </p:nvGrpSpPr>
                <p:grpSpPr>
                  <a:xfrm>
                    <a:off x="6665079" y="3687788"/>
                    <a:ext cx="720188" cy="143470"/>
                    <a:chOff x="6665079" y="3687788"/>
                    <a:chExt cx="720188" cy="143470"/>
                  </a:xfrm>
                </p:grpSpPr>
                <p:sp>
                  <p:nvSpPr>
                    <p:cNvPr id="56" name="任意多边形: 形状 55"/>
                    <p:cNvSpPr/>
                    <p:nvPr/>
                  </p:nvSpPr>
                  <p:spPr>
                    <a:xfrm>
                      <a:off x="6665079" y="3687788"/>
                      <a:ext cx="720188" cy="143470"/>
                    </a:xfrm>
                    <a:custGeom>
                      <a:avLst/>
                      <a:gdLst>
                        <a:gd name="connsiteX0" fmla="*/ 0 w 720188"/>
                        <a:gd name="connsiteY0" fmla="*/ 0 h 143470"/>
                        <a:gd name="connsiteX1" fmla="*/ 720189 w 720188"/>
                        <a:gd name="connsiteY1" fmla="*/ 0 h 143470"/>
                        <a:gd name="connsiteX2" fmla="*/ 720189 w 720188"/>
                        <a:gd name="connsiteY2" fmla="*/ 143471 h 143470"/>
                        <a:gd name="connsiteX3" fmla="*/ 0 w 720188"/>
                        <a:gd name="connsiteY3" fmla="*/ 143471 h 1434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720188" h="143470">
                          <a:moveTo>
                            <a:pt x="0" y="0"/>
                          </a:moveTo>
                          <a:lnTo>
                            <a:pt x="720189" y="0"/>
                          </a:lnTo>
                          <a:lnTo>
                            <a:pt x="720189" y="143471"/>
                          </a:lnTo>
                          <a:lnTo>
                            <a:pt x="0" y="14347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19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7" name="任意多边形: 形状 56"/>
                    <p:cNvSpPr/>
                    <p:nvPr/>
                  </p:nvSpPr>
                  <p:spPr>
                    <a:xfrm>
                      <a:off x="6665079" y="3687788"/>
                      <a:ext cx="720188" cy="143470"/>
                    </a:xfrm>
                    <a:custGeom>
                      <a:avLst/>
                      <a:gdLst>
                        <a:gd name="connsiteX0" fmla="*/ 0 w 720188"/>
                        <a:gd name="connsiteY0" fmla="*/ 0 h 143470"/>
                        <a:gd name="connsiteX1" fmla="*/ 720189 w 720188"/>
                        <a:gd name="connsiteY1" fmla="*/ 0 h 143470"/>
                        <a:gd name="connsiteX2" fmla="*/ 720189 w 720188"/>
                        <a:gd name="connsiteY2" fmla="*/ 143471 h 143470"/>
                        <a:gd name="connsiteX3" fmla="*/ 0 w 720188"/>
                        <a:gd name="connsiteY3" fmla="*/ 143471 h 1434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720188" h="143470">
                          <a:moveTo>
                            <a:pt x="0" y="0"/>
                          </a:moveTo>
                          <a:lnTo>
                            <a:pt x="720189" y="0"/>
                          </a:lnTo>
                          <a:lnTo>
                            <a:pt x="720189" y="143471"/>
                          </a:lnTo>
                          <a:lnTo>
                            <a:pt x="0" y="143471"/>
                          </a:lnTo>
                          <a:close/>
                        </a:path>
                      </a:pathLst>
                    </a:custGeom>
                    <a:noFill/>
                    <a:ln w="8792" cap="rnd">
                      <a:solidFill>
                        <a:srgbClr val="00000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42" name="组合 41"/>
                  <p:cNvGrpSpPr/>
                  <p:nvPr/>
                </p:nvGrpSpPr>
                <p:grpSpPr>
                  <a:xfrm>
                    <a:off x="6629698" y="3645754"/>
                    <a:ext cx="794633" cy="66157"/>
                    <a:chOff x="6629698" y="3645754"/>
                    <a:chExt cx="794633" cy="66157"/>
                  </a:xfrm>
                </p:grpSpPr>
                <p:sp>
                  <p:nvSpPr>
                    <p:cNvPr id="54" name="任意多边形: 形状 53"/>
                    <p:cNvSpPr/>
                    <p:nvPr/>
                  </p:nvSpPr>
                  <p:spPr>
                    <a:xfrm>
                      <a:off x="6634899" y="3650955"/>
                      <a:ext cx="784229" cy="55756"/>
                    </a:xfrm>
                    <a:custGeom>
                      <a:avLst/>
                      <a:gdLst>
                        <a:gd name="connsiteX0" fmla="*/ 0 w 784229"/>
                        <a:gd name="connsiteY0" fmla="*/ 0 h 55756"/>
                        <a:gd name="connsiteX1" fmla="*/ 784230 w 784229"/>
                        <a:gd name="connsiteY1" fmla="*/ 0 h 55756"/>
                        <a:gd name="connsiteX2" fmla="*/ 784230 w 784229"/>
                        <a:gd name="connsiteY2" fmla="*/ 55756 h 55756"/>
                        <a:gd name="connsiteX3" fmla="*/ 0 w 784229"/>
                        <a:gd name="connsiteY3" fmla="*/ 55756 h 557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784229" h="55756">
                          <a:moveTo>
                            <a:pt x="0" y="0"/>
                          </a:moveTo>
                          <a:lnTo>
                            <a:pt x="784230" y="0"/>
                          </a:lnTo>
                          <a:lnTo>
                            <a:pt x="784230" y="55756"/>
                          </a:lnTo>
                          <a:lnTo>
                            <a:pt x="0" y="55756"/>
                          </a:lnTo>
                          <a:close/>
                        </a:path>
                      </a:pathLst>
                    </a:custGeom>
                    <a:solidFill>
                      <a:srgbClr val="4052F2"/>
                    </a:solidFill>
                    <a:ln w="219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5" name="任意多边形: 形状 54"/>
                    <p:cNvSpPr/>
                    <p:nvPr/>
                  </p:nvSpPr>
                  <p:spPr>
                    <a:xfrm>
                      <a:off x="6629698" y="3645754"/>
                      <a:ext cx="794633" cy="66157"/>
                    </a:xfrm>
                    <a:custGeom>
                      <a:avLst/>
                      <a:gdLst>
                        <a:gd name="connsiteX0" fmla="*/ 10401 w 794633"/>
                        <a:gd name="connsiteY0" fmla="*/ 0 h 66157"/>
                        <a:gd name="connsiteX1" fmla="*/ 0 w 794633"/>
                        <a:gd name="connsiteY1" fmla="*/ 0 h 66157"/>
                        <a:gd name="connsiteX2" fmla="*/ 0 w 794633"/>
                        <a:gd name="connsiteY2" fmla="*/ 10401 h 66157"/>
                        <a:gd name="connsiteX3" fmla="*/ 0 w 794633"/>
                        <a:gd name="connsiteY3" fmla="*/ 55757 h 66157"/>
                        <a:gd name="connsiteX4" fmla="*/ 0 w 794633"/>
                        <a:gd name="connsiteY4" fmla="*/ 66158 h 66157"/>
                        <a:gd name="connsiteX5" fmla="*/ 10401 w 794633"/>
                        <a:gd name="connsiteY5" fmla="*/ 66158 h 66157"/>
                        <a:gd name="connsiteX6" fmla="*/ 784232 w 794633"/>
                        <a:gd name="connsiteY6" fmla="*/ 66158 h 66157"/>
                        <a:gd name="connsiteX7" fmla="*/ 794633 w 794633"/>
                        <a:gd name="connsiteY7" fmla="*/ 66158 h 66157"/>
                        <a:gd name="connsiteX8" fmla="*/ 794633 w 794633"/>
                        <a:gd name="connsiteY8" fmla="*/ 55757 h 66157"/>
                        <a:gd name="connsiteX9" fmla="*/ 794633 w 794633"/>
                        <a:gd name="connsiteY9" fmla="*/ 10401 h 66157"/>
                        <a:gd name="connsiteX10" fmla="*/ 794633 w 794633"/>
                        <a:gd name="connsiteY10" fmla="*/ 0 h 66157"/>
                        <a:gd name="connsiteX11" fmla="*/ 784232 w 794633"/>
                        <a:gd name="connsiteY11" fmla="*/ 0 h 66157"/>
                        <a:gd name="connsiteX12" fmla="*/ 10401 w 794633"/>
                        <a:gd name="connsiteY12" fmla="*/ 0 h 66157"/>
                        <a:gd name="connsiteX13" fmla="*/ 784232 w 794633"/>
                        <a:gd name="connsiteY13" fmla="*/ 55757 h 66157"/>
                        <a:gd name="connsiteX14" fmla="*/ 10401 w 794633"/>
                        <a:gd name="connsiteY14" fmla="*/ 55757 h 66157"/>
                        <a:gd name="connsiteX15" fmla="*/ 10401 w 794633"/>
                        <a:gd name="connsiteY15" fmla="*/ 10401 h 66157"/>
                        <a:gd name="connsiteX16" fmla="*/ 784232 w 794633"/>
                        <a:gd name="connsiteY16" fmla="*/ 10401 h 66157"/>
                        <a:gd name="connsiteX17" fmla="*/ 784232 w 794633"/>
                        <a:gd name="connsiteY17" fmla="*/ 55757 h 661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794633" h="66157">
                          <a:moveTo>
                            <a:pt x="10401" y="0"/>
                          </a:moveTo>
                          <a:lnTo>
                            <a:pt x="0" y="0"/>
                          </a:lnTo>
                          <a:lnTo>
                            <a:pt x="0" y="10401"/>
                          </a:lnTo>
                          <a:lnTo>
                            <a:pt x="0" y="55757"/>
                          </a:lnTo>
                          <a:lnTo>
                            <a:pt x="0" y="66158"/>
                          </a:lnTo>
                          <a:lnTo>
                            <a:pt x="10401" y="66158"/>
                          </a:lnTo>
                          <a:lnTo>
                            <a:pt x="784232" y="66158"/>
                          </a:lnTo>
                          <a:lnTo>
                            <a:pt x="794633" y="66158"/>
                          </a:lnTo>
                          <a:lnTo>
                            <a:pt x="794633" y="55757"/>
                          </a:lnTo>
                          <a:lnTo>
                            <a:pt x="794633" y="10401"/>
                          </a:lnTo>
                          <a:lnTo>
                            <a:pt x="794633" y="0"/>
                          </a:lnTo>
                          <a:lnTo>
                            <a:pt x="784232" y="0"/>
                          </a:lnTo>
                          <a:lnTo>
                            <a:pt x="10401" y="0"/>
                          </a:lnTo>
                          <a:close/>
                          <a:moveTo>
                            <a:pt x="784232" y="55757"/>
                          </a:moveTo>
                          <a:lnTo>
                            <a:pt x="10401" y="55757"/>
                          </a:lnTo>
                          <a:lnTo>
                            <a:pt x="10401" y="10401"/>
                          </a:lnTo>
                          <a:lnTo>
                            <a:pt x="784232" y="10401"/>
                          </a:lnTo>
                          <a:lnTo>
                            <a:pt x="784232" y="5575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9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43" name="组合 42"/>
                  <p:cNvGrpSpPr/>
                  <p:nvPr/>
                </p:nvGrpSpPr>
                <p:grpSpPr>
                  <a:xfrm>
                    <a:off x="6629698" y="3803651"/>
                    <a:ext cx="794633" cy="66157"/>
                    <a:chOff x="6629698" y="3803651"/>
                    <a:chExt cx="794633" cy="66157"/>
                  </a:xfrm>
                </p:grpSpPr>
                <p:sp>
                  <p:nvSpPr>
                    <p:cNvPr id="52" name="任意多边形: 形状 51"/>
                    <p:cNvSpPr/>
                    <p:nvPr/>
                  </p:nvSpPr>
                  <p:spPr>
                    <a:xfrm>
                      <a:off x="6634899" y="3808851"/>
                      <a:ext cx="784229" cy="55756"/>
                    </a:xfrm>
                    <a:custGeom>
                      <a:avLst/>
                      <a:gdLst>
                        <a:gd name="connsiteX0" fmla="*/ 0 w 784229"/>
                        <a:gd name="connsiteY0" fmla="*/ 0 h 55756"/>
                        <a:gd name="connsiteX1" fmla="*/ 784230 w 784229"/>
                        <a:gd name="connsiteY1" fmla="*/ 0 h 55756"/>
                        <a:gd name="connsiteX2" fmla="*/ 784230 w 784229"/>
                        <a:gd name="connsiteY2" fmla="*/ 55756 h 55756"/>
                        <a:gd name="connsiteX3" fmla="*/ 0 w 784229"/>
                        <a:gd name="connsiteY3" fmla="*/ 55756 h 557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784229" h="55756">
                          <a:moveTo>
                            <a:pt x="0" y="0"/>
                          </a:moveTo>
                          <a:lnTo>
                            <a:pt x="784230" y="0"/>
                          </a:lnTo>
                          <a:lnTo>
                            <a:pt x="784230" y="55756"/>
                          </a:lnTo>
                          <a:lnTo>
                            <a:pt x="0" y="55756"/>
                          </a:lnTo>
                          <a:close/>
                        </a:path>
                      </a:pathLst>
                    </a:custGeom>
                    <a:solidFill>
                      <a:srgbClr val="4052F2"/>
                    </a:solidFill>
                    <a:ln w="219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3" name="任意多边形: 形状 52"/>
                    <p:cNvSpPr/>
                    <p:nvPr/>
                  </p:nvSpPr>
                  <p:spPr>
                    <a:xfrm>
                      <a:off x="6629698" y="3803651"/>
                      <a:ext cx="794633" cy="66157"/>
                    </a:xfrm>
                    <a:custGeom>
                      <a:avLst/>
                      <a:gdLst>
                        <a:gd name="connsiteX0" fmla="*/ 10401 w 794633"/>
                        <a:gd name="connsiteY0" fmla="*/ 0 h 66157"/>
                        <a:gd name="connsiteX1" fmla="*/ 0 w 794633"/>
                        <a:gd name="connsiteY1" fmla="*/ 0 h 66157"/>
                        <a:gd name="connsiteX2" fmla="*/ 0 w 794633"/>
                        <a:gd name="connsiteY2" fmla="*/ 10401 h 66157"/>
                        <a:gd name="connsiteX3" fmla="*/ 0 w 794633"/>
                        <a:gd name="connsiteY3" fmla="*/ 55757 h 66157"/>
                        <a:gd name="connsiteX4" fmla="*/ 0 w 794633"/>
                        <a:gd name="connsiteY4" fmla="*/ 66158 h 66157"/>
                        <a:gd name="connsiteX5" fmla="*/ 10401 w 794633"/>
                        <a:gd name="connsiteY5" fmla="*/ 66158 h 66157"/>
                        <a:gd name="connsiteX6" fmla="*/ 784232 w 794633"/>
                        <a:gd name="connsiteY6" fmla="*/ 66158 h 66157"/>
                        <a:gd name="connsiteX7" fmla="*/ 794633 w 794633"/>
                        <a:gd name="connsiteY7" fmla="*/ 66158 h 66157"/>
                        <a:gd name="connsiteX8" fmla="*/ 794633 w 794633"/>
                        <a:gd name="connsiteY8" fmla="*/ 55757 h 66157"/>
                        <a:gd name="connsiteX9" fmla="*/ 794633 w 794633"/>
                        <a:gd name="connsiteY9" fmla="*/ 10401 h 66157"/>
                        <a:gd name="connsiteX10" fmla="*/ 794633 w 794633"/>
                        <a:gd name="connsiteY10" fmla="*/ 0 h 66157"/>
                        <a:gd name="connsiteX11" fmla="*/ 784232 w 794633"/>
                        <a:gd name="connsiteY11" fmla="*/ 0 h 66157"/>
                        <a:gd name="connsiteX12" fmla="*/ 10401 w 794633"/>
                        <a:gd name="connsiteY12" fmla="*/ 0 h 66157"/>
                        <a:gd name="connsiteX13" fmla="*/ 784232 w 794633"/>
                        <a:gd name="connsiteY13" fmla="*/ 55757 h 66157"/>
                        <a:gd name="connsiteX14" fmla="*/ 10401 w 794633"/>
                        <a:gd name="connsiteY14" fmla="*/ 55757 h 66157"/>
                        <a:gd name="connsiteX15" fmla="*/ 10401 w 794633"/>
                        <a:gd name="connsiteY15" fmla="*/ 10401 h 66157"/>
                        <a:gd name="connsiteX16" fmla="*/ 784232 w 794633"/>
                        <a:gd name="connsiteY16" fmla="*/ 10401 h 66157"/>
                        <a:gd name="connsiteX17" fmla="*/ 784232 w 794633"/>
                        <a:gd name="connsiteY17" fmla="*/ 55757 h 661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794633" h="66157">
                          <a:moveTo>
                            <a:pt x="10401" y="0"/>
                          </a:moveTo>
                          <a:lnTo>
                            <a:pt x="0" y="0"/>
                          </a:lnTo>
                          <a:lnTo>
                            <a:pt x="0" y="10401"/>
                          </a:lnTo>
                          <a:lnTo>
                            <a:pt x="0" y="55757"/>
                          </a:lnTo>
                          <a:lnTo>
                            <a:pt x="0" y="66158"/>
                          </a:lnTo>
                          <a:lnTo>
                            <a:pt x="10401" y="66158"/>
                          </a:lnTo>
                          <a:lnTo>
                            <a:pt x="784232" y="66158"/>
                          </a:lnTo>
                          <a:lnTo>
                            <a:pt x="794633" y="66158"/>
                          </a:lnTo>
                          <a:lnTo>
                            <a:pt x="794633" y="55757"/>
                          </a:lnTo>
                          <a:lnTo>
                            <a:pt x="794633" y="10401"/>
                          </a:lnTo>
                          <a:lnTo>
                            <a:pt x="794633" y="0"/>
                          </a:lnTo>
                          <a:lnTo>
                            <a:pt x="784232" y="0"/>
                          </a:lnTo>
                          <a:lnTo>
                            <a:pt x="10401" y="0"/>
                          </a:lnTo>
                          <a:close/>
                          <a:moveTo>
                            <a:pt x="784232" y="55757"/>
                          </a:moveTo>
                          <a:lnTo>
                            <a:pt x="10401" y="55757"/>
                          </a:lnTo>
                          <a:lnTo>
                            <a:pt x="10401" y="10401"/>
                          </a:lnTo>
                          <a:lnTo>
                            <a:pt x="784232" y="10401"/>
                          </a:lnTo>
                          <a:lnTo>
                            <a:pt x="784232" y="5575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19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44" name="任意多边形: 形状 43"/>
                  <p:cNvSpPr/>
                  <p:nvPr/>
                </p:nvSpPr>
                <p:spPr>
                  <a:xfrm>
                    <a:off x="6571636" y="3532678"/>
                    <a:ext cx="732458" cy="123474"/>
                  </a:xfrm>
                  <a:custGeom>
                    <a:avLst/>
                    <a:gdLst>
                      <a:gd name="connsiteX0" fmla="*/ 713522 w 732458"/>
                      <a:gd name="connsiteY0" fmla="*/ 0 h 123474"/>
                      <a:gd name="connsiteX1" fmla="*/ 18936 w 732458"/>
                      <a:gd name="connsiteY1" fmla="*/ 0 h 123474"/>
                      <a:gd name="connsiteX2" fmla="*/ 0 w 732458"/>
                      <a:gd name="connsiteY2" fmla="*/ 18936 h 123474"/>
                      <a:gd name="connsiteX3" fmla="*/ 0 w 732458"/>
                      <a:gd name="connsiteY3" fmla="*/ 104539 h 123474"/>
                      <a:gd name="connsiteX4" fmla="*/ 18936 w 732458"/>
                      <a:gd name="connsiteY4" fmla="*/ 123475 h 123474"/>
                      <a:gd name="connsiteX5" fmla="*/ 713522 w 732458"/>
                      <a:gd name="connsiteY5" fmla="*/ 123475 h 123474"/>
                      <a:gd name="connsiteX6" fmla="*/ 732459 w 732458"/>
                      <a:gd name="connsiteY6" fmla="*/ 104539 h 123474"/>
                      <a:gd name="connsiteX7" fmla="*/ 732459 w 732458"/>
                      <a:gd name="connsiteY7" fmla="*/ 18936 h 123474"/>
                      <a:gd name="connsiteX8" fmla="*/ 713522 w 732458"/>
                      <a:gd name="connsiteY8" fmla="*/ 0 h 1234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32458" h="123474">
                        <a:moveTo>
                          <a:pt x="713522" y="0"/>
                        </a:moveTo>
                        <a:lnTo>
                          <a:pt x="18936" y="0"/>
                        </a:lnTo>
                        <a:cubicBezTo>
                          <a:pt x="8478" y="0"/>
                          <a:pt x="0" y="8478"/>
                          <a:pt x="0" y="18936"/>
                        </a:cubicBezTo>
                        <a:lnTo>
                          <a:pt x="0" y="104539"/>
                        </a:lnTo>
                        <a:cubicBezTo>
                          <a:pt x="0" y="114997"/>
                          <a:pt x="8478" y="123475"/>
                          <a:pt x="18936" y="123475"/>
                        </a:cubicBezTo>
                        <a:lnTo>
                          <a:pt x="713522" y="123475"/>
                        </a:lnTo>
                        <a:cubicBezTo>
                          <a:pt x="723981" y="123475"/>
                          <a:pt x="732459" y="114997"/>
                          <a:pt x="732459" y="104539"/>
                        </a:cubicBezTo>
                        <a:lnTo>
                          <a:pt x="732459" y="18936"/>
                        </a:lnTo>
                        <a:cubicBezTo>
                          <a:pt x="732459" y="8478"/>
                          <a:pt x="723979" y="0"/>
                          <a:pt x="713522" y="0"/>
                        </a:cubicBezTo>
                        <a:close/>
                      </a:path>
                    </a:pathLst>
                  </a:custGeom>
                  <a:solidFill>
                    <a:srgbClr val="0B065A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45" name="组合 44"/>
                  <p:cNvGrpSpPr/>
                  <p:nvPr/>
                </p:nvGrpSpPr>
                <p:grpSpPr>
                  <a:xfrm>
                    <a:off x="6765133" y="3436187"/>
                    <a:ext cx="656948" cy="96491"/>
                    <a:chOff x="6765133" y="3436187"/>
                    <a:chExt cx="656948" cy="96491"/>
                  </a:xfrm>
                </p:grpSpPr>
                <p:sp>
                  <p:nvSpPr>
                    <p:cNvPr id="50" name="任意多边形: 形状 49"/>
                    <p:cNvSpPr/>
                    <p:nvPr/>
                  </p:nvSpPr>
                  <p:spPr>
                    <a:xfrm>
                      <a:off x="6765133" y="3436187"/>
                      <a:ext cx="656948" cy="96491"/>
                    </a:xfrm>
                    <a:custGeom>
                      <a:avLst/>
                      <a:gdLst>
                        <a:gd name="connsiteX0" fmla="*/ 638012 w 656948"/>
                        <a:gd name="connsiteY0" fmla="*/ 0 h 96491"/>
                        <a:gd name="connsiteX1" fmla="*/ 18936 w 656948"/>
                        <a:gd name="connsiteY1" fmla="*/ 0 h 96491"/>
                        <a:gd name="connsiteX2" fmla="*/ 0 w 656948"/>
                        <a:gd name="connsiteY2" fmla="*/ 18936 h 96491"/>
                        <a:gd name="connsiteX3" fmla="*/ 0 w 656948"/>
                        <a:gd name="connsiteY3" fmla="*/ 77555 h 96491"/>
                        <a:gd name="connsiteX4" fmla="*/ 18936 w 656948"/>
                        <a:gd name="connsiteY4" fmla="*/ 96491 h 96491"/>
                        <a:gd name="connsiteX5" fmla="*/ 638012 w 656948"/>
                        <a:gd name="connsiteY5" fmla="*/ 96491 h 96491"/>
                        <a:gd name="connsiteX6" fmla="*/ 656948 w 656948"/>
                        <a:gd name="connsiteY6" fmla="*/ 77555 h 96491"/>
                        <a:gd name="connsiteX7" fmla="*/ 656948 w 656948"/>
                        <a:gd name="connsiteY7" fmla="*/ 18936 h 96491"/>
                        <a:gd name="connsiteX8" fmla="*/ 638012 w 656948"/>
                        <a:gd name="connsiteY8" fmla="*/ 0 h 964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6948" h="96491">
                          <a:moveTo>
                            <a:pt x="638012" y="0"/>
                          </a:moveTo>
                          <a:lnTo>
                            <a:pt x="18936" y="0"/>
                          </a:lnTo>
                          <a:cubicBezTo>
                            <a:pt x="8478" y="0"/>
                            <a:pt x="0" y="8478"/>
                            <a:pt x="0" y="18936"/>
                          </a:cubicBezTo>
                          <a:lnTo>
                            <a:pt x="0" y="77555"/>
                          </a:lnTo>
                          <a:cubicBezTo>
                            <a:pt x="0" y="88013"/>
                            <a:pt x="8478" y="96491"/>
                            <a:pt x="18936" y="96491"/>
                          </a:cubicBezTo>
                          <a:lnTo>
                            <a:pt x="638012" y="96491"/>
                          </a:lnTo>
                          <a:cubicBezTo>
                            <a:pt x="648470" y="96491"/>
                            <a:pt x="656948" y="88013"/>
                            <a:pt x="656948" y="77555"/>
                          </a:cubicBezTo>
                          <a:lnTo>
                            <a:pt x="656948" y="18936"/>
                          </a:lnTo>
                          <a:cubicBezTo>
                            <a:pt x="656948" y="8478"/>
                            <a:pt x="648468" y="0"/>
                            <a:pt x="638012" y="0"/>
                          </a:cubicBezTo>
                          <a:close/>
                        </a:path>
                      </a:pathLst>
                    </a:custGeom>
                    <a:solidFill>
                      <a:srgbClr val="FCAA23"/>
                    </a:solidFill>
                    <a:ln w="219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1" name="任意多边形: 形状 50"/>
                    <p:cNvSpPr/>
                    <p:nvPr/>
                  </p:nvSpPr>
                  <p:spPr>
                    <a:xfrm>
                      <a:off x="6765133" y="3436187"/>
                      <a:ext cx="656948" cy="96491"/>
                    </a:xfrm>
                    <a:custGeom>
                      <a:avLst/>
                      <a:gdLst>
                        <a:gd name="connsiteX0" fmla="*/ 638012 w 656948"/>
                        <a:gd name="connsiteY0" fmla="*/ 0 h 96491"/>
                        <a:gd name="connsiteX1" fmla="*/ 18936 w 656948"/>
                        <a:gd name="connsiteY1" fmla="*/ 0 h 96491"/>
                        <a:gd name="connsiteX2" fmla="*/ 0 w 656948"/>
                        <a:gd name="connsiteY2" fmla="*/ 18936 h 96491"/>
                        <a:gd name="connsiteX3" fmla="*/ 0 w 656948"/>
                        <a:gd name="connsiteY3" fmla="*/ 77555 h 96491"/>
                        <a:gd name="connsiteX4" fmla="*/ 18936 w 656948"/>
                        <a:gd name="connsiteY4" fmla="*/ 96491 h 96491"/>
                        <a:gd name="connsiteX5" fmla="*/ 638012 w 656948"/>
                        <a:gd name="connsiteY5" fmla="*/ 96491 h 96491"/>
                        <a:gd name="connsiteX6" fmla="*/ 656948 w 656948"/>
                        <a:gd name="connsiteY6" fmla="*/ 77555 h 96491"/>
                        <a:gd name="connsiteX7" fmla="*/ 656948 w 656948"/>
                        <a:gd name="connsiteY7" fmla="*/ 18936 h 96491"/>
                        <a:gd name="connsiteX8" fmla="*/ 638012 w 656948"/>
                        <a:gd name="connsiteY8" fmla="*/ 0 h 964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6948" h="96491">
                          <a:moveTo>
                            <a:pt x="638012" y="0"/>
                          </a:moveTo>
                          <a:lnTo>
                            <a:pt x="18936" y="0"/>
                          </a:lnTo>
                          <a:cubicBezTo>
                            <a:pt x="8478" y="0"/>
                            <a:pt x="0" y="8478"/>
                            <a:pt x="0" y="18936"/>
                          </a:cubicBezTo>
                          <a:lnTo>
                            <a:pt x="0" y="77555"/>
                          </a:lnTo>
                          <a:cubicBezTo>
                            <a:pt x="0" y="88013"/>
                            <a:pt x="8478" y="96491"/>
                            <a:pt x="18936" y="96491"/>
                          </a:cubicBezTo>
                          <a:lnTo>
                            <a:pt x="638012" y="96491"/>
                          </a:lnTo>
                          <a:cubicBezTo>
                            <a:pt x="648470" y="96491"/>
                            <a:pt x="656948" y="88013"/>
                            <a:pt x="656948" y="77555"/>
                          </a:cubicBezTo>
                          <a:lnTo>
                            <a:pt x="656948" y="18936"/>
                          </a:lnTo>
                          <a:cubicBezTo>
                            <a:pt x="656948" y="8478"/>
                            <a:pt x="648468" y="0"/>
                            <a:pt x="638012" y="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8792" cap="rnd">
                      <a:solidFill>
                        <a:srgbClr val="00000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46" name="任意多边形: 形状 45"/>
                  <p:cNvSpPr/>
                  <p:nvPr/>
                </p:nvSpPr>
                <p:spPr>
                  <a:xfrm>
                    <a:off x="6711317" y="3732849"/>
                    <a:ext cx="329670" cy="3959"/>
                  </a:xfrm>
                  <a:custGeom>
                    <a:avLst/>
                    <a:gdLst>
                      <a:gd name="connsiteX0" fmla="*/ 328758 w 329670"/>
                      <a:gd name="connsiteY0" fmla="*/ 1034 h 3959"/>
                      <a:gd name="connsiteX1" fmla="*/ 164834 w 329670"/>
                      <a:gd name="connsiteY1" fmla="*/ 821 h 3959"/>
                      <a:gd name="connsiteX2" fmla="*/ 913 w 329670"/>
                      <a:gd name="connsiteY2" fmla="*/ 1034 h 3959"/>
                      <a:gd name="connsiteX3" fmla="*/ 913 w 329670"/>
                      <a:gd name="connsiteY3" fmla="*/ 2925 h 3959"/>
                      <a:gd name="connsiteX4" fmla="*/ 164834 w 329670"/>
                      <a:gd name="connsiteY4" fmla="*/ 3138 h 3959"/>
                      <a:gd name="connsiteX5" fmla="*/ 328758 w 329670"/>
                      <a:gd name="connsiteY5" fmla="*/ 2925 h 3959"/>
                      <a:gd name="connsiteX6" fmla="*/ 328758 w 329670"/>
                      <a:gd name="connsiteY6" fmla="*/ 1034 h 3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29670" h="3959">
                        <a:moveTo>
                          <a:pt x="328758" y="1034"/>
                        </a:moveTo>
                        <a:cubicBezTo>
                          <a:pt x="274138" y="19"/>
                          <a:pt x="219461" y="821"/>
                          <a:pt x="164834" y="821"/>
                        </a:cubicBezTo>
                        <a:cubicBezTo>
                          <a:pt x="110271" y="821"/>
                          <a:pt x="55434" y="-1161"/>
                          <a:pt x="913" y="1034"/>
                        </a:cubicBezTo>
                        <a:cubicBezTo>
                          <a:pt x="-303" y="1083"/>
                          <a:pt x="-305" y="2874"/>
                          <a:pt x="913" y="2925"/>
                        </a:cubicBezTo>
                        <a:cubicBezTo>
                          <a:pt x="55434" y="5121"/>
                          <a:pt x="110274" y="3138"/>
                          <a:pt x="164834" y="3138"/>
                        </a:cubicBezTo>
                        <a:cubicBezTo>
                          <a:pt x="219461" y="3138"/>
                          <a:pt x="274138" y="3940"/>
                          <a:pt x="328758" y="2925"/>
                        </a:cubicBezTo>
                        <a:cubicBezTo>
                          <a:pt x="329973" y="2900"/>
                          <a:pt x="329976" y="1056"/>
                          <a:pt x="328758" y="103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" name="任意多边形: 形状 46"/>
                  <p:cNvSpPr/>
                  <p:nvPr/>
                </p:nvSpPr>
                <p:spPr>
                  <a:xfrm>
                    <a:off x="6877980" y="3771851"/>
                    <a:ext cx="450704" cy="5180"/>
                  </a:xfrm>
                  <a:custGeom>
                    <a:avLst/>
                    <a:gdLst>
                      <a:gd name="connsiteX0" fmla="*/ 449322 w 450704"/>
                      <a:gd name="connsiteY0" fmla="*/ 1157 h 5180"/>
                      <a:gd name="connsiteX1" fmla="*/ 335848 w 450704"/>
                      <a:gd name="connsiteY1" fmla="*/ 515 h 5180"/>
                      <a:gd name="connsiteX2" fmla="*/ 224955 w 450704"/>
                      <a:gd name="connsiteY2" fmla="*/ 812 h 5180"/>
                      <a:gd name="connsiteX3" fmla="*/ 588 w 450704"/>
                      <a:gd name="connsiteY3" fmla="*/ 1981 h 5180"/>
                      <a:gd name="connsiteX4" fmla="*/ 588 w 450704"/>
                      <a:gd name="connsiteY4" fmla="*/ 3201 h 5180"/>
                      <a:gd name="connsiteX5" fmla="*/ 224955 w 450704"/>
                      <a:gd name="connsiteY5" fmla="*/ 4370 h 5180"/>
                      <a:gd name="connsiteX6" fmla="*/ 335848 w 450704"/>
                      <a:gd name="connsiteY6" fmla="*/ 4667 h 5180"/>
                      <a:gd name="connsiteX7" fmla="*/ 449322 w 450704"/>
                      <a:gd name="connsiteY7" fmla="*/ 4023 h 5180"/>
                      <a:gd name="connsiteX8" fmla="*/ 449322 w 450704"/>
                      <a:gd name="connsiteY8" fmla="*/ 1157 h 5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50704" h="5180">
                        <a:moveTo>
                          <a:pt x="449322" y="1157"/>
                        </a:moveTo>
                        <a:cubicBezTo>
                          <a:pt x="411669" y="-921"/>
                          <a:pt x="373552" y="414"/>
                          <a:pt x="335848" y="515"/>
                        </a:cubicBezTo>
                        <a:cubicBezTo>
                          <a:pt x="298883" y="614"/>
                          <a:pt x="261918" y="675"/>
                          <a:pt x="224955" y="812"/>
                        </a:cubicBezTo>
                        <a:cubicBezTo>
                          <a:pt x="150170" y="1086"/>
                          <a:pt x="75369" y="1249"/>
                          <a:pt x="588" y="1981"/>
                        </a:cubicBezTo>
                        <a:cubicBezTo>
                          <a:pt x="-196" y="1990"/>
                          <a:pt x="-196" y="3192"/>
                          <a:pt x="588" y="3201"/>
                        </a:cubicBezTo>
                        <a:cubicBezTo>
                          <a:pt x="75369" y="3935"/>
                          <a:pt x="150170" y="4095"/>
                          <a:pt x="224955" y="4370"/>
                        </a:cubicBezTo>
                        <a:cubicBezTo>
                          <a:pt x="261918" y="4506"/>
                          <a:pt x="298885" y="4568"/>
                          <a:pt x="335848" y="4667"/>
                        </a:cubicBezTo>
                        <a:cubicBezTo>
                          <a:pt x="373545" y="4768"/>
                          <a:pt x="411673" y="6100"/>
                          <a:pt x="449322" y="4023"/>
                        </a:cubicBezTo>
                        <a:cubicBezTo>
                          <a:pt x="451164" y="3919"/>
                          <a:pt x="451168" y="1260"/>
                          <a:pt x="449322" y="115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" name="任意多边形: 形状 47"/>
                  <p:cNvSpPr/>
                  <p:nvPr/>
                </p:nvSpPr>
                <p:spPr>
                  <a:xfrm>
                    <a:off x="7096163" y="3732843"/>
                    <a:ext cx="183696" cy="3970"/>
                  </a:xfrm>
                  <a:custGeom>
                    <a:avLst/>
                    <a:gdLst>
                      <a:gd name="connsiteX0" fmla="*/ 182786 w 183696"/>
                      <a:gd name="connsiteY0" fmla="*/ 1041 h 3970"/>
                      <a:gd name="connsiteX1" fmla="*/ 91878 w 183696"/>
                      <a:gd name="connsiteY1" fmla="*/ 683 h 3970"/>
                      <a:gd name="connsiteX2" fmla="*/ 972 w 183696"/>
                      <a:gd name="connsiteY2" fmla="*/ 980 h 3970"/>
                      <a:gd name="connsiteX3" fmla="*/ 972 w 183696"/>
                      <a:gd name="connsiteY3" fmla="*/ 2991 h 3970"/>
                      <a:gd name="connsiteX4" fmla="*/ 91878 w 183696"/>
                      <a:gd name="connsiteY4" fmla="*/ 3288 h 3970"/>
                      <a:gd name="connsiteX5" fmla="*/ 182786 w 183696"/>
                      <a:gd name="connsiteY5" fmla="*/ 2929 h 3970"/>
                      <a:gd name="connsiteX6" fmla="*/ 182786 w 183696"/>
                      <a:gd name="connsiteY6" fmla="*/ 1041 h 3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3696" h="3970">
                        <a:moveTo>
                          <a:pt x="182786" y="1041"/>
                        </a:moveTo>
                        <a:cubicBezTo>
                          <a:pt x="152731" y="-1062"/>
                          <a:pt x="122011" y="670"/>
                          <a:pt x="91878" y="683"/>
                        </a:cubicBezTo>
                        <a:cubicBezTo>
                          <a:pt x="61575" y="698"/>
                          <a:pt x="31275" y="788"/>
                          <a:pt x="972" y="980"/>
                        </a:cubicBezTo>
                        <a:cubicBezTo>
                          <a:pt x="-323" y="989"/>
                          <a:pt x="-325" y="2982"/>
                          <a:pt x="972" y="2991"/>
                        </a:cubicBezTo>
                        <a:cubicBezTo>
                          <a:pt x="31275" y="3182"/>
                          <a:pt x="61575" y="3272"/>
                          <a:pt x="91878" y="3288"/>
                        </a:cubicBezTo>
                        <a:cubicBezTo>
                          <a:pt x="122007" y="3301"/>
                          <a:pt x="152734" y="5033"/>
                          <a:pt x="182786" y="2929"/>
                        </a:cubicBezTo>
                        <a:cubicBezTo>
                          <a:pt x="183999" y="2846"/>
                          <a:pt x="184001" y="1125"/>
                          <a:pt x="182786" y="104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" name="任意多边形: 形状 48"/>
                  <p:cNvSpPr/>
                  <p:nvPr/>
                </p:nvSpPr>
                <p:spPr>
                  <a:xfrm>
                    <a:off x="6740388" y="3771486"/>
                    <a:ext cx="76906" cy="2114"/>
                  </a:xfrm>
                  <a:custGeom>
                    <a:avLst/>
                    <a:gdLst>
                      <a:gd name="connsiteX0" fmla="*/ 76287 w 76906"/>
                      <a:gd name="connsiteY0" fmla="*/ 417 h 2114"/>
                      <a:gd name="connsiteX1" fmla="*/ 854 w 76906"/>
                      <a:gd name="connsiteY1" fmla="*/ 174 h 2114"/>
                      <a:gd name="connsiteX2" fmla="*/ 854 w 76906"/>
                      <a:gd name="connsiteY2" fmla="*/ 1941 h 2114"/>
                      <a:gd name="connsiteX3" fmla="*/ 76287 w 76906"/>
                      <a:gd name="connsiteY3" fmla="*/ 1697 h 2114"/>
                      <a:gd name="connsiteX4" fmla="*/ 76287 w 76906"/>
                      <a:gd name="connsiteY4" fmla="*/ 417 h 21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906" h="2114">
                        <a:moveTo>
                          <a:pt x="76287" y="417"/>
                        </a:moveTo>
                        <a:cubicBezTo>
                          <a:pt x="51152" y="-271"/>
                          <a:pt x="25996" y="77"/>
                          <a:pt x="854" y="174"/>
                        </a:cubicBezTo>
                        <a:cubicBezTo>
                          <a:pt x="-285" y="178"/>
                          <a:pt x="-285" y="1936"/>
                          <a:pt x="854" y="1941"/>
                        </a:cubicBezTo>
                        <a:cubicBezTo>
                          <a:pt x="25996" y="2038"/>
                          <a:pt x="51152" y="2385"/>
                          <a:pt x="76287" y="1697"/>
                        </a:cubicBezTo>
                        <a:cubicBezTo>
                          <a:pt x="77112" y="1675"/>
                          <a:pt x="77114" y="442"/>
                          <a:pt x="76287" y="41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26" name="组合 25"/>
              <p:cNvGrpSpPr/>
              <p:nvPr/>
            </p:nvGrpSpPr>
            <p:grpSpPr>
              <a:xfrm>
                <a:off x="4460968" y="3729759"/>
                <a:ext cx="966590" cy="133739"/>
                <a:chOff x="4460968" y="3729759"/>
                <a:chExt cx="966590" cy="133739"/>
              </a:xfrm>
            </p:grpSpPr>
            <p:grpSp>
              <p:nvGrpSpPr>
                <p:cNvPr id="27" name="组合 26"/>
                <p:cNvGrpSpPr/>
                <p:nvPr/>
              </p:nvGrpSpPr>
              <p:grpSpPr>
                <a:xfrm>
                  <a:off x="4485450" y="3729759"/>
                  <a:ext cx="917628" cy="123335"/>
                  <a:chOff x="4485450" y="3729759"/>
                  <a:chExt cx="917628" cy="123335"/>
                </a:xfrm>
              </p:grpSpPr>
              <p:sp>
                <p:nvSpPr>
                  <p:cNvPr id="35" name="任意多边形: 形状 34"/>
                  <p:cNvSpPr/>
                  <p:nvPr/>
                </p:nvSpPr>
                <p:spPr>
                  <a:xfrm>
                    <a:off x="4485450" y="3729759"/>
                    <a:ext cx="917628" cy="123335"/>
                  </a:xfrm>
                  <a:custGeom>
                    <a:avLst/>
                    <a:gdLst>
                      <a:gd name="connsiteX0" fmla="*/ 430698 w 917628"/>
                      <a:gd name="connsiteY0" fmla="*/ 90905 h 123335"/>
                      <a:gd name="connsiteX1" fmla="*/ 237135 w 917628"/>
                      <a:gd name="connsiteY1" fmla="*/ 11262 h 123335"/>
                      <a:gd name="connsiteX2" fmla="*/ 0 w 917628"/>
                      <a:gd name="connsiteY2" fmla="*/ 63684 h 123335"/>
                      <a:gd name="connsiteX3" fmla="*/ 0 w 917628"/>
                      <a:gd name="connsiteY3" fmla="*/ 123336 h 123335"/>
                      <a:gd name="connsiteX4" fmla="*/ 917629 w 917628"/>
                      <a:gd name="connsiteY4" fmla="*/ 123336 h 123335"/>
                      <a:gd name="connsiteX5" fmla="*/ 917629 w 917628"/>
                      <a:gd name="connsiteY5" fmla="*/ 61667 h 123335"/>
                      <a:gd name="connsiteX6" fmla="*/ 656521 w 917628"/>
                      <a:gd name="connsiteY6" fmla="*/ 33439 h 123335"/>
                      <a:gd name="connsiteX7" fmla="*/ 430698 w 917628"/>
                      <a:gd name="connsiteY7" fmla="*/ 90905 h 123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17628" h="123335">
                        <a:moveTo>
                          <a:pt x="430698" y="90905"/>
                        </a:moveTo>
                        <a:cubicBezTo>
                          <a:pt x="430698" y="90905"/>
                          <a:pt x="386340" y="54613"/>
                          <a:pt x="237135" y="11262"/>
                        </a:cubicBezTo>
                        <a:cubicBezTo>
                          <a:pt x="87930" y="-32088"/>
                          <a:pt x="0" y="63684"/>
                          <a:pt x="0" y="63684"/>
                        </a:cubicBezTo>
                        <a:lnTo>
                          <a:pt x="0" y="123336"/>
                        </a:lnTo>
                        <a:lnTo>
                          <a:pt x="917629" y="123336"/>
                        </a:lnTo>
                        <a:lnTo>
                          <a:pt x="917629" y="61667"/>
                        </a:lnTo>
                        <a:cubicBezTo>
                          <a:pt x="917629" y="61667"/>
                          <a:pt x="846051" y="37472"/>
                          <a:pt x="656521" y="33439"/>
                        </a:cubicBezTo>
                        <a:cubicBezTo>
                          <a:pt x="466990" y="29410"/>
                          <a:pt x="430698" y="90905"/>
                          <a:pt x="430698" y="9090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6" name="任意多边形: 形状 35"/>
                  <p:cNvSpPr/>
                  <p:nvPr/>
                </p:nvSpPr>
                <p:spPr>
                  <a:xfrm>
                    <a:off x="4485450" y="3729759"/>
                    <a:ext cx="917628" cy="123335"/>
                  </a:xfrm>
                  <a:custGeom>
                    <a:avLst/>
                    <a:gdLst>
                      <a:gd name="connsiteX0" fmla="*/ 430698 w 917628"/>
                      <a:gd name="connsiteY0" fmla="*/ 90905 h 123335"/>
                      <a:gd name="connsiteX1" fmla="*/ 237135 w 917628"/>
                      <a:gd name="connsiteY1" fmla="*/ 11262 h 123335"/>
                      <a:gd name="connsiteX2" fmla="*/ 0 w 917628"/>
                      <a:gd name="connsiteY2" fmla="*/ 63684 h 123335"/>
                      <a:gd name="connsiteX3" fmla="*/ 0 w 917628"/>
                      <a:gd name="connsiteY3" fmla="*/ 123336 h 123335"/>
                      <a:gd name="connsiteX4" fmla="*/ 917629 w 917628"/>
                      <a:gd name="connsiteY4" fmla="*/ 123336 h 123335"/>
                      <a:gd name="connsiteX5" fmla="*/ 917629 w 917628"/>
                      <a:gd name="connsiteY5" fmla="*/ 61667 h 123335"/>
                      <a:gd name="connsiteX6" fmla="*/ 656521 w 917628"/>
                      <a:gd name="connsiteY6" fmla="*/ 33439 h 123335"/>
                      <a:gd name="connsiteX7" fmla="*/ 430698 w 917628"/>
                      <a:gd name="connsiteY7" fmla="*/ 90905 h 123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17628" h="123335">
                        <a:moveTo>
                          <a:pt x="430698" y="90905"/>
                        </a:moveTo>
                        <a:cubicBezTo>
                          <a:pt x="430698" y="90905"/>
                          <a:pt x="386340" y="54613"/>
                          <a:pt x="237135" y="11262"/>
                        </a:cubicBezTo>
                        <a:cubicBezTo>
                          <a:pt x="87930" y="-32088"/>
                          <a:pt x="0" y="63684"/>
                          <a:pt x="0" y="63684"/>
                        </a:cubicBezTo>
                        <a:lnTo>
                          <a:pt x="0" y="123336"/>
                        </a:lnTo>
                        <a:lnTo>
                          <a:pt x="917629" y="123336"/>
                        </a:lnTo>
                        <a:lnTo>
                          <a:pt x="917629" y="61667"/>
                        </a:lnTo>
                        <a:cubicBezTo>
                          <a:pt x="917629" y="61667"/>
                          <a:pt x="846051" y="37472"/>
                          <a:pt x="656521" y="33439"/>
                        </a:cubicBezTo>
                        <a:cubicBezTo>
                          <a:pt x="466990" y="29410"/>
                          <a:pt x="430698" y="90905"/>
                          <a:pt x="430698" y="90905"/>
                        </a:cubicBezTo>
                        <a:close/>
                      </a:path>
                    </a:pathLst>
                  </a:custGeom>
                  <a:noFill/>
                  <a:ln w="8792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8" name="组合 27"/>
                <p:cNvGrpSpPr/>
                <p:nvPr/>
              </p:nvGrpSpPr>
              <p:grpSpPr>
                <a:xfrm>
                  <a:off x="4460968" y="3826394"/>
                  <a:ext cx="966590" cy="37103"/>
                  <a:chOff x="4460968" y="3826394"/>
                  <a:chExt cx="966590" cy="37103"/>
                </a:xfrm>
              </p:grpSpPr>
              <p:sp>
                <p:nvSpPr>
                  <p:cNvPr id="33" name="任意多边形: 形状 32"/>
                  <p:cNvSpPr/>
                  <p:nvPr/>
                </p:nvSpPr>
                <p:spPr>
                  <a:xfrm>
                    <a:off x="4466169" y="3831595"/>
                    <a:ext cx="956189" cy="26702"/>
                  </a:xfrm>
                  <a:custGeom>
                    <a:avLst/>
                    <a:gdLst>
                      <a:gd name="connsiteX0" fmla="*/ 0 w 956189"/>
                      <a:gd name="connsiteY0" fmla="*/ 0 h 26702"/>
                      <a:gd name="connsiteX1" fmla="*/ 956190 w 956189"/>
                      <a:gd name="connsiteY1" fmla="*/ 0 h 26702"/>
                      <a:gd name="connsiteX2" fmla="*/ 956190 w 956189"/>
                      <a:gd name="connsiteY2" fmla="*/ 26702 h 26702"/>
                      <a:gd name="connsiteX3" fmla="*/ 0 w 956189"/>
                      <a:gd name="connsiteY3" fmla="*/ 26702 h 267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6189" h="26702">
                        <a:moveTo>
                          <a:pt x="0" y="0"/>
                        </a:moveTo>
                        <a:lnTo>
                          <a:pt x="956190" y="0"/>
                        </a:lnTo>
                        <a:lnTo>
                          <a:pt x="956190" y="26702"/>
                        </a:lnTo>
                        <a:lnTo>
                          <a:pt x="0" y="26702"/>
                        </a:lnTo>
                        <a:close/>
                      </a:path>
                    </a:pathLst>
                  </a:custGeom>
                  <a:solidFill>
                    <a:srgbClr val="4052F2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4" name="任意多边形: 形状 33"/>
                  <p:cNvSpPr/>
                  <p:nvPr/>
                </p:nvSpPr>
                <p:spPr>
                  <a:xfrm>
                    <a:off x="4460968" y="3826394"/>
                    <a:ext cx="966590" cy="37103"/>
                  </a:xfrm>
                  <a:custGeom>
                    <a:avLst/>
                    <a:gdLst>
                      <a:gd name="connsiteX0" fmla="*/ 10401 w 966590"/>
                      <a:gd name="connsiteY0" fmla="*/ 0 h 37103"/>
                      <a:gd name="connsiteX1" fmla="*/ 0 w 966590"/>
                      <a:gd name="connsiteY1" fmla="*/ 0 h 37103"/>
                      <a:gd name="connsiteX2" fmla="*/ 0 w 966590"/>
                      <a:gd name="connsiteY2" fmla="*/ 10401 h 37103"/>
                      <a:gd name="connsiteX3" fmla="*/ 0 w 966590"/>
                      <a:gd name="connsiteY3" fmla="*/ 26702 h 37103"/>
                      <a:gd name="connsiteX4" fmla="*/ 0 w 966590"/>
                      <a:gd name="connsiteY4" fmla="*/ 37104 h 37103"/>
                      <a:gd name="connsiteX5" fmla="*/ 10401 w 966590"/>
                      <a:gd name="connsiteY5" fmla="*/ 37104 h 37103"/>
                      <a:gd name="connsiteX6" fmla="*/ 956190 w 966590"/>
                      <a:gd name="connsiteY6" fmla="*/ 37104 h 37103"/>
                      <a:gd name="connsiteX7" fmla="*/ 966591 w 966590"/>
                      <a:gd name="connsiteY7" fmla="*/ 37104 h 37103"/>
                      <a:gd name="connsiteX8" fmla="*/ 966591 w 966590"/>
                      <a:gd name="connsiteY8" fmla="*/ 26702 h 37103"/>
                      <a:gd name="connsiteX9" fmla="*/ 966591 w 966590"/>
                      <a:gd name="connsiteY9" fmla="*/ 10401 h 37103"/>
                      <a:gd name="connsiteX10" fmla="*/ 966591 w 966590"/>
                      <a:gd name="connsiteY10" fmla="*/ 0 h 37103"/>
                      <a:gd name="connsiteX11" fmla="*/ 956190 w 966590"/>
                      <a:gd name="connsiteY11" fmla="*/ 0 h 37103"/>
                      <a:gd name="connsiteX12" fmla="*/ 10401 w 966590"/>
                      <a:gd name="connsiteY12" fmla="*/ 0 h 37103"/>
                      <a:gd name="connsiteX13" fmla="*/ 956192 w 966590"/>
                      <a:gd name="connsiteY13" fmla="*/ 26702 h 37103"/>
                      <a:gd name="connsiteX14" fmla="*/ 10403 w 966590"/>
                      <a:gd name="connsiteY14" fmla="*/ 26702 h 37103"/>
                      <a:gd name="connsiteX15" fmla="*/ 10403 w 966590"/>
                      <a:gd name="connsiteY15" fmla="*/ 10401 h 37103"/>
                      <a:gd name="connsiteX16" fmla="*/ 956192 w 966590"/>
                      <a:gd name="connsiteY16" fmla="*/ 10401 h 37103"/>
                      <a:gd name="connsiteX17" fmla="*/ 956192 w 966590"/>
                      <a:gd name="connsiteY17" fmla="*/ 26702 h 37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966590" h="37103">
                        <a:moveTo>
                          <a:pt x="10401" y="0"/>
                        </a:moveTo>
                        <a:lnTo>
                          <a:pt x="0" y="0"/>
                        </a:lnTo>
                        <a:lnTo>
                          <a:pt x="0" y="10401"/>
                        </a:lnTo>
                        <a:lnTo>
                          <a:pt x="0" y="26702"/>
                        </a:lnTo>
                        <a:lnTo>
                          <a:pt x="0" y="37104"/>
                        </a:lnTo>
                        <a:lnTo>
                          <a:pt x="10401" y="37104"/>
                        </a:lnTo>
                        <a:lnTo>
                          <a:pt x="956190" y="37104"/>
                        </a:lnTo>
                        <a:lnTo>
                          <a:pt x="966591" y="37104"/>
                        </a:lnTo>
                        <a:lnTo>
                          <a:pt x="966591" y="26702"/>
                        </a:lnTo>
                        <a:lnTo>
                          <a:pt x="966591" y="10401"/>
                        </a:lnTo>
                        <a:lnTo>
                          <a:pt x="966591" y="0"/>
                        </a:lnTo>
                        <a:lnTo>
                          <a:pt x="956190" y="0"/>
                        </a:lnTo>
                        <a:lnTo>
                          <a:pt x="10401" y="0"/>
                        </a:lnTo>
                        <a:close/>
                        <a:moveTo>
                          <a:pt x="956192" y="26702"/>
                        </a:moveTo>
                        <a:lnTo>
                          <a:pt x="10403" y="26702"/>
                        </a:lnTo>
                        <a:lnTo>
                          <a:pt x="10403" y="10401"/>
                        </a:lnTo>
                        <a:lnTo>
                          <a:pt x="956192" y="10401"/>
                        </a:lnTo>
                        <a:lnTo>
                          <a:pt x="956192" y="2670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1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29" name="任意多边形: 形状 28"/>
                <p:cNvSpPr/>
                <p:nvPr/>
              </p:nvSpPr>
              <p:spPr>
                <a:xfrm>
                  <a:off x="4536983" y="3762435"/>
                  <a:ext cx="243029" cy="25730"/>
                </a:xfrm>
                <a:custGeom>
                  <a:avLst/>
                  <a:gdLst>
                    <a:gd name="connsiteX0" fmla="*/ 240888 w 243029"/>
                    <a:gd name="connsiteY0" fmla="*/ 19571 h 25730"/>
                    <a:gd name="connsiteX1" fmla="*/ 176823 w 243029"/>
                    <a:gd name="connsiteY1" fmla="*/ 5581 h 25730"/>
                    <a:gd name="connsiteX2" fmla="*/ 113600 w 243029"/>
                    <a:gd name="connsiteY2" fmla="*/ 24 h 25730"/>
                    <a:gd name="connsiteX3" fmla="*/ 948 w 243029"/>
                    <a:gd name="connsiteY3" fmla="*/ 21648 h 25730"/>
                    <a:gd name="connsiteX4" fmla="*/ 2428 w 243029"/>
                    <a:gd name="connsiteY4" fmla="*/ 25157 h 25730"/>
                    <a:gd name="connsiteX5" fmla="*/ 118260 w 243029"/>
                    <a:gd name="connsiteY5" fmla="*/ 7904 h 25730"/>
                    <a:gd name="connsiteX6" fmla="*/ 182180 w 243029"/>
                    <a:gd name="connsiteY6" fmla="*/ 14472 h 25730"/>
                    <a:gd name="connsiteX7" fmla="*/ 240057 w 243029"/>
                    <a:gd name="connsiteY7" fmla="*/ 25717 h 25730"/>
                    <a:gd name="connsiteX8" fmla="*/ 240888 w 243029"/>
                    <a:gd name="connsiteY8" fmla="*/ 19571 h 25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43029" h="25730">
                      <a:moveTo>
                        <a:pt x="240888" y="19571"/>
                      </a:moveTo>
                      <a:cubicBezTo>
                        <a:pt x="221281" y="11403"/>
                        <a:pt x="197740" y="8790"/>
                        <a:pt x="176823" y="5581"/>
                      </a:cubicBezTo>
                      <a:cubicBezTo>
                        <a:pt x="155895" y="2369"/>
                        <a:pt x="134780" y="270"/>
                        <a:pt x="113600" y="24"/>
                      </a:cubicBezTo>
                      <a:cubicBezTo>
                        <a:pt x="74957" y="-425"/>
                        <a:pt x="36247" y="5460"/>
                        <a:pt x="948" y="21648"/>
                      </a:cubicBezTo>
                      <a:cubicBezTo>
                        <a:pt x="-1021" y="22552"/>
                        <a:pt x="375" y="25856"/>
                        <a:pt x="2428" y="25157"/>
                      </a:cubicBezTo>
                      <a:cubicBezTo>
                        <a:pt x="39812" y="12454"/>
                        <a:pt x="78800" y="6840"/>
                        <a:pt x="118260" y="7904"/>
                      </a:cubicBezTo>
                      <a:cubicBezTo>
                        <a:pt x="139698" y="8482"/>
                        <a:pt x="161045" y="10884"/>
                        <a:pt x="182180" y="14472"/>
                      </a:cubicBezTo>
                      <a:cubicBezTo>
                        <a:pt x="201380" y="17731"/>
                        <a:pt x="220688" y="24154"/>
                        <a:pt x="240057" y="25717"/>
                      </a:cubicBezTo>
                      <a:cubicBezTo>
                        <a:pt x="243893" y="26027"/>
                        <a:pt x="243847" y="20804"/>
                        <a:pt x="240888" y="1957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0" name="任意多边形: 形状 29"/>
                <p:cNvSpPr/>
                <p:nvPr/>
              </p:nvSpPr>
              <p:spPr>
                <a:xfrm>
                  <a:off x="4635438" y="3796498"/>
                  <a:ext cx="145490" cy="15158"/>
                </a:xfrm>
                <a:custGeom>
                  <a:avLst/>
                  <a:gdLst>
                    <a:gd name="connsiteX0" fmla="*/ 143730 w 145490"/>
                    <a:gd name="connsiteY0" fmla="*/ 10267 h 15158"/>
                    <a:gd name="connsiteX1" fmla="*/ 72557 w 145490"/>
                    <a:gd name="connsiteY1" fmla="*/ 677 h 15158"/>
                    <a:gd name="connsiteX2" fmla="*/ 1601 w 145490"/>
                    <a:gd name="connsiteY2" fmla="*/ 4699 h 15158"/>
                    <a:gd name="connsiteX3" fmla="*/ 2772 w 145490"/>
                    <a:gd name="connsiteY3" fmla="*/ 8950 h 15158"/>
                    <a:gd name="connsiteX4" fmla="*/ 75080 w 145490"/>
                    <a:gd name="connsiteY4" fmla="*/ 7587 h 15158"/>
                    <a:gd name="connsiteX5" fmla="*/ 143069 w 145490"/>
                    <a:gd name="connsiteY5" fmla="*/ 15158 h 15158"/>
                    <a:gd name="connsiteX6" fmla="*/ 143730 w 145490"/>
                    <a:gd name="connsiteY6" fmla="*/ 10267 h 151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5490" h="15158">
                      <a:moveTo>
                        <a:pt x="143730" y="10267"/>
                      </a:moveTo>
                      <a:cubicBezTo>
                        <a:pt x="121552" y="3400"/>
                        <a:pt x="95652" y="2167"/>
                        <a:pt x="72557" y="677"/>
                      </a:cubicBezTo>
                      <a:cubicBezTo>
                        <a:pt x="48668" y="-866"/>
                        <a:pt x="25129" y="129"/>
                        <a:pt x="1601" y="4699"/>
                      </a:cubicBezTo>
                      <a:cubicBezTo>
                        <a:pt x="-1237" y="5251"/>
                        <a:pt x="40" y="9322"/>
                        <a:pt x="2772" y="8950"/>
                      </a:cubicBezTo>
                      <a:cubicBezTo>
                        <a:pt x="26709" y="5704"/>
                        <a:pt x="51024" y="5743"/>
                        <a:pt x="75080" y="7587"/>
                      </a:cubicBezTo>
                      <a:cubicBezTo>
                        <a:pt x="97681" y="9320"/>
                        <a:pt x="120450" y="15204"/>
                        <a:pt x="143069" y="15158"/>
                      </a:cubicBezTo>
                      <a:cubicBezTo>
                        <a:pt x="145913" y="15149"/>
                        <a:pt x="146401" y="11093"/>
                        <a:pt x="143730" y="1026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1" name="任意多边形: 形状 30"/>
                <p:cNvSpPr/>
                <p:nvPr/>
              </p:nvSpPr>
              <p:spPr>
                <a:xfrm>
                  <a:off x="4996605" y="3779845"/>
                  <a:ext cx="253893" cy="20591"/>
                </a:xfrm>
                <a:custGeom>
                  <a:avLst/>
                  <a:gdLst>
                    <a:gd name="connsiteX0" fmla="*/ 251738 w 253893"/>
                    <a:gd name="connsiteY0" fmla="*/ 3566 h 20591"/>
                    <a:gd name="connsiteX1" fmla="*/ 190194 w 253893"/>
                    <a:gd name="connsiteY1" fmla="*/ 22 h 20591"/>
                    <a:gd name="connsiteX2" fmla="*/ 124346 w 253893"/>
                    <a:gd name="connsiteY2" fmla="*/ 1163 h 20591"/>
                    <a:gd name="connsiteX3" fmla="*/ 1287 w 253893"/>
                    <a:gd name="connsiteY3" fmla="*/ 16767 h 20591"/>
                    <a:gd name="connsiteX4" fmla="*/ 2307 w 253893"/>
                    <a:gd name="connsiteY4" fmla="*/ 20469 h 20591"/>
                    <a:gd name="connsiteX5" fmla="*/ 63640 w 253893"/>
                    <a:gd name="connsiteY5" fmla="*/ 11310 h 20591"/>
                    <a:gd name="connsiteX6" fmla="*/ 126878 w 253893"/>
                    <a:gd name="connsiteY6" fmla="*/ 8610 h 20591"/>
                    <a:gd name="connsiteX7" fmla="*/ 187662 w 253893"/>
                    <a:gd name="connsiteY7" fmla="*/ 8637 h 20591"/>
                    <a:gd name="connsiteX8" fmla="*/ 250944 w 253893"/>
                    <a:gd name="connsiteY8" fmla="*/ 9430 h 20591"/>
                    <a:gd name="connsiteX9" fmla="*/ 251738 w 253893"/>
                    <a:gd name="connsiteY9" fmla="*/ 3566 h 20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53893" h="20591">
                      <a:moveTo>
                        <a:pt x="251738" y="3566"/>
                      </a:moveTo>
                      <a:cubicBezTo>
                        <a:pt x="231815" y="-507"/>
                        <a:pt x="210462" y="141"/>
                        <a:pt x="190194" y="22"/>
                      </a:cubicBezTo>
                      <a:cubicBezTo>
                        <a:pt x="168242" y="-105"/>
                        <a:pt x="146281" y="315"/>
                        <a:pt x="124346" y="1163"/>
                      </a:cubicBezTo>
                      <a:cubicBezTo>
                        <a:pt x="84392" y="2706"/>
                        <a:pt x="38835" y="1311"/>
                        <a:pt x="1287" y="16767"/>
                      </a:cubicBezTo>
                      <a:cubicBezTo>
                        <a:pt x="-933" y="17682"/>
                        <a:pt x="-78" y="21298"/>
                        <a:pt x="2307" y="20469"/>
                      </a:cubicBezTo>
                      <a:cubicBezTo>
                        <a:pt x="22135" y="13589"/>
                        <a:pt x="42870" y="12644"/>
                        <a:pt x="63640" y="11310"/>
                      </a:cubicBezTo>
                      <a:cubicBezTo>
                        <a:pt x="84697" y="9958"/>
                        <a:pt x="105784" y="9059"/>
                        <a:pt x="126878" y="8610"/>
                      </a:cubicBezTo>
                      <a:cubicBezTo>
                        <a:pt x="147136" y="8180"/>
                        <a:pt x="167404" y="8208"/>
                        <a:pt x="187662" y="8637"/>
                      </a:cubicBezTo>
                      <a:cubicBezTo>
                        <a:pt x="208530" y="9079"/>
                        <a:pt x="230157" y="11409"/>
                        <a:pt x="250944" y="9430"/>
                      </a:cubicBezTo>
                      <a:cubicBezTo>
                        <a:pt x="254046" y="9136"/>
                        <a:pt x="255290" y="4291"/>
                        <a:pt x="251738" y="356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2" name="任意多边形: 形状 31"/>
                <p:cNvSpPr/>
                <p:nvPr/>
              </p:nvSpPr>
              <p:spPr>
                <a:xfrm>
                  <a:off x="5073386" y="3802193"/>
                  <a:ext cx="163192" cy="11855"/>
                </a:xfrm>
                <a:custGeom>
                  <a:avLst/>
                  <a:gdLst>
                    <a:gd name="connsiteX0" fmla="*/ 161521 w 163192"/>
                    <a:gd name="connsiteY0" fmla="*/ 4913 h 11855"/>
                    <a:gd name="connsiteX1" fmla="*/ 123694 w 163192"/>
                    <a:gd name="connsiteY1" fmla="*/ 620 h 11855"/>
                    <a:gd name="connsiteX2" fmla="*/ 81417 w 163192"/>
                    <a:gd name="connsiteY2" fmla="*/ 187 h 11855"/>
                    <a:gd name="connsiteX3" fmla="*/ 1518 w 163192"/>
                    <a:gd name="connsiteY3" fmla="*/ 7654 h 11855"/>
                    <a:gd name="connsiteX4" fmla="*/ 2086 w 163192"/>
                    <a:gd name="connsiteY4" fmla="*/ 11844 h 11855"/>
                    <a:gd name="connsiteX5" fmla="*/ 83902 w 163192"/>
                    <a:gd name="connsiteY5" fmla="*/ 7216 h 11855"/>
                    <a:gd name="connsiteX6" fmla="*/ 123694 w 163192"/>
                    <a:gd name="connsiteY6" fmla="*/ 8131 h 11855"/>
                    <a:gd name="connsiteX7" fmla="*/ 161521 w 163192"/>
                    <a:gd name="connsiteY7" fmla="*/ 9439 h 11855"/>
                    <a:gd name="connsiteX8" fmla="*/ 161521 w 163192"/>
                    <a:gd name="connsiteY8" fmla="*/ 4913 h 11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3192" h="11855">
                      <a:moveTo>
                        <a:pt x="161521" y="4913"/>
                      </a:moveTo>
                      <a:cubicBezTo>
                        <a:pt x="150012" y="407"/>
                        <a:pt x="135931" y="1218"/>
                        <a:pt x="123694" y="620"/>
                      </a:cubicBezTo>
                      <a:cubicBezTo>
                        <a:pt x="109615" y="-70"/>
                        <a:pt x="95506" y="-136"/>
                        <a:pt x="81417" y="187"/>
                      </a:cubicBezTo>
                      <a:cubicBezTo>
                        <a:pt x="54607" y="805"/>
                        <a:pt x="28005" y="3511"/>
                        <a:pt x="1518" y="7654"/>
                      </a:cubicBezTo>
                      <a:cubicBezTo>
                        <a:pt x="-831" y="8021"/>
                        <a:pt x="-308" y="12103"/>
                        <a:pt x="2086" y="11844"/>
                      </a:cubicBezTo>
                      <a:cubicBezTo>
                        <a:pt x="29243" y="8905"/>
                        <a:pt x="56585" y="7357"/>
                        <a:pt x="83902" y="7216"/>
                      </a:cubicBezTo>
                      <a:cubicBezTo>
                        <a:pt x="97174" y="7148"/>
                        <a:pt x="110438" y="7524"/>
                        <a:pt x="123694" y="8131"/>
                      </a:cubicBezTo>
                      <a:cubicBezTo>
                        <a:pt x="136023" y="8694"/>
                        <a:pt x="149365" y="11580"/>
                        <a:pt x="161521" y="9439"/>
                      </a:cubicBezTo>
                      <a:cubicBezTo>
                        <a:pt x="164051" y="8993"/>
                        <a:pt x="163426" y="5658"/>
                        <a:pt x="161521" y="491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0" name="组合 9"/>
            <p:cNvGrpSpPr/>
            <p:nvPr/>
          </p:nvGrpSpPr>
          <p:grpSpPr>
            <a:xfrm>
              <a:off x="11039728" y="747849"/>
              <a:ext cx="385232" cy="154214"/>
              <a:chOff x="8510051" y="420914"/>
              <a:chExt cx="385232" cy="154214"/>
            </a:xfrm>
          </p:grpSpPr>
          <p:cxnSp>
            <p:nvCxnSpPr>
              <p:cNvPr id="17" name="直接连接符 16"/>
              <p:cNvCxnSpPr/>
              <p:nvPr/>
            </p:nvCxnSpPr>
            <p:spPr>
              <a:xfrm>
                <a:off x="8510051" y="420914"/>
                <a:ext cx="385232" cy="0"/>
              </a:xfrm>
              <a:prstGeom prst="line">
                <a:avLst/>
              </a:prstGeom>
              <a:ln w="508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>
                <a:off x="8510051" y="575128"/>
                <a:ext cx="385232" cy="0"/>
              </a:xfrm>
              <a:prstGeom prst="line">
                <a:avLst/>
              </a:prstGeom>
              <a:ln w="508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椭圆 10"/>
            <p:cNvSpPr/>
            <p:nvPr/>
          </p:nvSpPr>
          <p:spPr>
            <a:xfrm>
              <a:off x="3482896" y="902063"/>
              <a:ext cx="160190" cy="1601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5096467" y="5740032"/>
              <a:ext cx="160190" cy="16019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等腰三角形 12"/>
            <p:cNvSpPr/>
            <p:nvPr/>
          </p:nvSpPr>
          <p:spPr>
            <a:xfrm rot="1658885">
              <a:off x="622047" y="5028449"/>
              <a:ext cx="203200" cy="175172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等腰三角形 13"/>
            <p:cNvSpPr/>
            <p:nvPr/>
          </p:nvSpPr>
          <p:spPr>
            <a:xfrm rot="19216111">
              <a:off x="485862" y="701972"/>
              <a:ext cx="203200" cy="175172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10582892" y="1832044"/>
              <a:ext cx="193070" cy="19307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11291684" y="3428511"/>
              <a:ext cx="160190" cy="1601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53126" y="2752169"/>
            <a:ext cx="5406685" cy="109087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80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2782151" y="5857100"/>
            <a:ext cx="2743200" cy="276999"/>
          </a:xfrm>
          <a:prstGeom prst="rect">
            <a:avLst/>
          </a:prstGeom>
        </p:spPr>
        <p:txBody>
          <a:bodyPr wrap="square" lIns="90000">
            <a:normAutofit/>
          </a:bodyPr>
          <a:lstStyle>
            <a:lvl1pPr marL="0" indent="0" algn="l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660399" y="5857101"/>
            <a:ext cx="1921615" cy="276999"/>
          </a:xfrm>
          <a:prstGeom prst="rect">
            <a:avLst/>
          </a:prstGeom>
        </p:spPr>
        <p:txBody>
          <a:bodyPr wrap="none">
            <a:normAutofit/>
          </a:bodyPr>
          <a:lstStyle>
            <a:lvl1pPr marL="0" indent="0" algn="l">
              <a:lnSpc>
                <a:spcPct val="100000"/>
              </a:lnSpc>
              <a:buNone/>
              <a:defRPr sz="1200"/>
            </a:lvl1pPr>
          </a:lstStyle>
          <a:p>
            <a:pPr lvl="0"/>
            <a:endParaRPr lang="en-US" dirty="0"/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DD024BBC-9C28-69FF-AA90-5CEE1D42F9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20101" y="639994"/>
            <a:ext cx="3766863" cy="454489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4084F2C9-B1E3-8DCA-D029-48002F0355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1556" y="1911987"/>
            <a:ext cx="2477934" cy="56786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0400" y="128587"/>
            <a:ext cx="10858500" cy="900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en-US"/>
              <a:t>Click to add title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0400" y="1130300"/>
            <a:ext cx="10858500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718050" y="6409690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AEBC5-1D0D-411D-9EE3-C6F41EFD080C}" type="datetime1">
              <a:rPr lang="zh-CN" altLang="en-US" smtClean="0"/>
              <a:t>2023/10/24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0399" y="6409690"/>
            <a:ext cx="3657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861300" y="6409690"/>
            <a:ext cx="3657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B1146-E542-4D4E-B8E9-6919A11DD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1.xml"/><Relationship Id="rId1" Type="http://schemas.openxmlformats.org/officeDocument/2006/relationships/themeOverride" Target="../theme/themeOverr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2.xml"/><Relationship Id="rId1" Type="http://schemas.openxmlformats.org/officeDocument/2006/relationships/themeOverride" Target="../theme/themeOverr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3.jpg"/><Relationship Id="rId2" Type="http://schemas.openxmlformats.org/officeDocument/2006/relationships/tags" Target="../tags/tag13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4.xml"/><Relationship Id="rId1" Type="http://schemas.openxmlformats.org/officeDocument/2006/relationships/themeOverride" Target="../theme/themeOverr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5.xml"/><Relationship Id="rId1" Type="http://schemas.openxmlformats.org/officeDocument/2006/relationships/themeOverride" Target="../theme/themeOverr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6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7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8.xml"/><Relationship Id="rId1" Type="http://schemas.openxmlformats.org/officeDocument/2006/relationships/themeOverride" Target="../theme/themeOverr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9.xml"/><Relationship Id="rId1" Type="http://schemas.openxmlformats.org/officeDocument/2006/relationships/themeOverride" Target="../theme/themeOverr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0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1.xml"/><Relationship Id="rId1" Type="http://schemas.openxmlformats.org/officeDocument/2006/relationships/themeOverride" Target="../theme/themeOverr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2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3.xml"/><Relationship Id="rId1" Type="http://schemas.openxmlformats.org/officeDocument/2006/relationships/themeOverride" Target="../theme/themeOverr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4.xml"/><Relationship Id="rId1" Type="http://schemas.openxmlformats.org/officeDocument/2006/relationships/themeOverride" Target="../theme/themeOverrid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6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7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8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9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9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0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660400" y="1130300"/>
            <a:ext cx="5226341" cy="2355825"/>
          </a:xfrm>
        </p:spPr>
        <p:txBody>
          <a:bodyPr/>
          <a:lstStyle/>
          <a:p>
            <a:pPr lvl="0"/>
            <a:r>
              <a:rPr lang="zh-CN" altLang="en-US" sz="3200" dirty="0"/>
              <a:t>毕业论文答辩</a:t>
            </a:r>
            <a:r>
              <a:rPr lang="en-US" altLang="zh-CN" sz="3200" dirty="0"/>
              <a:t>PPT</a:t>
            </a:r>
            <a:r>
              <a:rPr lang="zh-CN" altLang="en-US" sz="3200" dirty="0"/>
              <a:t>模板</a:t>
            </a:r>
            <a:endParaRPr lang="en-US" dirty="0"/>
          </a:p>
        </p:txBody>
      </p:sp>
      <p:sp>
        <p:nvSpPr>
          <p:cNvPr id="24" name="副标题 23"/>
          <p:cNvSpPr>
            <a:spLocks noGrp="1"/>
          </p:cNvSpPr>
          <p:nvPr>
            <p:ph type="subTitle" sz="quarter" idx="1"/>
          </p:nvPr>
        </p:nvSpPr>
        <p:spPr>
          <a:xfrm>
            <a:off x="660401" y="3721867"/>
            <a:ext cx="2875583" cy="608006"/>
          </a:xfrm>
        </p:spPr>
        <p:txBody>
          <a:bodyPr>
            <a:normAutofit/>
          </a:bodyPr>
          <a:lstStyle/>
          <a:p>
            <a:pPr lvl="0"/>
            <a:r>
              <a:rPr lang="zh-CN" altLang="en-US" dirty="0"/>
              <a:t>标题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660399" y="5533280"/>
            <a:ext cx="2822497" cy="276999"/>
          </a:xfrm>
        </p:spPr>
        <p:txBody>
          <a:bodyPr/>
          <a:lstStyle/>
          <a:p>
            <a:pPr lvl="0"/>
            <a:r>
              <a:rPr lang="en-US"/>
              <a:t>Presenter name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85745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zh-CN"/>
              <a:t>03.</a:t>
            </a:r>
            <a:r>
              <a:rPr lang="zh-CN" altLang="en-US"/>
              <a:t>研究结果与结论</a:t>
            </a:r>
            <a:endParaRPr 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zh-CN" altLang="en-US"/>
              <a:t>研究结果与结论：呈现主要研究发现及结论。</a:t>
            </a:r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575341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DF656A84-C031-8AD9-DD91-1BD3F6F512B2}"/>
              </a:ext>
            </a:extLst>
          </p:cNvPr>
          <p:cNvGrpSpPr/>
          <p:nvPr/>
        </p:nvGrpSpPr>
        <p:grpSpPr>
          <a:xfrm>
            <a:off x="1058637" y="1658256"/>
            <a:ext cx="10197192" cy="3857173"/>
            <a:chOff x="1058637" y="1658256"/>
            <a:chExt cx="10197192" cy="3857173"/>
          </a:xfrm>
        </p:grpSpPr>
        <p:sp>
          <p:nvSpPr>
            <p:cNvPr id="29" name="弧形 28">
              <a:extLst>
                <a:ext uri="{FF2B5EF4-FFF2-40B4-BE49-F238E27FC236}">
                  <a16:creationId xmlns:a16="http://schemas.microsoft.com/office/drawing/2014/main" id="{ABA8B94B-7EB1-4645-BFD0-578384E1F9EB}"/>
                </a:ext>
              </a:extLst>
            </p:cNvPr>
            <p:cNvSpPr/>
            <p:nvPr/>
          </p:nvSpPr>
          <p:spPr>
            <a:xfrm>
              <a:off x="2651955" y="1973941"/>
              <a:ext cx="3541488" cy="3541488"/>
            </a:xfrm>
            <a:prstGeom prst="arc">
              <a:avLst>
                <a:gd name="adj1" fmla="val 3220390"/>
                <a:gd name="adj2" fmla="val 7402887"/>
              </a:avLst>
            </a:prstGeom>
            <a:noFill/>
            <a:ln>
              <a:solidFill>
                <a:schemeClr val="accent1"/>
              </a:solidFill>
              <a:headEnd type="arrow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30" name="弧形 29">
              <a:extLst>
                <a:ext uri="{FF2B5EF4-FFF2-40B4-BE49-F238E27FC236}">
                  <a16:creationId xmlns:a16="http://schemas.microsoft.com/office/drawing/2014/main" id="{32DBE98D-F16B-443F-819B-B4A601CCC1CE}"/>
                </a:ext>
              </a:extLst>
            </p:cNvPr>
            <p:cNvSpPr/>
            <p:nvPr/>
          </p:nvSpPr>
          <p:spPr>
            <a:xfrm flipV="1">
              <a:off x="6272143" y="1658256"/>
              <a:ext cx="3541488" cy="3541488"/>
            </a:xfrm>
            <a:prstGeom prst="arc">
              <a:avLst>
                <a:gd name="adj1" fmla="val 3220390"/>
                <a:gd name="adj2" fmla="val 7402887"/>
              </a:avLst>
            </a:prstGeom>
            <a:noFill/>
            <a:ln>
              <a:solidFill>
                <a:schemeClr val="accent3"/>
              </a:solidFill>
              <a:headEnd type="arrow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lt1"/>
                </a:solidFill>
              </a:endParaRPr>
            </a:p>
          </p:txBody>
        </p: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5730690C-953B-7D38-CC43-BEE49AE47DA0}"/>
                </a:ext>
              </a:extLst>
            </p:cNvPr>
            <p:cNvGrpSpPr/>
            <p:nvPr/>
          </p:nvGrpSpPr>
          <p:grpSpPr>
            <a:xfrm>
              <a:off x="1058637" y="2430235"/>
              <a:ext cx="10197192" cy="2225783"/>
              <a:chOff x="1058637" y="2430235"/>
              <a:chExt cx="10197192" cy="2225783"/>
            </a:xfrm>
          </p:grpSpPr>
          <p:grpSp>
            <p:nvGrpSpPr>
              <p:cNvPr id="9" name="组合 8">
                <a:extLst>
                  <a:ext uri="{FF2B5EF4-FFF2-40B4-BE49-F238E27FC236}">
                    <a16:creationId xmlns:a16="http://schemas.microsoft.com/office/drawing/2014/main" id="{53F8D9B8-71C9-BB5E-7548-082C407EE85B}"/>
                  </a:ext>
                </a:extLst>
              </p:cNvPr>
              <p:cNvGrpSpPr/>
              <p:nvPr/>
            </p:nvGrpSpPr>
            <p:grpSpPr>
              <a:xfrm>
                <a:off x="1058637" y="2430235"/>
                <a:ext cx="3139277" cy="2225783"/>
                <a:chOff x="1058637" y="2430235"/>
                <a:chExt cx="3139277" cy="2225783"/>
              </a:xfrm>
            </p:grpSpPr>
            <p:sp>
              <p:nvSpPr>
                <p:cNvPr id="5" name="矩形: 圆角 4">
                  <a:extLst>
                    <a:ext uri="{FF2B5EF4-FFF2-40B4-BE49-F238E27FC236}">
                      <a16:creationId xmlns:a16="http://schemas.microsoft.com/office/drawing/2014/main" id="{BE171D12-4594-4117-AD5B-562AE22595F5}"/>
                    </a:ext>
                  </a:extLst>
                </p:cNvPr>
                <p:cNvSpPr/>
                <p:nvPr/>
              </p:nvSpPr>
              <p:spPr>
                <a:xfrm>
                  <a:off x="1058637" y="2430235"/>
                  <a:ext cx="3139277" cy="2225783"/>
                </a:xfrm>
                <a:prstGeom prst="roundRect">
                  <a:avLst>
                    <a:gd name="adj" fmla="val 6600"/>
                  </a:avLst>
                </a:prstGeom>
                <a:solidFill>
                  <a:schemeClr val="accent1">
                    <a:alpha val="10000"/>
                  </a:schemeClr>
                </a:solidFill>
                <a:ln w="12700" cap="rnd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60000"/>
                          <a:lumOff val="40000"/>
                          <a:alpha val="20000"/>
                        </a:schemeClr>
                      </a:gs>
                    </a:gsLst>
                    <a:lin ang="2700000" scaled="0"/>
                  </a:gradFill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 defTabSz="913765"/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DF5B7C1C-4562-4184-A875-14832E01B32C}"/>
                    </a:ext>
                  </a:extLst>
                </p:cNvPr>
                <p:cNvSpPr txBox="1"/>
                <p:nvPr/>
              </p:nvSpPr>
              <p:spPr>
                <a:xfrm>
                  <a:off x="1299543" y="3567931"/>
                  <a:ext cx="2657464" cy="394210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norm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zh-CN" altLang="en-US" sz="1600" b="1"/>
                    <a:t>对象特点</a:t>
                  </a:r>
                  <a:endParaRPr lang="en-US" altLang="zh-CN" sz="1600" b="1" dirty="0"/>
                </a:p>
              </p:txBody>
            </p:sp>
            <p:sp>
              <p:nvSpPr>
                <p:cNvPr id="2" name="矩形: 圆角 1">
                  <a:extLst>
                    <a:ext uri="{FF2B5EF4-FFF2-40B4-BE49-F238E27FC236}">
                      <a16:creationId xmlns:a16="http://schemas.microsoft.com/office/drawing/2014/main" id="{C37524F4-EB36-4F0D-B4F2-0585C4104F2E}"/>
                    </a:ext>
                  </a:extLst>
                </p:cNvPr>
                <p:cNvSpPr/>
                <p:nvPr/>
              </p:nvSpPr>
              <p:spPr>
                <a:xfrm>
                  <a:off x="1996577" y="2694686"/>
                  <a:ext cx="1263397" cy="505714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60000">
                      <a:schemeClr val="accent1"/>
                    </a:gs>
                  </a:gsLst>
                  <a:lin ang="2700000" scaled="0"/>
                </a:gradFill>
                <a:ln w="57150" cap="rnd">
                  <a:noFill/>
                  <a:prstDash val="solid"/>
                  <a:round/>
                </a:ln>
                <a:effectLst>
                  <a:outerShdw blurRad="76200" dist="50800" dir="5400000" algn="ctr" rotWithShape="0">
                    <a:schemeClr val="accent1"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non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 defTabSz="913765"/>
                  <a:r>
                    <a:rPr lang="en-GB" sz="1400" b="1">
                      <a:solidFill>
                        <a:srgbClr val="FFFFFF"/>
                      </a:solidFill>
                    </a:rPr>
                    <a:t>1</a:t>
                  </a:r>
                  <a:endParaRPr lang="en-GB" sz="1400" b="1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8" name="文本框 47">
                  <a:extLst>
                    <a:ext uri="{FF2B5EF4-FFF2-40B4-BE49-F238E27FC236}">
                      <a16:creationId xmlns:a16="http://schemas.microsoft.com/office/drawing/2014/main" id="{FB248709-C7FC-4723-A95C-C9B5378DCCA4}"/>
                    </a:ext>
                  </a:extLst>
                </p:cNvPr>
                <p:cNvSpPr txBox="1"/>
                <p:nvPr/>
              </p:nvSpPr>
              <p:spPr>
                <a:xfrm>
                  <a:off x="1299543" y="3892970"/>
                  <a:ext cx="2657464" cy="294632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lIns="91440" tIns="45720" rIns="91440" bIns="45720" anchor="t">
                  <a:spAutoFit/>
                </a:bodyPr>
                <a:lstStyle>
                  <a:defPPr>
                    <a:defRPr lang="zh-CN"/>
                  </a:defPPr>
                  <a:lvl1pPr algn="ctr">
                    <a:lnSpc>
                      <a:spcPct val="150000"/>
                    </a:lnSpc>
                    <a:defRPr sz="10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defRPr>
                  </a:lvl1pPr>
                </a:lstStyle>
                <a:p>
                  <a:pPr>
                    <a:lnSpc>
                      <a:spcPct val="120000"/>
                    </a:lnSpc>
                  </a:pPr>
                  <a:r>
                    <a:rPr lang="zh-CN" altLang="en-US" sz="1200"/>
                    <a:t>分析研究对象的特点，支持研究假设</a:t>
                  </a:r>
                  <a:endParaRPr lang="en-GB" sz="1200" dirty="0"/>
                </a:p>
              </p:txBody>
            </p:sp>
          </p:grpSp>
          <p:grpSp>
            <p:nvGrpSpPr>
              <p:cNvPr id="8" name="组合 7">
                <a:extLst>
                  <a:ext uri="{FF2B5EF4-FFF2-40B4-BE49-F238E27FC236}">
                    <a16:creationId xmlns:a16="http://schemas.microsoft.com/office/drawing/2014/main" id="{7807F2E9-D98F-12CF-279D-A7691A832DEE}"/>
                  </a:ext>
                </a:extLst>
              </p:cNvPr>
              <p:cNvGrpSpPr/>
              <p:nvPr/>
            </p:nvGrpSpPr>
            <p:grpSpPr>
              <a:xfrm>
                <a:off x="4587595" y="2430235"/>
                <a:ext cx="3139277" cy="2225783"/>
                <a:chOff x="4587595" y="2430235"/>
                <a:chExt cx="3139277" cy="2225783"/>
              </a:xfrm>
            </p:grpSpPr>
            <p:sp>
              <p:nvSpPr>
                <p:cNvPr id="49" name="矩形: 圆角 48">
                  <a:extLst>
                    <a:ext uri="{FF2B5EF4-FFF2-40B4-BE49-F238E27FC236}">
                      <a16:creationId xmlns:a16="http://schemas.microsoft.com/office/drawing/2014/main" id="{838B6B5A-EA95-40FA-8C6F-D850EA1C1178}"/>
                    </a:ext>
                  </a:extLst>
                </p:cNvPr>
                <p:cNvSpPr/>
                <p:nvPr/>
              </p:nvSpPr>
              <p:spPr>
                <a:xfrm>
                  <a:off x="4587595" y="2430235"/>
                  <a:ext cx="3139277" cy="2225783"/>
                </a:xfrm>
                <a:prstGeom prst="roundRect">
                  <a:avLst>
                    <a:gd name="adj" fmla="val 6600"/>
                  </a:avLst>
                </a:prstGeom>
                <a:solidFill>
                  <a:schemeClr val="accent3">
                    <a:alpha val="10000"/>
                  </a:schemeClr>
                </a:solidFill>
                <a:ln w="12700" cap="rnd">
                  <a:gradFill>
                    <a:gsLst>
                      <a:gs pos="0">
                        <a:schemeClr val="accent3"/>
                      </a:gs>
                      <a:gs pos="100000">
                        <a:schemeClr val="accent3">
                          <a:lumMod val="60000"/>
                          <a:lumOff val="40000"/>
                          <a:alpha val="20000"/>
                        </a:schemeClr>
                      </a:gs>
                    </a:gsLst>
                    <a:lin ang="2700000" scaled="0"/>
                  </a:gradFill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 defTabSz="913765"/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" name="文本框 49">
                  <a:extLst>
                    <a:ext uri="{FF2B5EF4-FFF2-40B4-BE49-F238E27FC236}">
                      <a16:creationId xmlns:a16="http://schemas.microsoft.com/office/drawing/2014/main" id="{968C1368-89CC-4512-870D-8B0D12B800AD}"/>
                    </a:ext>
                  </a:extLst>
                </p:cNvPr>
                <p:cNvSpPr txBox="1"/>
                <p:nvPr/>
              </p:nvSpPr>
              <p:spPr>
                <a:xfrm>
                  <a:off x="4828500" y="3567931"/>
                  <a:ext cx="2657464" cy="394210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norm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zh-CN" altLang="en-US" sz="1600" b="1"/>
                    <a:t>结果统计分析</a:t>
                  </a:r>
                  <a:endParaRPr lang="en-US" altLang="zh-CN" sz="1600" b="1" dirty="0"/>
                </a:p>
              </p:txBody>
            </p:sp>
            <p:sp>
              <p:nvSpPr>
                <p:cNvPr id="51" name="矩形: 圆角 50">
                  <a:extLst>
                    <a:ext uri="{FF2B5EF4-FFF2-40B4-BE49-F238E27FC236}">
                      <a16:creationId xmlns:a16="http://schemas.microsoft.com/office/drawing/2014/main" id="{EB5D70D3-2D70-4615-99EF-22398CC76296}"/>
                    </a:ext>
                  </a:extLst>
                </p:cNvPr>
                <p:cNvSpPr/>
                <p:nvPr/>
              </p:nvSpPr>
              <p:spPr>
                <a:xfrm>
                  <a:off x="5525534" y="2694686"/>
                  <a:ext cx="1263397" cy="505714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chemeClr val="accent3">
                        <a:lumMod val="60000"/>
                        <a:lumOff val="40000"/>
                      </a:schemeClr>
                    </a:gs>
                    <a:gs pos="60000">
                      <a:schemeClr val="accent3"/>
                    </a:gs>
                  </a:gsLst>
                  <a:lin ang="2700000" scaled="0"/>
                </a:gradFill>
                <a:ln w="57150" cap="rnd">
                  <a:noFill/>
                  <a:prstDash val="solid"/>
                  <a:round/>
                </a:ln>
                <a:effectLst>
                  <a:outerShdw blurRad="76200" dist="50800" dir="5400000" algn="ctr" rotWithShape="0">
                    <a:schemeClr val="accent3"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non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 defTabSz="913765"/>
                  <a:r>
                    <a:rPr lang="en-GB" sz="1400" b="1">
                      <a:solidFill>
                        <a:srgbClr val="FFFFFF"/>
                      </a:solidFill>
                    </a:rPr>
                    <a:t>2</a:t>
                  </a:r>
                  <a:endParaRPr lang="en-GB" sz="1400" b="1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2" name="文本框 51">
                  <a:extLst>
                    <a:ext uri="{FF2B5EF4-FFF2-40B4-BE49-F238E27FC236}">
                      <a16:creationId xmlns:a16="http://schemas.microsoft.com/office/drawing/2014/main" id="{E50CFC57-D67F-406C-B91B-E4759D322353}"/>
                    </a:ext>
                  </a:extLst>
                </p:cNvPr>
                <p:cNvSpPr txBox="1"/>
                <p:nvPr/>
              </p:nvSpPr>
              <p:spPr>
                <a:xfrm>
                  <a:off x="4828500" y="3892970"/>
                  <a:ext cx="2657464" cy="516423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lIns="91440" tIns="45720" rIns="91440" bIns="45720" anchor="t">
                  <a:spAutoFit/>
                </a:bodyPr>
                <a:lstStyle>
                  <a:defPPr>
                    <a:defRPr lang="zh-CN"/>
                  </a:defPPr>
                  <a:lvl1pPr algn="ctr">
                    <a:lnSpc>
                      <a:spcPct val="150000"/>
                    </a:lnSpc>
                    <a:defRPr sz="10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defRPr>
                  </a:lvl1pPr>
                </a:lstStyle>
                <a:p>
                  <a:pPr>
                    <a:lnSpc>
                      <a:spcPct val="120000"/>
                    </a:lnSpc>
                  </a:pPr>
                  <a:r>
                    <a:rPr lang="zh-CN" altLang="en-US" sz="1200"/>
                    <a:t>通过统计分析发现了重要结论，支持研究假设</a:t>
                  </a:r>
                  <a:endParaRPr lang="en-GB" sz="1200" dirty="0"/>
                </a:p>
              </p:txBody>
            </p:sp>
          </p:grpSp>
          <p:grpSp>
            <p:nvGrpSpPr>
              <p:cNvPr id="4" name="组合 3">
                <a:extLst>
                  <a:ext uri="{FF2B5EF4-FFF2-40B4-BE49-F238E27FC236}">
                    <a16:creationId xmlns:a16="http://schemas.microsoft.com/office/drawing/2014/main" id="{09FEA1A7-9992-A1F6-D230-77BD0213D976}"/>
                  </a:ext>
                </a:extLst>
              </p:cNvPr>
              <p:cNvGrpSpPr/>
              <p:nvPr/>
            </p:nvGrpSpPr>
            <p:grpSpPr>
              <a:xfrm>
                <a:off x="8116552" y="2430235"/>
                <a:ext cx="3139277" cy="2225783"/>
                <a:chOff x="8116552" y="2430235"/>
                <a:chExt cx="3139277" cy="2225783"/>
              </a:xfrm>
            </p:grpSpPr>
            <p:sp>
              <p:nvSpPr>
                <p:cNvPr id="53" name="矩形: 圆角 52">
                  <a:extLst>
                    <a:ext uri="{FF2B5EF4-FFF2-40B4-BE49-F238E27FC236}">
                      <a16:creationId xmlns:a16="http://schemas.microsoft.com/office/drawing/2014/main" id="{3F8A41BF-9A02-4ABA-B703-28A667972ADF}"/>
                    </a:ext>
                  </a:extLst>
                </p:cNvPr>
                <p:cNvSpPr/>
                <p:nvPr/>
              </p:nvSpPr>
              <p:spPr>
                <a:xfrm>
                  <a:off x="8116552" y="2430235"/>
                  <a:ext cx="3139277" cy="2225783"/>
                </a:xfrm>
                <a:prstGeom prst="roundRect">
                  <a:avLst>
                    <a:gd name="adj" fmla="val 6600"/>
                  </a:avLst>
                </a:prstGeom>
                <a:solidFill>
                  <a:schemeClr val="accent2">
                    <a:alpha val="10000"/>
                  </a:schemeClr>
                </a:solidFill>
                <a:ln w="12700" cap="rnd">
                  <a:gradFill>
                    <a:gsLst>
                      <a:gs pos="0">
                        <a:schemeClr val="accent2"/>
                      </a:gs>
                      <a:gs pos="100000">
                        <a:schemeClr val="accent2">
                          <a:lumMod val="60000"/>
                          <a:lumOff val="40000"/>
                          <a:alpha val="20000"/>
                        </a:schemeClr>
                      </a:gs>
                    </a:gsLst>
                    <a:lin ang="2700000" scaled="0"/>
                  </a:gradFill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 defTabSz="913765"/>
                  <a:endParaRPr lang="en-GB" sz="1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4" name="文本框 53">
                  <a:extLst>
                    <a:ext uri="{FF2B5EF4-FFF2-40B4-BE49-F238E27FC236}">
                      <a16:creationId xmlns:a16="http://schemas.microsoft.com/office/drawing/2014/main" id="{B779B2AB-BE5A-4234-A059-E2E68F770CB6}"/>
                    </a:ext>
                  </a:extLst>
                </p:cNvPr>
                <p:cNvSpPr txBox="1"/>
                <p:nvPr/>
              </p:nvSpPr>
              <p:spPr>
                <a:xfrm>
                  <a:off x="8357458" y="3567931"/>
                  <a:ext cx="2657464" cy="394210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norm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zh-CN" altLang="en-US" sz="1600" b="1"/>
                    <a:t>结果实证分析</a:t>
                  </a:r>
                  <a:endParaRPr lang="en-US" altLang="zh-CN" sz="1600" b="1" dirty="0"/>
                </a:p>
              </p:txBody>
            </p:sp>
            <p:sp>
              <p:nvSpPr>
                <p:cNvPr id="55" name="矩形: 圆角 54">
                  <a:extLst>
                    <a:ext uri="{FF2B5EF4-FFF2-40B4-BE49-F238E27FC236}">
                      <a16:creationId xmlns:a16="http://schemas.microsoft.com/office/drawing/2014/main" id="{359F233F-E2A3-45A3-A6E4-18241874849C}"/>
                    </a:ext>
                  </a:extLst>
                </p:cNvPr>
                <p:cNvSpPr/>
                <p:nvPr/>
              </p:nvSpPr>
              <p:spPr>
                <a:xfrm>
                  <a:off x="9054492" y="2694686"/>
                  <a:ext cx="1263397" cy="505714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60000">
                      <a:schemeClr val="accent2"/>
                    </a:gs>
                  </a:gsLst>
                  <a:lin ang="2700000" scaled="0"/>
                </a:gradFill>
                <a:ln w="57150" cap="rnd">
                  <a:noFill/>
                  <a:prstDash val="solid"/>
                  <a:round/>
                </a:ln>
                <a:effectLst>
                  <a:outerShdw blurRad="76200" dist="50800" dir="5400000" algn="ctr" rotWithShape="0">
                    <a:schemeClr val="accent2"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non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 defTabSz="913765"/>
                  <a:r>
                    <a:rPr lang="en-GB" sz="1400" b="1">
                      <a:solidFill>
                        <a:srgbClr val="FFFFFF"/>
                      </a:solidFill>
                    </a:rPr>
                    <a:t>3</a:t>
                  </a:r>
                  <a:endParaRPr lang="en-GB" sz="1400" b="1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6" name="文本框 55">
                  <a:extLst>
                    <a:ext uri="{FF2B5EF4-FFF2-40B4-BE49-F238E27FC236}">
                      <a16:creationId xmlns:a16="http://schemas.microsoft.com/office/drawing/2014/main" id="{642EAB4F-A4D3-4CFC-A92F-23D6F12718F9}"/>
                    </a:ext>
                  </a:extLst>
                </p:cNvPr>
                <p:cNvSpPr txBox="1"/>
                <p:nvPr/>
              </p:nvSpPr>
              <p:spPr>
                <a:xfrm>
                  <a:off x="8357458" y="3892970"/>
                  <a:ext cx="2657464" cy="516423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lIns="91440" tIns="45720" rIns="91440" bIns="45720" anchor="t">
                  <a:spAutoFit/>
                </a:bodyPr>
                <a:lstStyle>
                  <a:defPPr>
                    <a:defRPr lang="zh-CN"/>
                  </a:defPPr>
                  <a:lvl1pPr algn="ctr">
                    <a:lnSpc>
                      <a:spcPct val="150000"/>
                    </a:lnSpc>
                    <a:defRPr sz="10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defRPr>
                  </a:lvl1pPr>
                </a:lstStyle>
                <a:p>
                  <a:pPr>
                    <a:lnSpc>
                      <a:spcPct val="120000"/>
                    </a:lnSpc>
                  </a:pPr>
                  <a:r>
                    <a:rPr lang="zh-CN" altLang="en-US" sz="1200"/>
                    <a:t>采用实证分析方法发现了重要结论，支持研究假设</a:t>
                  </a:r>
                  <a:endParaRPr lang="en-GB" sz="1200" dirty="0"/>
                </a:p>
              </p:txBody>
            </p:sp>
          </p:grpSp>
        </p:grpSp>
      </p:grpSp>
      <p:sp>
        <p:nvSpPr>
          <p:cNvPr id="57" name="标题 5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/>
              <a:t>主要研究发现</a:t>
            </a:r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13432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-1903" y="0"/>
            <a:ext cx="12193902" cy="6858001"/>
            <a:chOff x="-1903" y="0"/>
            <a:chExt cx="12193902" cy="6858001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2093FC9C-4D28-4C29-BC60-0151391BFDF5}"/>
                </a:ext>
              </a:extLst>
            </p:cNvPr>
            <p:cNvGrpSpPr/>
            <p:nvPr/>
          </p:nvGrpSpPr>
          <p:grpSpPr>
            <a:xfrm>
              <a:off x="-1903" y="0"/>
              <a:ext cx="12193902" cy="6858001"/>
              <a:chOff x="-1903" y="0"/>
              <a:chExt cx="12193902" cy="6858001"/>
            </a:xfrm>
          </p:grpSpPr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5C332DE7-A10B-42B3-AD05-7641E67E0AB9}"/>
                  </a:ext>
                </a:extLst>
              </p:cNvPr>
              <p:cNvGrpSpPr/>
              <p:nvPr/>
            </p:nvGrpSpPr>
            <p:grpSpPr>
              <a:xfrm rot="10800000">
                <a:off x="9681028" y="0"/>
                <a:ext cx="2510971" cy="2516444"/>
                <a:chOff x="0" y="4961334"/>
                <a:chExt cx="1892542" cy="1896667"/>
              </a:xfrm>
            </p:grpSpPr>
            <p:sp>
              <p:nvSpPr>
                <p:cNvPr id="27" name="任意多边形: 形状 26">
                  <a:extLst>
                    <a:ext uri="{FF2B5EF4-FFF2-40B4-BE49-F238E27FC236}">
                      <a16:creationId xmlns:a16="http://schemas.microsoft.com/office/drawing/2014/main" id="{F2BE0121-A3FE-42A9-91A8-E365BB04A1B5}"/>
                    </a:ext>
                  </a:extLst>
                </p:cNvPr>
                <p:cNvSpPr/>
                <p:nvPr/>
              </p:nvSpPr>
              <p:spPr>
                <a:xfrm>
                  <a:off x="0" y="4961334"/>
                  <a:ext cx="1892542" cy="1896667"/>
                </a:xfrm>
                <a:custGeom>
                  <a:avLst/>
                  <a:gdLst>
                    <a:gd name="connsiteX0" fmla="*/ 0 w 1892542"/>
                    <a:gd name="connsiteY0" fmla="*/ 0 h 1896667"/>
                    <a:gd name="connsiteX1" fmla="*/ 1816080 w 1892542"/>
                    <a:gd name="connsiteY1" fmla="*/ 0 h 1896667"/>
                    <a:gd name="connsiteX2" fmla="*/ 1892542 w 1892542"/>
                    <a:gd name="connsiteY2" fmla="*/ 76462 h 1896667"/>
                    <a:gd name="connsiteX3" fmla="*/ 1892542 w 1892542"/>
                    <a:gd name="connsiteY3" fmla="*/ 1896667 h 1896667"/>
                    <a:gd name="connsiteX4" fmla="*/ 0 w 1892542"/>
                    <a:gd name="connsiteY4" fmla="*/ 1896667 h 1896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92542" h="1896667">
                      <a:moveTo>
                        <a:pt x="0" y="0"/>
                      </a:moveTo>
                      <a:lnTo>
                        <a:pt x="1816080" y="0"/>
                      </a:lnTo>
                      <a:cubicBezTo>
                        <a:pt x="1858309" y="0"/>
                        <a:pt x="1892542" y="34233"/>
                        <a:pt x="1892542" y="76462"/>
                      </a:cubicBezTo>
                      <a:lnTo>
                        <a:pt x="1892542" y="1896667"/>
                      </a:lnTo>
                      <a:lnTo>
                        <a:pt x="0" y="1896667"/>
                      </a:lnTo>
                      <a:close/>
                    </a:path>
                  </a:pathLst>
                </a:custGeom>
                <a:solidFill>
                  <a:schemeClr val="accent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lvl="0" algn="ctr"/>
                  <a:endParaRPr lang="zh-CN" altLang="en-US"/>
                </a:p>
              </p:txBody>
            </p:sp>
            <p:sp>
              <p:nvSpPr>
                <p:cNvPr id="28" name="任意多边形: 形状 27">
                  <a:extLst>
                    <a:ext uri="{FF2B5EF4-FFF2-40B4-BE49-F238E27FC236}">
                      <a16:creationId xmlns:a16="http://schemas.microsoft.com/office/drawing/2014/main" id="{296F681B-196D-4544-A774-BFD8B6AF5F21}"/>
                    </a:ext>
                  </a:extLst>
                </p:cNvPr>
                <p:cNvSpPr/>
                <p:nvPr/>
              </p:nvSpPr>
              <p:spPr>
                <a:xfrm>
                  <a:off x="0" y="5587856"/>
                  <a:ext cx="1259632" cy="1270145"/>
                </a:xfrm>
                <a:custGeom>
                  <a:avLst/>
                  <a:gdLst>
                    <a:gd name="connsiteX0" fmla="*/ 0 w 1259632"/>
                    <a:gd name="connsiteY0" fmla="*/ 0 h 1270145"/>
                    <a:gd name="connsiteX1" fmla="*/ 1183170 w 1259632"/>
                    <a:gd name="connsiteY1" fmla="*/ 0 h 1270145"/>
                    <a:gd name="connsiteX2" fmla="*/ 1259632 w 1259632"/>
                    <a:gd name="connsiteY2" fmla="*/ 76462 h 1270145"/>
                    <a:gd name="connsiteX3" fmla="*/ 1259632 w 1259632"/>
                    <a:gd name="connsiteY3" fmla="*/ 1270145 h 1270145"/>
                    <a:gd name="connsiteX4" fmla="*/ 0 w 1259632"/>
                    <a:gd name="connsiteY4" fmla="*/ 1270145 h 12701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9632" h="1270145">
                      <a:moveTo>
                        <a:pt x="0" y="0"/>
                      </a:moveTo>
                      <a:lnTo>
                        <a:pt x="1183170" y="0"/>
                      </a:lnTo>
                      <a:cubicBezTo>
                        <a:pt x="1225399" y="0"/>
                        <a:pt x="1259632" y="34233"/>
                        <a:pt x="1259632" y="76462"/>
                      </a:cubicBezTo>
                      <a:lnTo>
                        <a:pt x="1259632" y="1270145"/>
                      </a:lnTo>
                      <a:lnTo>
                        <a:pt x="0" y="1270145"/>
                      </a:lnTo>
                      <a:close/>
                    </a:path>
                  </a:pathLst>
                </a:custGeom>
                <a:solidFill>
                  <a:schemeClr val="accent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lvl="0" algn="ctr"/>
                  <a:endParaRPr lang="zh-CN" altLang="en-US" dirty="0"/>
                </a:p>
              </p:txBody>
            </p:sp>
            <p:sp>
              <p:nvSpPr>
                <p:cNvPr id="29" name="任意多边形: 形状 28">
                  <a:extLst>
                    <a:ext uri="{FF2B5EF4-FFF2-40B4-BE49-F238E27FC236}">
                      <a16:creationId xmlns:a16="http://schemas.microsoft.com/office/drawing/2014/main" id="{D0CD7AEB-5D8F-4A79-BFB7-1F8DE12247E3}"/>
                    </a:ext>
                  </a:extLst>
                </p:cNvPr>
                <p:cNvSpPr/>
                <p:nvPr/>
              </p:nvSpPr>
              <p:spPr>
                <a:xfrm>
                  <a:off x="0" y="6214378"/>
                  <a:ext cx="626722" cy="643622"/>
                </a:xfrm>
                <a:custGeom>
                  <a:avLst/>
                  <a:gdLst>
                    <a:gd name="connsiteX0" fmla="*/ 0 w 626722"/>
                    <a:gd name="connsiteY0" fmla="*/ 0 h 643622"/>
                    <a:gd name="connsiteX1" fmla="*/ 550260 w 626722"/>
                    <a:gd name="connsiteY1" fmla="*/ 0 h 643622"/>
                    <a:gd name="connsiteX2" fmla="*/ 626722 w 626722"/>
                    <a:gd name="connsiteY2" fmla="*/ 76462 h 643622"/>
                    <a:gd name="connsiteX3" fmla="*/ 626722 w 626722"/>
                    <a:gd name="connsiteY3" fmla="*/ 643622 h 643622"/>
                    <a:gd name="connsiteX4" fmla="*/ 0 w 626722"/>
                    <a:gd name="connsiteY4" fmla="*/ 643622 h 643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6722" h="643622">
                      <a:moveTo>
                        <a:pt x="0" y="0"/>
                      </a:moveTo>
                      <a:lnTo>
                        <a:pt x="550260" y="0"/>
                      </a:lnTo>
                      <a:cubicBezTo>
                        <a:pt x="592489" y="0"/>
                        <a:pt x="626722" y="34233"/>
                        <a:pt x="626722" y="76462"/>
                      </a:cubicBezTo>
                      <a:lnTo>
                        <a:pt x="626722" y="643622"/>
                      </a:lnTo>
                      <a:lnTo>
                        <a:pt x="0" y="643622"/>
                      </a:lnTo>
                      <a:close/>
                    </a:path>
                  </a:pathLst>
                </a:custGeom>
                <a:solidFill>
                  <a:schemeClr val="accent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lvl="0" algn="ctr"/>
                  <a:endParaRPr lang="zh-CN" altLang="en-US" dirty="0"/>
                </a:p>
              </p:txBody>
            </p:sp>
          </p:grpSp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DA9CFDD9-79D3-4159-A5B4-D34BC22A8553}"/>
                  </a:ext>
                </a:extLst>
              </p:cNvPr>
              <p:cNvGrpSpPr/>
              <p:nvPr/>
            </p:nvGrpSpPr>
            <p:grpSpPr>
              <a:xfrm>
                <a:off x="-1903" y="1902"/>
                <a:ext cx="1074337" cy="1072001"/>
                <a:chOff x="-1903" y="1902"/>
                <a:chExt cx="1074337" cy="1072001"/>
              </a:xfrm>
            </p:grpSpPr>
            <p:sp>
              <p:nvSpPr>
                <p:cNvPr id="24" name="任意多边形: 形状 23">
                  <a:extLst>
                    <a:ext uri="{FF2B5EF4-FFF2-40B4-BE49-F238E27FC236}">
                      <a16:creationId xmlns:a16="http://schemas.microsoft.com/office/drawing/2014/main" id="{AF878B65-CCB5-4BF9-BD55-4477F1E63C6D}"/>
                    </a:ext>
                  </a:extLst>
                </p:cNvPr>
                <p:cNvSpPr/>
                <p:nvPr/>
              </p:nvSpPr>
              <p:spPr>
                <a:xfrm rot="5400000">
                  <a:off x="-734" y="734"/>
                  <a:ext cx="1072000" cy="1074337"/>
                </a:xfrm>
                <a:custGeom>
                  <a:avLst/>
                  <a:gdLst>
                    <a:gd name="connsiteX0" fmla="*/ 0 w 1892542"/>
                    <a:gd name="connsiteY0" fmla="*/ 0 h 1896667"/>
                    <a:gd name="connsiteX1" fmla="*/ 1816080 w 1892542"/>
                    <a:gd name="connsiteY1" fmla="*/ 0 h 1896667"/>
                    <a:gd name="connsiteX2" fmla="*/ 1892542 w 1892542"/>
                    <a:gd name="connsiteY2" fmla="*/ 76462 h 1896667"/>
                    <a:gd name="connsiteX3" fmla="*/ 1892542 w 1892542"/>
                    <a:gd name="connsiteY3" fmla="*/ 1896667 h 1896667"/>
                    <a:gd name="connsiteX4" fmla="*/ 0 w 1892542"/>
                    <a:gd name="connsiteY4" fmla="*/ 1896667 h 1896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92542" h="1896667">
                      <a:moveTo>
                        <a:pt x="0" y="0"/>
                      </a:moveTo>
                      <a:lnTo>
                        <a:pt x="1816080" y="0"/>
                      </a:lnTo>
                      <a:cubicBezTo>
                        <a:pt x="1858309" y="0"/>
                        <a:pt x="1892542" y="34233"/>
                        <a:pt x="1892542" y="76462"/>
                      </a:cubicBezTo>
                      <a:lnTo>
                        <a:pt x="1892542" y="1896667"/>
                      </a:lnTo>
                      <a:lnTo>
                        <a:pt x="0" y="1896667"/>
                      </a:lnTo>
                      <a:close/>
                    </a:path>
                  </a:pathLst>
                </a:custGeom>
                <a:solidFill>
                  <a:schemeClr val="accent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5" name="任意多边形: 形状 24">
                  <a:extLst>
                    <a:ext uri="{FF2B5EF4-FFF2-40B4-BE49-F238E27FC236}">
                      <a16:creationId xmlns:a16="http://schemas.microsoft.com/office/drawing/2014/main" id="{4642832A-B258-4B5E-B89B-0F3C2F1DC534}"/>
                    </a:ext>
                  </a:extLst>
                </p:cNvPr>
                <p:cNvSpPr/>
                <p:nvPr/>
              </p:nvSpPr>
              <p:spPr>
                <a:xfrm rot="5400000">
                  <a:off x="1075" y="-1075"/>
                  <a:ext cx="713498" cy="719454"/>
                </a:xfrm>
                <a:custGeom>
                  <a:avLst/>
                  <a:gdLst>
                    <a:gd name="connsiteX0" fmla="*/ 0 w 1259632"/>
                    <a:gd name="connsiteY0" fmla="*/ 0 h 1270145"/>
                    <a:gd name="connsiteX1" fmla="*/ 1183170 w 1259632"/>
                    <a:gd name="connsiteY1" fmla="*/ 0 h 1270145"/>
                    <a:gd name="connsiteX2" fmla="*/ 1259632 w 1259632"/>
                    <a:gd name="connsiteY2" fmla="*/ 76462 h 1270145"/>
                    <a:gd name="connsiteX3" fmla="*/ 1259632 w 1259632"/>
                    <a:gd name="connsiteY3" fmla="*/ 1270145 h 1270145"/>
                    <a:gd name="connsiteX4" fmla="*/ 0 w 1259632"/>
                    <a:gd name="connsiteY4" fmla="*/ 1270145 h 12701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9632" h="1270145">
                      <a:moveTo>
                        <a:pt x="0" y="0"/>
                      </a:moveTo>
                      <a:lnTo>
                        <a:pt x="1183170" y="0"/>
                      </a:lnTo>
                      <a:cubicBezTo>
                        <a:pt x="1225399" y="0"/>
                        <a:pt x="1259632" y="34233"/>
                        <a:pt x="1259632" y="76462"/>
                      </a:cubicBezTo>
                      <a:lnTo>
                        <a:pt x="1259632" y="1270145"/>
                      </a:lnTo>
                      <a:lnTo>
                        <a:pt x="0" y="1270145"/>
                      </a:lnTo>
                      <a:close/>
                    </a:path>
                  </a:pathLst>
                </a:custGeom>
                <a:solidFill>
                  <a:schemeClr val="accent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lvl="0" algn="ctr"/>
                  <a:endParaRPr lang="zh-CN" altLang="en-US"/>
                </a:p>
              </p:txBody>
            </p:sp>
            <p:sp>
              <p:nvSpPr>
                <p:cNvPr id="26" name="任意多边形: 形状 25">
                  <a:extLst>
                    <a:ext uri="{FF2B5EF4-FFF2-40B4-BE49-F238E27FC236}">
                      <a16:creationId xmlns:a16="http://schemas.microsoft.com/office/drawing/2014/main" id="{EF8F9C6D-66DD-4F70-94FB-3985581B820B}"/>
                    </a:ext>
                  </a:extLst>
                </p:cNvPr>
                <p:cNvSpPr/>
                <p:nvPr/>
              </p:nvSpPr>
              <p:spPr>
                <a:xfrm rot="5400000">
                  <a:off x="2885" y="-2884"/>
                  <a:ext cx="354997" cy="364569"/>
                </a:xfrm>
                <a:custGeom>
                  <a:avLst/>
                  <a:gdLst>
                    <a:gd name="connsiteX0" fmla="*/ 0 w 626722"/>
                    <a:gd name="connsiteY0" fmla="*/ 0 h 643622"/>
                    <a:gd name="connsiteX1" fmla="*/ 550260 w 626722"/>
                    <a:gd name="connsiteY1" fmla="*/ 0 h 643622"/>
                    <a:gd name="connsiteX2" fmla="*/ 626722 w 626722"/>
                    <a:gd name="connsiteY2" fmla="*/ 76462 h 643622"/>
                    <a:gd name="connsiteX3" fmla="*/ 626722 w 626722"/>
                    <a:gd name="connsiteY3" fmla="*/ 643622 h 643622"/>
                    <a:gd name="connsiteX4" fmla="*/ 0 w 626722"/>
                    <a:gd name="connsiteY4" fmla="*/ 643622 h 643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6722" h="643622">
                      <a:moveTo>
                        <a:pt x="0" y="0"/>
                      </a:moveTo>
                      <a:lnTo>
                        <a:pt x="550260" y="0"/>
                      </a:lnTo>
                      <a:cubicBezTo>
                        <a:pt x="592489" y="0"/>
                        <a:pt x="626722" y="34233"/>
                        <a:pt x="626722" y="76462"/>
                      </a:cubicBezTo>
                      <a:lnTo>
                        <a:pt x="626722" y="643622"/>
                      </a:lnTo>
                      <a:lnTo>
                        <a:pt x="0" y="643622"/>
                      </a:lnTo>
                      <a:close/>
                    </a:path>
                  </a:pathLst>
                </a:custGeom>
                <a:solidFill>
                  <a:schemeClr val="accent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lvl="0" algn="ctr"/>
                  <a:endParaRPr lang="zh-CN" altLang="en-US"/>
                </a:p>
              </p:txBody>
            </p:sp>
          </p:grpSp>
          <p:grpSp>
            <p:nvGrpSpPr>
              <p:cNvPr id="20" name="组合 19">
                <a:extLst>
                  <a:ext uri="{FF2B5EF4-FFF2-40B4-BE49-F238E27FC236}">
                    <a16:creationId xmlns:a16="http://schemas.microsoft.com/office/drawing/2014/main" id="{DD19E4A9-304F-4B61-BE32-800EB91CCEF5}"/>
                  </a:ext>
                </a:extLst>
              </p:cNvPr>
              <p:cNvGrpSpPr/>
              <p:nvPr/>
            </p:nvGrpSpPr>
            <p:grpSpPr>
              <a:xfrm>
                <a:off x="1597514" y="5651842"/>
                <a:ext cx="2469385" cy="1206159"/>
                <a:chOff x="1597514" y="5651842"/>
                <a:chExt cx="2469385" cy="1206159"/>
              </a:xfrm>
            </p:grpSpPr>
            <p:sp>
              <p:nvSpPr>
                <p:cNvPr id="21" name="任意多边形: 形状 20">
                  <a:extLst>
                    <a:ext uri="{FF2B5EF4-FFF2-40B4-BE49-F238E27FC236}">
                      <a16:creationId xmlns:a16="http://schemas.microsoft.com/office/drawing/2014/main" id="{4162F0A1-FEE5-44A6-9ADB-5D51B323853F}"/>
                    </a:ext>
                  </a:extLst>
                </p:cNvPr>
                <p:cNvSpPr/>
                <p:nvPr/>
              </p:nvSpPr>
              <p:spPr>
                <a:xfrm>
                  <a:off x="1597514" y="5651842"/>
                  <a:ext cx="2469385" cy="1206159"/>
                </a:xfrm>
                <a:custGeom>
                  <a:avLst/>
                  <a:gdLst>
                    <a:gd name="connsiteX0" fmla="*/ 1234020 w 2469385"/>
                    <a:gd name="connsiteY0" fmla="*/ 0 h 1206159"/>
                    <a:gd name="connsiteX1" fmla="*/ 1283877 w 2469385"/>
                    <a:gd name="connsiteY1" fmla="*/ 20651 h 1206159"/>
                    <a:gd name="connsiteX2" fmla="*/ 2469385 w 2469385"/>
                    <a:gd name="connsiteY2" fmla="*/ 1206159 h 1206159"/>
                    <a:gd name="connsiteX3" fmla="*/ 1345 w 2469385"/>
                    <a:gd name="connsiteY3" fmla="*/ 1206159 h 1206159"/>
                    <a:gd name="connsiteX4" fmla="*/ 0 w 2469385"/>
                    <a:gd name="connsiteY4" fmla="*/ 1204814 h 1206159"/>
                    <a:gd name="connsiteX5" fmla="*/ 1184164 w 2469385"/>
                    <a:gd name="connsiteY5" fmla="*/ 20651 h 1206159"/>
                    <a:gd name="connsiteX6" fmla="*/ 1234020 w 2469385"/>
                    <a:gd name="connsiteY6" fmla="*/ 0 h 1206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69385" h="1206159">
                      <a:moveTo>
                        <a:pt x="1234020" y="0"/>
                      </a:moveTo>
                      <a:cubicBezTo>
                        <a:pt x="1252065" y="0"/>
                        <a:pt x="1270109" y="6883"/>
                        <a:pt x="1283877" y="20651"/>
                      </a:cubicBezTo>
                      <a:lnTo>
                        <a:pt x="2469385" y="1206159"/>
                      </a:lnTo>
                      <a:lnTo>
                        <a:pt x="1345" y="1206159"/>
                      </a:lnTo>
                      <a:lnTo>
                        <a:pt x="0" y="1204814"/>
                      </a:lnTo>
                      <a:lnTo>
                        <a:pt x="1184164" y="20651"/>
                      </a:lnTo>
                      <a:cubicBezTo>
                        <a:pt x="1197931" y="6883"/>
                        <a:pt x="1215976" y="0"/>
                        <a:pt x="1234020" y="0"/>
                      </a:cubicBezTo>
                      <a:close/>
                    </a:path>
                  </a:pathLst>
                </a:custGeom>
                <a:solidFill>
                  <a:schemeClr val="accent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lvl="0" algn="ctr"/>
                  <a:endParaRPr lang="zh-CN" altLang="en-US" dirty="0"/>
                </a:p>
              </p:txBody>
            </p:sp>
            <p:sp>
              <p:nvSpPr>
                <p:cNvPr id="22" name="任意多边形: 形状 21">
                  <a:extLst>
                    <a:ext uri="{FF2B5EF4-FFF2-40B4-BE49-F238E27FC236}">
                      <a16:creationId xmlns:a16="http://schemas.microsoft.com/office/drawing/2014/main" id="{003B6AEB-79FD-4138-9B21-369955C870EB}"/>
                    </a:ext>
                  </a:extLst>
                </p:cNvPr>
                <p:cNvSpPr/>
                <p:nvPr/>
              </p:nvSpPr>
              <p:spPr>
                <a:xfrm>
                  <a:off x="2008117" y="6062442"/>
                  <a:ext cx="1646099" cy="795558"/>
                </a:xfrm>
                <a:custGeom>
                  <a:avLst/>
                  <a:gdLst>
                    <a:gd name="connsiteX0" fmla="*/ 821335 w 1646099"/>
                    <a:gd name="connsiteY0" fmla="*/ 0 h 795558"/>
                    <a:gd name="connsiteX1" fmla="*/ 871192 w 1646099"/>
                    <a:gd name="connsiteY1" fmla="*/ 20651 h 795558"/>
                    <a:gd name="connsiteX2" fmla="*/ 1646099 w 1646099"/>
                    <a:gd name="connsiteY2" fmla="*/ 795558 h 795558"/>
                    <a:gd name="connsiteX3" fmla="*/ 3428 w 1646099"/>
                    <a:gd name="connsiteY3" fmla="*/ 795558 h 795558"/>
                    <a:gd name="connsiteX4" fmla="*/ 0 w 1646099"/>
                    <a:gd name="connsiteY4" fmla="*/ 792130 h 795558"/>
                    <a:gd name="connsiteX5" fmla="*/ 771478 w 1646099"/>
                    <a:gd name="connsiteY5" fmla="*/ 20651 h 795558"/>
                    <a:gd name="connsiteX6" fmla="*/ 821335 w 1646099"/>
                    <a:gd name="connsiteY6" fmla="*/ 0 h 795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46099" h="795558">
                      <a:moveTo>
                        <a:pt x="821335" y="0"/>
                      </a:moveTo>
                      <a:cubicBezTo>
                        <a:pt x="839380" y="0"/>
                        <a:pt x="857424" y="6884"/>
                        <a:pt x="871192" y="20651"/>
                      </a:cubicBezTo>
                      <a:lnTo>
                        <a:pt x="1646099" y="795558"/>
                      </a:lnTo>
                      <a:lnTo>
                        <a:pt x="3428" y="795558"/>
                      </a:lnTo>
                      <a:lnTo>
                        <a:pt x="0" y="792130"/>
                      </a:lnTo>
                      <a:lnTo>
                        <a:pt x="771478" y="20651"/>
                      </a:lnTo>
                      <a:cubicBezTo>
                        <a:pt x="785246" y="6884"/>
                        <a:pt x="803291" y="0"/>
                        <a:pt x="821335" y="0"/>
                      </a:cubicBezTo>
                      <a:close/>
                    </a:path>
                  </a:pathLst>
                </a:custGeom>
                <a:solidFill>
                  <a:schemeClr val="accent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lvl="0" algn="ctr"/>
                  <a:endParaRPr lang="zh-CN" altLang="en-US"/>
                </a:p>
              </p:txBody>
            </p:sp>
            <p:sp>
              <p:nvSpPr>
                <p:cNvPr id="23" name="任意多边形: 形状 22">
                  <a:extLst>
                    <a:ext uri="{FF2B5EF4-FFF2-40B4-BE49-F238E27FC236}">
                      <a16:creationId xmlns:a16="http://schemas.microsoft.com/office/drawing/2014/main" id="{7D32E4CB-18C7-4712-8576-CCE4BE23AA03}"/>
                    </a:ext>
                  </a:extLst>
                </p:cNvPr>
                <p:cNvSpPr/>
                <p:nvPr/>
              </p:nvSpPr>
              <p:spPr>
                <a:xfrm>
                  <a:off x="2418719" y="6473048"/>
                  <a:ext cx="822809" cy="384953"/>
                </a:xfrm>
                <a:custGeom>
                  <a:avLst/>
                  <a:gdLst>
                    <a:gd name="connsiteX0" fmla="*/ 408651 w 822809"/>
                    <a:gd name="connsiteY0" fmla="*/ 0 h 384953"/>
                    <a:gd name="connsiteX1" fmla="*/ 458507 w 822809"/>
                    <a:gd name="connsiteY1" fmla="*/ 20651 h 384953"/>
                    <a:gd name="connsiteX2" fmla="*/ 822809 w 822809"/>
                    <a:gd name="connsiteY2" fmla="*/ 384953 h 384953"/>
                    <a:gd name="connsiteX3" fmla="*/ 5509 w 822809"/>
                    <a:gd name="connsiteY3" fmla="*/ 384953 h 384953"/>
                    <a:gd name="connsiteX4" fmla="*/ 0 w 822809"/>
                    <a:gd name="connsiteY4" fmla="*/ 379445 h 384953"/>
                    <a:gd name="connsiteX5" fmla="*/ 358794 w 822809"/>
                    <a:gd name="connsiteY5" fmla="*/ 20651 h 384953"/>
                    <a:gd name="connsiteX6" fmla="*/ 408651 w 822809"/>
                    <a:gd name="connsiteY6" fmla="*/ 0 h 384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22809" h="384953">
                      <a:moveTo>
                        <a:pt x="408651" y="0"/>
                      </a:moveTo>
                      <a:cubicBezTo>
                        <a:pt x="426695" y="0"/>
                        <a:pt x="444740" y="6883"/>
                        <a:pt x="458507" y="20651"/>
                      </a:cubicBezTo>
                      <a:lnTo>
                        <a:pt x="822809" y="384953"/>
                      </a:lnTo>
                      <a:lnTo>
                        <a:pt x="5509" y="384953"/>
                      </a:lnTo>
                      <a:lnTo>
                        <a:pt x="0" y="379445"/>
                      </a:lnTo>
                      <a:lnTo>
                        <a:pt x="358794" y="20651"/>
                      </a:lnTo>
                      <a:cubicBezTo>
                        <a:pt x="372562" y="6883"/>
                        <a:pt x="390606" y="0"/>
                        <a:pt x="408651" y="0"/>
                      </a:cubicBezTo>
                      <a:close/>
                    </a:path>
                  </a:pathLst>
                </a:custGeom>
                <a:solidFill>
                  <a:schemeClr val="accent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lvl="0" algn="ctr"/>
                  <a:endParaRPr lang="zh-CN" altLang="en-US"/>
                </a:p>
              </p:txBody>
            </p:sp>
          </p:grp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6020E285-2036-46C2-8493-B9005CBB4BE7}"/>
                </a:ext>
              </a:extLst>
            </p:cNvPr>
            <p:cNvGrpSpPr/>
            <p:nvPr/>
          </p:nvGrpSpPr>
          <p:grpSpPr>
            <a:xfrm>
              <a:off x="672224" y="1322237"/>
              <a:ext cx="10765909" cy="4213526"/>
              <a:chOff x="671348" y="1813530"/>
              <a:chExt cx="10765909" cy="4213526"/>
            </a:xfrm>
          </p:grpSpPr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F56AA8F5-05D4-4F6D-BE41-B1F7D5777DD0}"/>
                  </a:ext>
                </a:extLst>
              </p:cNvPr>
              <p:cNvSpPr txBox="1"/>
              <p:nvPr/>
            </p:nvSpPr>
            <p:spPr>
              <a:xfrm>
                <a:off x="689429" y="1813530"/>
                <a:ext cx="524691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R="0" lvl="0" indent="0" defTabSz="913765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 kumimoji="0" sz="3200" b="1" i="0" u="none" strike="noStrike" cap="none" spc="0" normalizeH="0" baseline="0">
                    <a:solidFill>
                      <a:schemeClr val="tx1"/>
                    </a:solidFill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2400"/>
                  <a:t>主要结论</a:t>
                </a:r>
                <a:endParaRPr lang="en-US" altLang="zh-CN" sz="2400" dirty="0"/>
              </a:p>
            </p:txBody>
          </p:sp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A833A743-C864-4B38-A3D9-44FC538221BE}"/>
                  </a:ext>
                </a:extLst>
              </p:cNvPr>
              <p:cNvSpPr txBox="1"/>
              <p:nvPr/>
            </p:nvSpPr>
            <p:spPr>
              <a:xfrm>
                <a:off x="2932921" y="1900703"/>
                <a:ext cx="8278248" cy="738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1500"/>
                  </a:lnSpc>
                  <a:defRPr sz="900"/>
                </a:lvl1pPr>
              </a:lstStyle>
              <a:p>
                <a:pPr>
                  <a:lnSpc>
                    <a:spcPct val="120000"/>
                  </a:lnSpc>
                </a:pPr>
                <a:r>
                  <a:rPr lang="zh-CN" altLang="en-US" sz="1200" dirty="0"/>
                  <a:t>研究发现</a:t>
                </a:r>
                <a:r>
                  <a:rPr lang="en-US" altLang="zh-CN" sz="1200" dirty="0"/>
                  <a:t>1</a:t>
                </a:r>
                <a:r>
                  <a:rPr lang="zh-CN" altLang="en-US" sz="1200" dirty="0"/>
                  <a:t>：通过数据分析，我们发现</a:t>
                </a:r>
                <a:r>
                  <a:rPr lang="en-US" altLang="zh-CN" sz="1200" dirty="0"/>
                  <a:t>XXXX</a:t>
                </a:r>
                <a:r>
                  <a:rPr lang="zh-CN" altLang="en-US" sz="1200" dirty="0"/>
                  <a:t>对于</a:t>
                </a:r>
                <a:r>
                  <a:rPr lang="en-US" altLang="zh-CN" sz="1200" dirty="0"/>
                  <a:t>XXXX</a:t>
                </a:r>
                <a:r>
                  <a:rPr lang="zh-CN" altLang="en-US" sz="1200" dirty="0"/>
                  <a:t>有着显著的影响。
研究发现</a:t>
                </a:r>
                <a:r>
                  <a:rPr lang="en-US" altLang="zh-CN" sz="1200" dirty="0"/>
                  <a:t>2</a:t>
                </a:r>
                <a:r>
                  <a:rPr lang="zh-CN" altLang="en-US" sz="1200" dirty="0"/>
                  <a:t>：我们的实证研究结果表明</a:t>
                </a:r>
                <a:r>
                  <a:rPr lang="en-US" altLang="zh-CN" sz="1200" dirty="0"/>
                  <a:t>XXXX</a:t>
                </a:r>
                <a:r>
                  <a:rPr lang="zh-CN" altLang="en-US" sz="1200" dirty="0"/>
                  <a:t>与</a:t>
                </a:r>
                <a:r>
                  <a:rPr lang="en-US" altLang="zh-CN" sz="1200" dirty="0"/>
                  <a:t>XXXX</a:t>
                </a:r>
                <a:r>
                  <a:rPr lang="zh-CN" altLang="en-US" sz="1200" dirty="0"/>
                  <a:t>之间存在着显著的正相关关系。
结论：我们的研究结果表明</a:t>
                </a:r>
                <a:r>
                  <a:rPr lang="en-US" altLang="zh-CN" sz="1200" dirty="0"/>
                  <a:t>XXXX</a:t>
                </a:r>
                <a:r>
                  <a:rPr lang="zh-CN" altLang="en-US" sz="1200" dirty="0"/>
                  <a:t>，这对于</a:t>
                </a:r>
                <a:r>
                  <a:rPr lang="en-US" altLang="zh-CN" sz="1200" dirty="0"/>
                  <a:t>XXXX</a:t>
                </a:r>
                <a:r>
                  <a:rPr lang="zh-CN" altLang="en-US" sz="1200" dirty="0"/>
                  <a:t>有着重要的意义，并为未来相关研究提供了参考和启示。</a:t>
                </a:r>
                <a:endParaRPr lang="en-US" altLang="zh-CN" sz="1200" dirty="0"/>
              </a:p>
            </p:txBody>
          </p:sp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A69DACCC-7030-45B1-A223-E5BD3D7CE515}"/>
                  </a:ext>
                </a:extLst>
              </p:cNvPr>
              <p:cNvGrpSpPr/>
              <p:nvPr/>
            </p:nvGrpSpPr>
            <p:grpSpPr>
              <a:xfrm>
                <a:off x="3090496" y="3429000"/>
                <a:ext cx="2214638" cy="2032000"/>
                <a:chOff x="3034695" y="3429000"/>
                <a:chExt cx="2214638" cy="2032000"/>
              </a:xfrm>
            </p:grpSpPr>
            <p:sp>
              <p:nvSpPr>
                <p:cNvPr id="5" name="矩形: 圆角 4">
                  <a:extLst>
                    <a:ext uri="{FF2B5EF4-FFF2-40B4-BE49-F238E27FC236}">
                      <a16:creationId xmlns:a16="http://schemas.microsoft.com/office/drawing/2014/main" id="{9A5EAC14-074B-4422-88C0-9683E14E5831}"/>
                    </a:ext>
                  </a:extLst>
                </p:cNvPr>
                <p:cNvSpPr/>
                <p:nvPr/>
              </p:nvSpPr>
              <p:spPr>
                <a:xfrm>
                  <a:off x="3217333" y="3429000"/>
                  <a:ext cx="2032000" cy="2032000"/>
                </a:xfrm>
                <a:prstGeom prst="roundRect">
                  <a:avLst>
                    <a:gd name="adj" fmla="val 3000"/>
                  </a:avLst>
                </a:prstGeom>
                <a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25119" r="-25119"/>
                  </a:stretch>
                </a:blip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 algn="ctr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" name="矩形: 圆角 7">
                  <a:extLst>
                    <a:ext uri="{FF2B5EF4-FFF2-40B4-BE49-F238E27FC236}">
                      <a16:creationId xmlns:a16="http://schemas.microsoft.com/office/drawing/2014/main" id="{2362F189-8BE4-4EF8-8CAF-2E8317A7B7D5}"/>
                    </a:ext>
                  </a:extLst>
                </p:cNvPr>
                <p:cNvSpPr/>
                <p:nvPr/>
              </p:nvSpPr>
              <p:spPr>
                <a:xfrm>
                  <a:off x="3034695" y="3592810"/>
                  <a:ext cx="556381" cy="556381"/>
                </a:xfrm>
                <a:prstGeom prst="roundRect">
                  <a:avLst>
                    <a:gd name="adj" fmla="val 3000"/>
                  </a:avLst>
                </a:prstGeom>
                <a:solidFill>
                  <a:schemeClr val="accent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dirty="0"/>
                </a:p>
              </p:txBody>
            </p:sp>
          </p:grpSp>
          <p:grpSp>
            <p:nvGrpSpPr>
              <p:cNvPr id="12" name="组合 11">
                <a:extLst>
                  <a:ext uri="{FF2B5EF4-FFF2-40B4-BE49-F238E27FC236}">
                    <a16:creationId xmlns:a16="http://schemas.microsoft.com/office/drawing/2014/main" id="{6C16E054-5939-4D2E-A12B-FD2847801E55}"/>
                  </a:ext>
                </a:extLst>
              </p:cNvPr>
              <p:cNvGrpSpPr/>
              <p:nvPr/>
            </p:nvGrpSpPr>
            <p:grpSpPr>
              <a:xfrm>
                <a:off x="671348" y="3429000"/>
                <a:ext cx="1981201" cy="1814286"/>
                <a:chOff x="587828" y="3429000"/>
                <a:chExt cx="1981201" cy="1814286"/>
              </a:xfrm>
            </p:grpSpPr>
            <p:sp>
              <p:nvSpPr>
                <p:cNvPr id="4" name="矩形: 圆角 3">
                  <a:extLst>
                    <a:ext uri="{FF2B5EF4-FFF2-40B4-BE49-F238E27FC236}">
                      <a16:creationId xmlns:a16="http://schemas.microsoft.com/office/drawing/2014/main" id="{EC155750-4FE8-415C-ACFD-7CEA9205EBA1}"/>
                    </a:ext>
                  </a:extLst>
                </p:cNvPr>
                <p:cNvSpPr/>
                <p:nvPr/>
              </p:nvSpPr>
              <p:spPr>
                <a:xfrm>
                  <a:off x="754743" y="3429000"/>
                  <a:ext cx="1814286" cy="1814286"/>
                </a:xfrm>
                <a:prstGeom prst="roundRect">
                  <a:avLst>
                    <a:gd name="adj" fmla="val 3000"/>
                  </a:avLst>
                </a:prstGeom>
                <a:blipFill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8240" r="-38240"/>
                  </a:stretch>
                </a:blip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 algn="ctr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" name="矩形: 圆角 8">
                  <a:extLst>
                    <a:ext uri="{FF2B5EF4-FFF2-40B4-BE49-F238E27FC236}">
                      <a16:creationId xmlns:a16="http://schemas.microsoft.com/office/drawing/2014/main" id="{5508D9A7-8745-4830-85C9-A578C9C7463D}"/>
                    </a:ext>
                  </a:extLst>
                </p:cNvPr>
                <p:cNvSpPr/>
                <p:nvPr/>
              </p:nvSpPr>
              <p:spPr>
                <a:xfrm>
                  <a:off x="587828" y="3592810"/>
                  <a:ext cx="556381" cy="556381"/>
                </a:xfrm>
                <a:prstGeom prst="roundRect">
                  <a:avLst>
                    <a:gd name="adj" fmla="val 3000"/>
                  </a:avLst>
                </a:prstGeom>
                <a:solidFill>
                  <a:schemeClr val="accent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dirty="0"/>
                </a:p>
              </p:txBody>
            </p:sp>
          </p:grpSp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id="{043473F7-B276-4C99-A6BB-1EC5963F6F00}"/>
                  </a:ext>
                </a:extLst>
              </p:cNvPr>
              <p:cNvGrpSpPr/>
              <p:nvPr/>
            </p:nvGrpSpPr>
            <p:grpSpPr>
              <a:xfrm>
                <a:off x="5743081" y="3429000"/>
                <a:ext cx="2475593" cy="2293258"/>
                <a:chOff x="5715302" y="3429000"/>
                <a:chExt cx="2475593" cy="2293258"/>
              </a:xfrm>
            </p:grpSpPr>
            <p:sp>
              <p:nvSpPr>
                <p:cNvPr id="6" name="矩形: 圆角 5">
                  <a:extLst>
                    <a:ext uri="{FF2B5EF4-FFF2-40B4-BE49-F238E27FC236}">
                      <a16:creationId xmlns:a16="http://schemas.microsoft.com/office/drawing/2014/main" id="{77734189-9F79-4090-9584-7A66E2CB1EDB}"/>
                    </a:ext>
                  </a:extLst>
                </p:cNvPr>
                <p:cNvSpPr/>
                <p:nvPr/>
              </p:nvSpPr>
              <p:spPr>
                <a:xfrm>
                  <a:off x="5897637" y="3429000"/>
                  <a:ext cx="2293258" cy="2293258"/>
                </a:xfrm>
                <a:prstGeom prst="roundRect">
                  <a:avLst>
                    <a:gd name="adj" fmla="val 3000"/>
                  </a:avLst>
                </a:prstGeom>
                <a:blipFill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25050" r="-25050"/>
                  </a:stretch>
                </a:blip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 algn="ctr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矩形: 圆角 9">
                  <a:extLst>
                    <a:ext uri="{FF2B5EF4-FFF2-40B4-BE49-F238E27FC236}">
                      <a16:creationId xmlns:a16="http://schemas.microsoft.com/office/drawing/2014/main" id="{6570EADF-F820-48B1-A391-3ABC59590217}"/>
                    </a:ext>
                  </a:extLst>
                </p:cNvPr>
                <p:cNvSpPr/>
                <p:nvPr/>
              </p:nvSpPr>
              <p:spPr>
                <a:xfrm>
                  <a:off x="5715302" y="3592810"/>
                  <a:ext cx="556381" cy="556381"/>
                </a:xfrm>
                <a:prstGeom prst="roundRect">
                  <a:avLst>
                    <a:gd name="adj" fmla="val 3000"/>
                  </a:avLst>
                </a:prstGeom>
                <a:solidFill>
                  <a:schemeClr val="accent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dirty="0"/>
                </a:p>
              </p:txBody>
            </p:sp>
          </p:grpSp>
          <p:grpSp>
            <p:nvGrpSpPr>
              <p:cNvPr id="15" name="组合 14">
                <a:extLst>
                  <a:ext uri="{FF2B5EF4-FFF2-40B4-BE49-F238E27FC236}">
                    <a16:creationId xmlns:a16="http://schemas.microsoft.com/office/drawing/2014/main" id="{8032E442-EA3E-4C93-9D24-40B5963831F1}"/>
                  </a:ext>
                </a:extLst>
              </p:cNvPr>
              <p:cNvGrpSpPr/>
              <p:nvPr/>
            </p:nvGrpSpPr>
            <p:grpSpPr>
              <a:xfrm>
                <a:off x="8656622" y="3428999"/>
                <a:ext cx="2780635" cy="2598057"/>
                <a:chOff x="8656622" y="3428999"/>
                <a:chExt cx="2780635" cy="2598057"/>
              </a:xfrm>
            </p:grpSpPr>
            <p:sp>
              <p:nvSpPr>
                <p:cNvPr id="7" name="矩形: 圆角 6">
                  <a:extLst>
                    <a:ext uri="{FF2B5EF4-FFF2-40B4-BE49-F238E27FC236}">
                      <a16:creationId xmlns:a16="http://schemas.microsoft.com/office/drawing/2014/main" id="{D139E5D7-D7AC-45B4-A4B3-668CC8E1B612}"/>
                    </a:ext>
                  </a:extLst>
                </p:cNvPr>
                <p:cNvSpPr/>
                <p:nvPr/>
              </p:nvSpPr>
              <p:spPr>
                <a:xfrm>
                  <a:off x="8839200" y="3428999"/>
                  <a:ext cx="2598057" cy="2598057"/>
                </a:xfrm>
                <a:prstGeom prst="roundRect">
                  <a:avLst>
                    <a:gd name="adj" fmla="val 3000"/>
                  </a:avLst>
                </a:prstGeom>
                <a:blipFill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25119" r="-25119"/>
                  </a:stretch>
                </a:blip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 algn="ctr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矩形: 圆角 10">
                  <a:extLst>
                    <a:ext uri="{FF2B5EF4-FFF2-40B4-BE49-F238E27FC236}">
                      <a16:creationId xmlns:a16="http://schemas.microsoft.com/office/drawing/2014/main" id="{CC0EBC1F-C367-455E-BC83-D31270014A08}"/>
                    </a:ext>
                  </a:extLst>
                </p:cNvPr>
                <p:cNvSpPr/>
                <p:nvPr/>
              </p:nvSpPr>
              <p:spPr>
                <a:xfrm>
                  <a:off x="8656622" y="3592810"/>
                  <a:ext cx="556381" cy="556381"/>
                </a:xfrm>
                <a:prstGeom prst="roundRect">
                  <a:avLst>
                    <a:gd name="adj" fmla="val 3000"/>
                  </a:avLst>
                </a:prstGeom>
                <a:solidFill>
                  <a:schemeClr val="accent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dirty="0"/>
                </a:p>
              </p:txBody>
            </p:sp>
          </p:grpSp>
        </p:grpSp>
      </p:grpSp>
      <p:sp>
        <p:nvSpPr>
          <p:cNvPr id="32" name="标题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/>
              <a:t>结论</a:t>
            </a:r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11101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altLang="zh-CN"/>
              <a:t>04.</a:t>
            </a:r>
            <a:r>
              <a:rPr lang="zh-CN" altLang="en-US"/>
              <a:t>研究贡献与创新点</a:t>
            </a:r>
            <a:endParaRPr 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zh-CN" altLang="en-US"/>
              <a:t>阐述研究所做出的理论和实践贡献以及突出的创新点。</a:t>
            </a:r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598669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7A459F2-924A-9191-E6C0-2469BA394D2C}"/>
              </a:ext>
            </a:extLst>
          </p:cNvPr>
          <p:cNvGrpSpPr/>
          <p:nvPr/>
        </p:nvGrpSpPr>
        <p:grpSpPr>
          <a:xfrm>
            <a:off x="660400" y="1150680"/>
            <a:ext cx="10853737" cy="3901641"/>
            <a:chOff x="660400" y="1150680"/>
            <a:chExt cx="10853737" cy="3901641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5C14BB3F-F223-2F47-EA50-EBFB56B876E7}"/>
                </a:ext>
              </a:extLst>
            </p:cNvPr>
            <p:cNvSpPr txBox="1"/>
            <p:nvPr/>
          </p:nvSpPr>
          <p:spPr>
            <a:xfrm>
              <a:off x="665163" y="1150680"/>
              <a:ext cx="1084897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zh-CN" altLang="en-US" sz="2400" b="1">
                  <a:solidFill>
                    <a:schemeClr val="tx1"/>
                  </a:solidFill>
                </a:rPr>
                <a:t>理论方面的贡献</a:t>
              </a:r>
              <a:endParaRPr lang="en-US" altLang="zh-CN" sz="2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0C698B0A-9A33-8ECF-CCAB-59629F1670D2}"/>
                </a:ext>
              </a:extLst>
            </p:cNvPr>
            <p:cNvGrpSpPr/>
            <p:nvPr/>
          </p:nvGrpSpPr>
          <p:grpSpPr>
            <a:xfrm>
              <a:off x="4449958" y="2792161"/>
              <a:ext cx="2560196" cy="2260160"/>
              <a:chOff x="4449958" y="2792161"/>
              <a:chExt cx="2560196" cy="2260160"/>
            </a:xfrm>
          </p:grpSpPr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8303F8AC-5649-34C5-B32C-4F7903762C4A}"/>
                  </a:ext>
                </a:extLst>
              </p:cNvPr>
              <p:cNvSpPr/>
              <p:nvPr/>
            </p:nvSpPr>
            <p:spPr bwMode="auto">
              <a:xfrm>
                <a:off x="5172056" y="2792161"/>
                <a:ext cx="1116000" cy="11160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60000">
                    <a:schemeClr val="accent3"/>
                  </a:gs>
                </a:gsLst>
                <a:lin ang="2700000" scaled="0"/>
              </a:gradFill>
              <a:ln w="57150" cap="rnd">
                <a:noFill/>
                <a:prstDash val="solid"/>
                <a:round/>
              </a:ln>
              <a:effectLst>
                <a:outerShdw blurRad="50800" dist="50800" dir="5400000" algn="ctr" rotWithShape="0">
                  <a:schemeClr val="accent3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 defTabSz="913765"/>
                <a:endParaRPr lang="zh-CN" altLang="en-US" sz="1200" b="1" dirty="0">
                  <a:solidFill>
                    <a:schemeClr val="tx1">
                      <a:lumMod val="10000"/>
                      <a:lumOff val="90000"/>
                    </a:schemeClr>
                  </a:solidFill>
                </a:endParaRPr>
              </a:p>
            </p:txBody>
          </p: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BF2259BA-BFC9-3E59-C4E6-C928DD19EC00}"/>
                  </a:ext>
                </a:extLst>
              </p:cNvPr>
              <p:cNvSpPr/>
              <p:nvPr/>
            </p:nvSpPr>
            <p:spPr>
              <a:xfrm>
                <a:off x="4730414" y="4325286"/>
                <a:ext cx="1999285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kumimoji="1" lang="zh-CN" altLang="en-US" sz="1600" b="1">
                    <a:solidFill>
                      <a:schemeClr val="tx1"/>
                    </a:solidFill>
                  </a:rPr>
                  <a:t>深度探讨模型局限</a:t>
                </a:r>
                <a:endParaRPr kumimoji="1" lang="en-US" altLang="zh-CN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95119895-7705-ED26-DBA3-AA7AA9136A3E}"/>
                  </a:ext>
                </a:extLst>
              </p:cNvPr>
              <p:cNvSpPr/>
              <p:nvPr/>
            </p:nvSpPr>
            <p:spPr>
              <a:xfrm>
                <a:off x="4449958" y="4757497"/>
                <a:ext cx="2560196" cy="29482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 anchorCtr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kumimoji="1" lang="zh-CN" altLang="en-US" sz="1200">
                    <a:solidFill>
                      <a:schemeClr val="tx1"/>
                    </a:solidFill>
                  </a:rPr>
                  <a:t>对已有的理论进行补充和修正。</a:t>
                </a:r>
                <a:endParaRPr kumimoji="1" lang="en-US" altLang="zh-CN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9FF5B3B9-DEB3-78CB-E13A-F694A8249C40}"/>
                  </a:ext>
                </a:extLst>
              </p:cNvPr>
              <p:cNvSpPr/>
              <p:nvPr/>
            </p:nvSpPr>
            <p:spPr>
              <a:xfrm>
                <a:off x="5466202" y="3119329"/>
                <a:ext cx="527709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91440" tIns="45720" rIns="91440" bIns="45720" rtlCol="0" anchor="b" anchorCtr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r>
                  <a:rPr kumimoji="1" lang="en-US" altLang="zh-CN" sz="2400" b="1">
                    <a:solidFill>
                      <a:schemeClr val="bg1"/>
                    </a:solidFill>
                  </a:rPr>
                  <a:t>02</a:t>
                </a:r>
                <a:endParaRPr kumimoji="1" lang="en-US" altLang="zh-CN" sz="2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15221F08-204E-AED0-10B2-E265991BDD72}"/>
                </a:ext>
              </a:extLst>
            </p:cNvPr>
            <p:cNvGrpSpPr/>
            <p:nvPr/>
          </p:nvGrpSpPr>
          <p:grpSpPr>
            <a:xfrm>
              <a:off x="660400" y="2792161"/>
              <a:ext cx="2560196" cy="2260160"/>
              <a:chOff x="660400" y="2792161"/>
              <a:chExt cx="2560196" cy="2260160"/>
            </a:xfrm>
          </p:grpSpPr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C09E0C64-61D7-64AA-0A36-82E0C816D3E5}"/>
                  </a:ext>
                </a:extLst>
              </p:cNvPr>
              <p:cNvSpPr/>
              <p:nvPr/>
            </p:nvSpPr>
            <p:spPr bwMode="auto">
              <a:xfrm>
                <a:off x="1382498" y="2792161"/>
                <a:ext cx="1116000" cy="1116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</a:gsLst>
                <a:lin ang="2700000" scaled="0"/>
              </a:gradFill>
              <a:ln w="57150" cap="rnd">
                <a:noFill/>
                <a:prstDash val="solid"/>
                <a:round/>
              </a:ln>
              <a:effectLst>
                <a:outerShdw blurRad="50800" dist="50800" dir="5400000" algn="ctr" rotWithShape="0">
                  <a:schemeClr val="accent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 defTabSz="913765"/>
                <a:endParaRPr lang="zh-CN" altLang="en-US" sz="1200" b="1" dirty="0">
                  <a:solidFill>
                    <a:schemeClr val="tx1">
                      <a:lumMod val="10000"/>
                      <a:lumOff val="90000"/>
                    </a:schemeClr>
                  </a:solidFill>
                </a:endParaRPr>
              </a:p>
            </p:txBody>
          </p:sp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EACDEF6F-9D83-0CCB-14AB-E06CE421B79A}"/>
                  </a:ext>
                </a:extLst>
              </p:cNvPr>
              <p:cNvSpPr/>
              <p:nvPr/>
            </p:nvSpPr>
            <p:spPr>
              <a:xfrm>
                <a:off x="940856" y="4325286"/>
                <a:ext cx="1999285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kumimoji="1" lang="zh-CN" altLang="en-US" sz="1600" b="1">
                    <a:solidFill>
                      <a:schemeClr val="tx1"/>
                    </a:solidFill>
                  </a:rPr>
                  <a:t>新模型提出</a:t>
                </a:r>
                <a:endParaRPr kumimoji="1" lang="en-US" altLang="zh-CN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5CFFEAC7-1FE6-2790-15D9-5647919914C9}"/>
                  </a:ext>
                </a:extLst>
              </p:cNvPr>
              <p:cNvSpPr/>
              <p:nvPr/>
            </p:nvSpPr>
            <p:spPr>
              <a:xfrm>
                <a:off x="660400" y="4757497"/>
                <a:ext cx="2560196" cy="29482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 anchorCtr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kumimoji="1" lang="zh-CN" altLang="en-US" sz="1200">
                    <a:solidFill>
                      <a:schemeClr val="tx1"/>
                    </a:solidFill>
                  </a:rPr>
                  <a:t>提出新的理论观点和认识。</a:t>
                </a:r>
                <a:endParaRPr kumimoji="1" lang="en-US" altLang="zh-CN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6E57710C-FABD-BB94-A773-8BAE7C53201C}"/>
                  </a:ext>
                </a:extLst>
              </p:cNvPr>
              <p:cNvSpPr/>
              <p:nvPr/>
            </p:nvSpPr>
            <p:spPr>
              <a:xfrm>
                <a:off x="1676644" y="3119329"/>
                <a:ext cx="527709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91440" tIns="45720" rIns="91440" bIns="45720" rtlCol="0" anchor="b" anchorCtr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r>
                  <a:rPr kumimoji="1" lang="en-US" altLang="zh-CN" sz="2400" b="1">
                    <a:solidFill>
                      <a:srgbClr val="FFFFFF"/>
                    </a:solidFill>
                  </a:rPr>
                  <a:t>01</a:t>
                </a:r>
                <a:endParaRPr kumimoji="1" lang="en-US" altLang="zh-CN" sz="2400" b="1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B32DF5BD-D701-3EA6-096D-08E3D9E20AB8}"/>
                </a:ext>
              </a:extLst>
            </p:cNvPr>
            <p:cNvGrpSpPr/>
            <p:nvPr/>
          </p:nvGrpSpPr>
          <p:grpSpPr>
            <a:xfrm>
              <a:off x="8239517" y="2792161"/>
              <a:ext cx="2560196" cy="2260160"/>
              <a:chOff x="8239517" y="2792161"/>
              <a:chExt cx="2560196" cy="2260160"/>
            </a:xfrm>
          </p:grpSpPr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id="{85ED2798-9971-4FBF-DB08-17C6CE93ED57}"/>
                  </a:ext>
                </a:extLst>
              </p:cNvPr>
              <p:cNvSpPr/>
              <p:nvPr/>
            </p:nvSpPr>
            <p:spPr bwMode="auto">
              <a:xfrm>
                <a:off x="8961615" y="2792161"/>
                <a:ext cx="1116000" cy="1116000"/>
              </a:xfrm>
              <a:prstGeom prst="ellipse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60000">
                    <a:schemeClr val="accent2"/>
                  </a:gs>
                </a:gsLst>
                <a:lin ang="2700000" scaled="0"/>
              </a:gradFill>
              <a:ln w="57150" cap="rnd">
                <a:noFill/>
                <a:prstDash val="solid"/>
                <a:round/>
              </a:ln>
              <a:effectLst>
                <a:outerShdw blurRad="50800" dist="50800" dir="5400000" algn="ctr" rotWithShape="0">
                  <a:schemeClr val="accent2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 defTabSz="913765"/>
                <a:endParaRPr lang="zh-CN" altLang="en-US" sz="1200" b="1" dirty="0">
                  <a:solidFill>
                    <a:schemeClr val="tx1">
                      <a:lumMod val="10000"/>
                      <a:lumOff val="90000"/>
                    </a:schemeClr>
                  </a:solidFill>
                </a:endParaRPr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1AD447BA-0A23-4989-1050-58DFF20D189F}"/>
                  </a:ext>
                </a:extLst>
              </p:cNvPr>
              <p:cNvSpPr/>
              <p:nvPr/>
            </p:nvSpPr>
            <p:spPr>
              <a:xfrm>
                <a:off x="8519973" y="4325286"/>
                <a:ext cx="1999285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kumimoji="1" lang="zh-CN" altLang="en-US" sz="1600" b="1">
                    <a:solidFill>
                      <a:schemeClr val="tx1"/>
                    </a:solidFill>
                  </a:rPr>
                  <a:t>模型修正完善</a:t>
                </a:r>
                <a:endParaRPr kumimoji="1" lang="en-US" altLang="zh-CN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C9092417-77D3-A490-76F0-F1F84C8DC341}"/>
                  </a:ext>
                </a:extLst>
              </p:cNvPr>
              <p:cNvSpPr/>
              <p:nvPr/>
            </p:nvSpPr>
            <p:spPr>
              <a:xfrm>
                <a:off x="8239517" y="4757497"/>
                <a:ext cx="2560196" cy="29482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 anchorCtr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kumimoji="1" lang="zh-CN" altLang="en-US" sz="1200">
                    <a:solidFill>
                      <a:schemeClr val="tx1"/>
                    </a:solidFill>
                  </a:rPr>
                  <a:t>对已有的理论进行扩展。</a:t>
                </a:r>
                <a:endParaRPr kumimoji="1" lang="en-US" altLang="zh-CN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4181F335-E7AB-F8BE-52CF-BD3F9AD85A4D}"/>
                  </a:ext>
                </a:extLst>
              </p:cNvPr>
              <p:cNvSpPr/>
              <p:nvPr/>
            </p:nvSpPr>
            <p:spPr>
              <a:xfrm>
                <a:off x="9255761" y="3154614"/>
                <a:ext cx="527709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91440" tIns="45720" rIns="91440" bIns="45720" rtlCol="0" anchor="b" anchorCtr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r>
                  <a:rPr kumimoji="1" lang="en-US" altLang="zh-CN" sz="2400" b="1">
                    <a:solidFill>
                      <a:schemeClr val="bg1"/>
                    </a:solidFill>
                  </a:rPr>
                  <a:t>03</a:t>
                </a:r>
                <a:endParaRPr kumimoji="1" lang="en-US" altLang="zh-CN" sz="24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7" name="标题 4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/>
              <a:t>理论贡献</a:t>
            </a:r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725622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989090" y="1884782"/>
            <a:ext cx="8188420" cy="3494836"/>
            <a:chOff x="1989090" y="1884782"/>
            <a:chExt cx="8188420" cy="3494836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D8DD7AE0-C736-4626-98EB-1A6E23A9A8B1}"/>
                </a:ext>
              </a:extLst>
            </p:cNvPr>
            <p:cNvSpPr/>
            <p:nvPr/>
          </p:nvSpPr>
          <p:spPr>
            <a:xfrm>
              <a:off x="2941612" y="2093188"/>
              <a:ext cx="7235898" cy="3286430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103741CE-A446-4FF1-8E0C-BD57002E00B9}"/>
                </a:ext>
              </a:extLst>
            </p:cNvPr>
            <p:cNvSpPr/>
            <p:nvPr/>
          </p:nvSpPr>
          <p:spPr>
            <a:xfrm>
              <a:off x="1989090" y="1884782"/>
              <a:ext cx="1907152" cy="2604837"/>
            </a:xfrm>
            <a:prstGeom prst="rect">
              <a:avLst/>
            </a:prstGeom>
            <a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3180" r="-53180"/>
              </a:stretch>
            </a:blipFill>
            <a:ln w="38100">
              <a:noFill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C6DB950A-68E1-46CD-A651-FFFEDB60BA59}"/>
                </a:ext>
              </a:extLst>
            </p:cNvPr>
            <p:cNvGrpSpPr/>
            <p:nvPr/>
          </p:nvGrpSpPr>
          <p:grpSpPr>
            <a:xfrm>
              <a:off x="4690561" y="2526097"/>
              <a:ext cx="5053811" cy="1928843"/>
              <a:chOff x="4824115" y="1886921"/>
              <a:chExt cx="3310773" cy="1928843"/>
            </a:xfrm>
          </p:grpSpPr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5C7BC52-D4DC-4ADA-9E6B-F33284B5A51C}"/>
                  </a:ext>
                </a:extLst>
              </p:cNvPr>
              <p:cNvSpPr txBox="1"/>
              <p:nvPr/>
            </p:nvSpPr>
            <p:spPr>
              <a:xfrm>
                <a:off x="4824116" y="1886921"/>
                <a:ext cx="2623436" cy="461665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2000" b="1" i="0">
                    <a:solidFill>
                      <a:schemeClr val="tx1"/>
                    </a:solidFill>
                  </a:defRPr>
                </a:lvl1pPr>
              </a:lstStyle>
              <a:p>
                <a:pPr>
                  <a:lnSpc>
                    <a:spcPct val="100000"/>
                  </a:lnSpc>
                  <a:buSzPct val="25000"/>
                </a:pPr>
                <a:r>
                  <a:rPr lang="zh-CN" altLang="en-US" sz="2400">
                    <a:effectLst/>
                  </a:rPr>
                  <a:t>实践方面的研究成果</a:t>
                </a:r>
                <a:endParaRPr lang="en-US" altLang="zh-CN" sz="2400" dirty="0">
                  <a:effectLst/>
                </a:endParaRPr>
              </a:p>
            </p:txBody>
          </p:sp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8B80559-CA8B-4878-AAD8-78CD314786E1}"/>
                  </a:ext>
                </a:extLst>
              </p:cNvPr>
              <p:cNvSpPr txBox="1"/>
              <p:nvPr/>
            </p:nvSpPr>
            <p:spPr>
              <a:xfrm>
                <a:off x="4824115" y="2634543"/>
                <a:ext cx="3310773" cy="1181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spAutoFit/>
              </a:bodyPr>
              <a:lstStyle/>
              <a:p>
                <a:pPr defTabSz="913765">
                  <a:lnSpc>
                    <a:spcPct val="120000"/>
                  </a:lnSpc>
                  <a:buSzPct val="25000"/>
                  <a:defRPr/>
                </a:pPr>
                <a:r>
                  <a:rPr lang="zh-CN" altLang="en-US" sz="1200"/>
                  <a:t>通过我们的研究，我们发现了在</a:t>
                </a:r>
                <a:r>
                  <a:rPr lang="en-US" altLang="zh-CN" sz="1200"/>
                  <a:t>XXX</a:t>
                </a:r>
                <a:r>
                  <a:rPr lang="zh-CN" altLang="en-US" sz="1200"/>
                  <a:t>领域存在的实际问题，并提出了可行的解决方案。我们的研究成果不仅在学术领域有所贡献，同时可以直接帮助</a:t>
                </a:r>
                <a:r>
                  <a:rPr lang="en-US" altLang="zh-CN" sz="1200"/>
                  <a:t>XXX</a:t>
                </a:r>
                <a:r>
                  <a:rPr lang="zh-CN" altLang="en-US" sz="1200"/>
                  <a:t>组织改进他们的实践方法，提高效率和绩效。我们的研究为实践提供了新的思路和方法，能够帮助实践工作者更好地应对未来的挑战。</a:t>
                </a:r>
                <a:endParaRPr lang="en-US" altLang="zh-CN" sz="1200" dirty="0"/>
              </a:p>
            </p:txBody>
          </p:sp>
          <p:cxnSp>
            <p:nvCxnSpPr>
              <p:cNvPr id="6" name="直接连接符 5">
                <a:extLst>
                  <a:ext uri="{FF2B5EF4-FFF2-40B4-BE49-F238E27FC236}">
                    <a16:creationId xmlns:a16="http://schemas.microsoft.com/office/drawing/2014/main" id="{CA30B840-0151-4B94-A20D-9D7D343DD2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17401" y="2420542"/>
                <a:ext cx="308008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标题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/>
              <a:t>实践贡献</a:t>
            </a:r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476212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6FE54661-1A84-C4D3-0390-F7FD237E81C5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DF2650E0-5035-179C-276B-E5BC5CD8C5F9}"/>
                </a:ext>
              </a:extLst>
            </p:cNvPr>
            <p:cNvGrpSpPr/>
            <p:nvPr/>
          </p:nvGrpSpPr>
          <p:grpSpPr>
            <a:xfrm>
              <a:off x="660400" y="1938110"/>
              <a:ext cx="10312399" cy="3350079"/>
              <a:chOff x="660400" y="1938110"/>
              <a:chExt cx="10312399" cy="3350079"/>
            </a:xfrm>
          </p:grpSpPr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56690EA2-7F15-705B-55F7-9E7EE0824B70}"/>
                  </a:ext>
                </a:extLst>
              </p:cNvPr>
              <p:cNvGrpSpPr/>
              <p:nvPr/>
            </p:nvGrpSpPr>
            <p:grpSpPr>
              <a:xfrm>
                <a:off x="660400" y="1938110"/>
                <a:ext cx="4708071" cy="3350079"/>
                <a:chOff x="660400" y="1938110"/>
                <a:chExt cx="4708071" cy="3350079"/>
              </a:xfrm>
            </p:grpSpPr>
            <p:sp>
              <p:nvSpPr>
                <p:cNvPr id="2" name="矩形 1">
                  <a:extLst>
                    <a:ext uri="{FF2B5EF4-FFF2-40B4-BE49-F238E27FC236}">
                      <a16:creationId xmlns:a16="http://schemas.microsoft.com/office/drawing/2014/main" id="{931A723B-6D18-42C8-BF4A-30992B17F278}"/>
                    </a:ext>
                  </a:extLst>
                </p:cNvPr>
                <p:cNvSpPr/>
                <p:nvPr/>
              </p:nvSpPr>
              <p:spPr>
                <a:xfrm>
                  <a:off x="660400" y="1938110"/>
                  <a:ext cx="1701800" cy="2070101"/>
                </a:xfrm>
                <a:prstGeom prst="rect">
                  <a:avLst/>
                </a:prstGeom>
                <a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41580" r="-41580"/>
                  </a:stretch>
                </a:blipFill>
                <a:ln w="38100">
                  <a:noFill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" name="矩形 2">
                  <a:extLst>
                    <a:ext uri="{FF2B5EF4-FFF2-40B4-BE49-F238E27FC236}">
                      <a16:creationId xmlns:a16="http://schemas.microsoft.com/office/drawing/2014/main" id="{683E0657-F6DC-4185-A122-65295F797C03}"/>
                    </a:ext>
                  </a:extLst>
                </p:cNvPr>
                <p:cNvSpPr/>
                <p:nvPr/>
              </p:nvSpPr>
              <p:spPr>
                <a:xfrm>
                  <a:off x="1683658" y="2728233"/>
                  <a:ext cx="1886857" cy="2559956"/>
                </a:xfrm>
                <a:prstGeom prst="rect">
                  <a:avLst/>
                </a:prstGeom>
                <a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51670" r="-51670"/>
                  </a:stretch>
                </a:blipFill>
                <a:ln w="38100">
                  <a:noFill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" name="矩形 3">
                  <a:extLst>
                    <a:ext uri="{FF2B5EF4-FFF2-40B4-BE49-F238E27FC236}">
                      <a16:creationId xmlns:a16="http://schemas.microsoft.com/office/drawing/2014/main" id="{CD14ECB4-9319-45C1-9E46-D2534765E84A}"/>
                    </a:ext>
                  </a:extLst>
                </p:cNvPr>
                <p:cNvSpPr/>
                <p:nvPr/>
              </p:nvSpPr>
              <p:spPr>
                <a:xfrm>
                  <a:off x="3666671" y="2427967"/>
                  <a:ext cx="1701800" cy="2070101"/>
                </a:xfrm>
                <a:prstGeom prst="rect">
                  <a:avLst/>
                </a:prstGeom>
                <a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41580" r="-41580"/>
                  </a:stretch>
                </a:blipFill>
                <a:ln w="38100">
                  <a:noFill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5" name="组合 14">
                <a:extLst>
                  <a:ext uri="{FF2B5EF4-FFF2-40B4-BE49-F238E27FC236}">
                    <a16:creationId xmlns:a16="http://schemas.microsoft.com/office/drawing/2014/main" id="{17E5753E-8793-9A69-6F12-5921724669CB}"/>
                  </a:ext>
                </a:extLst>
              </p:cNvPr>
              <p:cNvGrpSpPr/>
              <p:nvPr/>
            </p:nvGrpSpPr>
            <p:grpSpPr>
              <a:xfrm>
                <a:off x="6343452" y="2225998"/>
                <a:ext cx="4629347" cy="2639839"/>
                <a:chOff x="6343452" y="2225998"/>
                <a:chExt cx="4629347" cy="2639839"/>
              </a:xfrm>
            </p:grpSpPr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23C0E94C-981A-481F-95EC-9B0C1DCFBD03}"/>
                    </a:ext>
                  </a:extLst>
                </p:cNvPr>
                <p:cNvSpPr txBox="1"/>
                <p:nvPr/>
              </p:nvSpPr>
              <p:spPr>
                <a:xfrm>
                  <a:off x="6343452" y="2225998"/>
                  <a:ext cx="4629347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 anchor="ctr" anchorCtr="0">
                  <a:spAutoFit/>
                </a:bodyPr>
                <a:lstStyle/>
                <a:p>
                  <a:pPr marL="0" marR="0" lvl="0" indent="0" defTabSz="9137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kumimoji="0" lang="zh-CN" altLang="en-US" sz="2400" b="1" i="0" u="none" strike="noStrike" kern="1200" cap="none" spc="0" normalizeH="0" baseline="0" noProof="0" dirty="0">
                      <a:solidFill>
                        <a:schemeClr val="tx1"/>
                      </a:solidFill>
                    </a:rPr>
                    <a:t>研究方法、理论贡献和实践贡献</a:t>
                  </a:r>
                  <a:endParaRPr kumimoji="0" lang="en-US" sz="2400" b="1" i="0" u="none" strike="noStrike" kern="1200" cap="none" spc="0" normalizeH="0" baseline="0" noProof="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" name="直接连接符 5">
                  <a:extLst>
                    <a:ext uri="{FF2B5EF4-FFF2-40B4-BE49-F238E27FC236}">
                      <a16:creationId xmlns:a16="http://schemas.microsoft.com/office/drawing/2014/main" id="{1B4D80AC-7C47-41F5-B958-311A3E2441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96718" y="3185966"/>
                  <a:ext cx="295152" cy="0"/>
                </a:xfrm>
                <a:prstGeom prst="line">
                  <a:avLst/>
                </a:prstGeom>
                <a:ln w="317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B4E606D2-3CED-4A8F-8F5D-1AB0895B319B}"/>
                    </a:ext>
                  </a:extLst>
                </p:cNvPr>
                <p:cNvSpPr txBox="1"/>
                <p:nvPr/>
              </p:nvSpPr>
              <p:spPr>
                <a:xfrm>
                  <a:off x="6343453" y="3463017"/>
                  <a:ext cx="4321984" cy="14028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 anchor="t" anchorCtr="0">
                  <a:spAutoFit/>
                </a:bodyPr>
                <a:lstStyle/>
                <a:p>
                  <a:pPr algn="just" defTabSz="913765">
                    <a:lnSpc>
                      <a:spcPct val="120000"/>
                    </a:lnSpc>
                    <a:buSzPct val="25000"/>
                    <a:defRPr/>
                  </a:pPr>
                  <a:r>
                    <a:rPr kumimoji="0" lang="zh-CN" altLang="en-US" sz="120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</a:rPr>
                    <a:t>研究方法：采用了</a:t>
                  </a:r>
                  <a:r>
                    <a:rPr kumimoji="0" lang="en-US" altLang="zh-CN" sz="120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</a:rPr>
                    <a:t>XXXX</a:t>
                  </a:r>
                  <a:r>
                    <a:rPr kumimoji="0" lang="zh-CN" altLang="en-US" sz="120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</a:rPr>
                    <a:t>方法，这种方法对于</a:t>
                  </a:r>
                  <a:r>
                    <a:rPr kumimoji="0" lang="en-US" altLang="zh-CN" sz="120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</a:rPr>
                    <a:t>XXXX</a:t>
                  </a:r>
                  <a:r>
                    <a:rPr kumimoji="0" lang="zh-CN" altLang="en-US" sz="120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</a:rPr>
                    <a:t>领域的研究尚未有过多的应用。
理论贡献：我们对于</a:t>
                  </a:r>
                  <a:r>
                    <a:rPr kumimoji="0" lang="en-US" altLang="zh-CN" sz="120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</a:rPr>
                    <a:t>XXXX</a:t>
                  </a:r>
                  <a:r>
                    <a:rPr kumimoji="0" lang="zh-CN" altLang="en-US" sz="120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</a:rPr>
                    <a:t>理论做出了新的解释，并提出了新的观点。这为领域的后续研究提供了新的思路。
实践贡献：我们的研究成果在实践中得到了验证，并且为</a:t>
                  </a:r>
                  <a:r>
                    <a:rPr kumimoji="0" lang="en-US" altLang="zh-CN" sz="120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</a:rPr>
                    <a:t>XXXX</a:t>
                  </a:r>
                  <a:r>
                    <a:rPr kumimoji="0" lang="zh-CN" altLang="en-US" sz="120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</a:rPr>
                    <a:t>领域的实践提供了指导意义。</a:t>
                  </a:r>
                  <a:endPara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967024E3-CBEB-4F21-A491-9EDE28148EB8}"/>
                </a:ext>
              </a:extLst>
            </p:cNvPr>
            <p:cNvSpPr/>
            <p:nvPr/>
          </p:nvSpPr>
          <p:spPr>
            <a:xfrm>
              <a:off x="0" y="5884270"/>
              <a:ext cx="903642" cy="973730"/>
            </a:xfrm>
            <a:custGeom>
              <a:avLst/>
              <a:gdLst>
                <a:gd name="connsiteX0" fmla="*/ 443753 w 1183296"/>
                <a:gd name="connsiteY0" fmla="*/ 0 h 1275074"/>
                <a:gd name="connsiteX1" fmla="*/ 1183296 w 1183296"/>
                <a:gd name="connsiteY1" fmla="*/ 1275074 h 1275074"/>
                <a:gd name="connsiteX2" fmla="*/ 0 w 1183296"/>
                <a:gd name="connsiteY2" fmla="*/ 1275074 h 1275074"/>
                <a:gd name="connsiteX3" fmla="*/ 0 w 1183296"/>
                <a:gd name="connsiteY3" fmla="*/ 765092 h 1275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3296" h="1275074">
                  <a:moveTo>
                    <a:pt x="443753" y="0"/>
                  </a:moveTo>
                  <a:lnTo>
                    <a:pt x="1183296" y="1275074"/>
                  </a:lnTo>
                  <a:lnTo>
                    <a:pt x="0" y="1275074"/>
                  </a:lnTo>
                  <a:lnTo>
                    <a:pt x="0" y="765092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BB8D3865-095E-A1F5-AAEE-55387ADED463}"/>
                </a:ext>
              </a:extLst>
            </p:cNvPr>
            <p:cNvGrpSpPr/>
            <p:nvPr/>
          </p:nvGrpSpPr>
          <p:grpSpPr>
            <a:xfrm>
              <a:off x="10666564" y="0"/>
              <a:ext cx="1525435" cy="2918652"/>
              <a:chOff x="10666564" y="0"/>
              <a:chExt cx="1525435" cy="2918652"/>
            </a:xfrm>
          </p:grpSpPr>
          <p:sp>
            <p:nvSpPr>
              <p:cNvPr id="9" name="等腰三角形 8">
                <a:extLst>
                  <a:ext uri="{FF2B5EF4-FFF2-40B4-BE49-F238E27FC236}">
                    <a16:creationId xmlns:a16="http://schemas.microsoft.com/office/drawing/2014/main" id="{AAC13AEB-8F64-46B1-ADC2-621D7A1C42E2}"/>
                  </a:ext>
                </a:extLst>
              </p:cNvPr>
              <p:cNvSpPr/>
              <p:nvPr/>
            </p:nvSpPr>
            <p:spPr>
              <a:xfrm>
                <a:off x="11533188" y="2607044"/>
                <a:ext cx="361465" cy="311608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任意多边形: 形状 9">
                <a:extLst>
                  <a:ext uri="{FF2B5EF4-FFF2-40B4-BE49-F238E27FC236}">
                    <a16:creationId xmlns:a16="http://schemas.microsoft.com/office/drawing/2014/main" id="{4846EF1E-DF87-4E5C-A892-2CC04A916D0F}"/>
                  </a:ext>
                </a:extLst>
              </p:cNvPr>
              <p:cNvSpPr/>
              <p:nvPr/>
            </p:nvSpPr>
            <p:spPr>
              <a:xfrm>
                <a:off x="10666564" y="0"/>
                <a:ext cx="1525435" cy="1864194"/>
              </a:xfrm>
              <a:custGeom>
                <a:avLst/>
                <a:gdLst>
                  <a:gd name="connsiteX0" fmla="*/ 0 w 1749552"/>
                  <a:gd name="connsiteY0" fmla="*/ 0 h 2138082"/>
                  <a:gd name="connsiteX1" fmla="*/ 1749552 w 1749552"/>
                  <a:gd name="connsiteY1" fmla="*/ 0 h 2138082"/>
                  <a:gd name="connsiteX2" fmla="*/ 1749552 w 1749552"/>
                  <a:gd name="connsiteY2" fmla="*/ 1259694 h 2138082"/>
                  <a:gd name="connsiteX3" fmla="*/ 1240087 w 1749552"/>
                  <a:gd name="connsiteY3" fmla="*/ 2138082 h 2138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49552" h="2138082">
                    <a:moveTo>
                      <a:pt x="0" y="0"/>
                    </a:moveTo>
                    <a:lnTo>
                      <a:pt x="1749552" y="0"/>
                    </a:lnTo>
                    <a:lnTo>
                      <a:pt x="1749552" y="1259694"/>
                    </a:lnTo>
                    <a:lnTo>
                      <a:pt x="1240087" y="2138082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3" name="标题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/>
              <a:t>创新点</a:t>
            </a:r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439537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/>
              <a:t>05.</a:t>
            </a:r>
            <a:r>
              <a:rPr lang="zh-CN" altLang="en-US"/>
              <a:t>未来研究展望</a:t>
            </a:r>
            <a:endParaRPr 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zh-CN" altLang="en-US"/>
              <a:t>未来研究方向和限制</a:t>
            </a:r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69080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1AF16B62-FC88-2B0D-0E1A-E39DE6B4287F}"/>
              </a:ext>
            </a:extLst>
          </p:cNvPr>
          <p:cNvGrpSpPr/>
          <p:nvPr/>
        </p:nvGrpSpPr>
        <p:grpSpPr>
          <a:xfrm>
            <a:off x="-1" y="875413"/>
            <a:ext cx="10066632" cy="4423557"/>
            <a:chOff x="-1" y="875413"/>
            <a:chExt cx="10066632" cy="4423557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31651A5D-505B-3135-AE91-08D29931645A}"/>
                </a:ext>
              </a:extLst>
            </p:cNvPr>
            <p:cNvGrpSpPr/>
            <p:nvPr/>
          </p:nvGrpSpPr>
          <p:grpSpPr>
            <a:xfrm>
              <a:off x="2125370" y="2736546"/>
              <a:ext cx="2111657" cy="2562424"/>
              <a:chOff x="2126439" y="2627341"/>
              <a:chExt cx="2111657" cy="2562424"/>
            </a:xfrm>
          </p:grpSpPr>
          <p:sp>
            <p:nvSpPr>
              <p:cNvPr id="21" name="矩形: 圆角 20">
                <a:extLst>
                  <a:ext uri="{FF2B5EF4-FFF2-40B4-BE49-F238E27FC236}">
                    <a16:creationId xmlns:a16="http://schemas.microsoft.com/office/drawing/2014/main" id="{EC1B6332-71F6-1583-1038-89EAD72F436D}"/>
                  </a:ext>
                </a:extLst>
              </p:cNvPr>
              <p:cNvSpPr/>
              <p:nvPr/>
            </p:nvSpPr>
            <p:spPr>
              <a:xfrm>
                <a:off x="2281781" y="2807341"/>
                <a:ext cx="1956315" cy="2382424"/>
              </a:xfrm>
              <a:prstGeom prst="roundRect">
                <a:avLst>
                  <a:gd name="adj" fmla="val 9280"/>
                </a:avLst>
              </a:pr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19920DC5-8587-4F68-678A-A8C8A6137B07}"/>
                  </a:ext>
                </a:extLst>
              </p:cNvPr>
              <p:cNvSpPr/>
              <p:nvPr/>
            </p:nvSpPr>
            <p:spPr>
              <a:xfrm>
                <a:off x="2126439" y="2627341"/>
                <a:ext cx="360001" cy="360000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</a:gsLst>
                <a:lin ang="2700000" scaled="0"/>
              </a:gradFill>
              <a:ln w="57150" cap="rnd">
                <a:noFill/>
                <a:prstDash val="solid"/>
                <a:round/>
              </a:ln>
              <a:effectLst>
                <a:outerShdw blurRad="76200" dist="50800" dir="5400000" algn="ctr" rotWithShape="0">
                  <a:schemeClr val="accent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0" tIns="0" rIns="0" bIns="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3765">
                  <a:lnSpc>
                    <a:spcPct val="120000"/>
                  </a:lnSpc>
                </a:pPr>
                <a:endParaRPr lang="zh-CN" altLang="en-US" sz="16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DD31980-6549-B1B1-C235-5842A7CAE404}"/>
                  </a:ext>
                </a:extLst>
              </p:cNvPr>
              <p:cNvSpPr txBox="1"/>
              <p:nvPr/>
            </p:nvSpPr>
            <p:spPr>
              <a:xfrm>
                <a:off x="2398323" y="3452195"/>
                <a:ext cx="1723230" cy="400110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zh-CN" altLang="en-US" sz="1600" b="1">
                    <a:effectLst>
                      <a:outerShdw blurRad="76200" dist="50800" dir="5400000" algn="ctr" rotWithShape="0">
                        <a:schemeClr val="accent1">
                          <a:alpha val="20000"/>
                        </a:schemeClr>
                      </a:outerShdw>
                    </a:effectLst>
                  </a:rPr>
                  <a:t>数据来源局限</a:t>
                </a:r>
                <a:endParaRPr lang="zh-CN" altLang="en-US" sz="2000" b="1" dirty="0">
                  <a:effectLst>
                    <a:outerShdw blurRad="76200" dist="50800" dir="5400000" algn="ctr" rotWithShape="0">
                      <a:schemeClr val="accent1">
                        <a:alpha val="20000"/>
                      </a:schemeClr>
                    </a:outerShdw>
                  </a:effectLst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1BE33D9E-1302-E328-3B07-CA6BEE0374FC}"/>
                  </a:ext>
                </a:extLst>
              </p:cNvPr>
              <p:cNvSpPr/>
              <p:nvPr/>
            </p:nvSpPr>
            <p:spPr>
              <a:xfrm>
                <a:off x="2398323" y="3884967"/>
                <a:ext cx="1723230" cy="827447"/>
              </a:xfrm>
              <a:prstGeom prst="rect">
                <a:avLst/>
              </a:prstGeom>
              <a:noFill/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0000" tIns="90000" rIns="90000" bIns="90000" numCol="1" spcCol="0" rtlCol="0" fromWordArt="0" anchor="ctr" anchorCtr="0" forceAA="0" compatLnSpc="1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200">
                    <a:solidFill>
                      <a:schemeClr val="tx1"/>
                    </a:solidFill>
                  </a:rPr>
                  <a:t>数据来源并不是非常全面，我们可能会遗漏一些重要的信息。</a:t>
                </a:r>
                <a:endParaRPr lang="en-US" altLang="zh-CN" sz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7C27E2FA-0720-9B1A-3451-DEB169A0EA6A}"/>
                </a:ext>
              </a:extLst>
            </p:cNvPr>
            <p:cNvGrpSpPr/>
            <p:nvPr/>
          </p:nvGrpSpPr>
          <p:grpSpPr>
            <a:xfrm>
              <a:off x="5040172" y="2736546"/>
              <a:ext cx="2111657" cy="2562424"/>
              <a:chOff x="5041241" y="2627341"/>
              <a:chExt cx="2111657" cy="2562424"/>
            </a:xfrm>
          </p:grpSpPr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10D93ECA-9A2C-CF71-6593-6C58FB36011B}"/>
                  </a:ext>
                </a:extLst>
              </p:cNvPr>
              <p:cNvSpPr/>
              <p:nvPr/>
            </p:nvSpPr>
            <p:spPr>
              <a:xfrm>
                <a:off x="5196583" y="2807341"/>
                <a:ext cx="1956315" cy="2382424"/>
              </a:xfrm>
              <a:prstGeom prst="roundRect">
                <a:avLst>
                  <a:gd name="adj" fmla="val 9280"/>
                </a:avLst>
              </a:prstGeom>
              <a:solidFill>
                <a:schemeClr val="accent6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6CFBFA84-D395-6186-5BD4-7486B98367C8}"/>
                  </a:ext>
                </a:extLst>
              </p:cNvPr>
              <p:cNvSpPr/>
              <p:nvPr/>
            </p:nvSpPr>
            <p:spPr>
              <a:xfrm>
                <a:off x="5041241" y="2627341"/>
                <a:ext cx="360001" cy="360000"/>
              </a:xfrm>
              <a:prstGeom prst="roundRect">
                <a:avLst/>
              </a:prstGeom>
              <a:gradFill>
                <a:gsLst>
                  <a:gs pos="0">
                    <a:schemeClr val="accent6">
                      <a:lumMod val="60000"/>
                      <a:lumOff val="40000"/>
                    </a:schemeClr>
                  </a:gs>
                  <a:gs pos="60000">
                    <a:schemeClr val="accent6"/>
                  </a:gs>
                </a:gsLst>
                <a:lin ang="2700000" scaled="0"/>
              </a:gradFill>
              <a:ln w="57150" cap="rnd">
                <a:noFill/>
                <a:prstDash val="solid"/>
                <a:round/>
              </a:ln>
              <a:effectLst>
                <a:outerShdw blurRad="76200" dist="50800" dir="5400000" algn="ctr" rotWithShape="0">
                  <a:schemeClr val="accent6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0" tIns="0" rIns="0" bIns="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3765">
                  <a:lnSpc>
                    <a:spcPct val="120000"/>
                  </a:lnSpc>
                </a:pPr>
                <a:endParaRPr lang="zh-CN" altLang="en-US" sz="16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62CF5A7-CAD2-8880-68BA-CB4178DBCB08}"/>
                  </a:ext>
                </a:extLst>
              </p:cNvPr>
              <p:cNvSpPr txBox="1"/>
              <p:nvPr/>
            </p:nvSpPr>
            <p:spPr>
              <a:xfrm>
                <a:off x="5313125" y="3452195"/>
                <a:ext cx="1723230" cy="400110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zh-CN" altLang="en-US" sz="1600" b="1" dirty="0">
                    <a:effectLst>
                      <a:outerShdw blurRad="76200" dist="50800" dir="5400000" algn="ctr" rotWithShape="0">
                        <a:schemeClr val="accent6">
                          <a:alpha val="20000"/>
                        </a:schemeClr>
                      </a:outerShdw>
                    </a:effectLst>
                  </a:rPr>
                  <a:t>样本数量有限</a:t>
                </a:r>
                <a:endParaRPr lang="zh-CN" altLang="en-US" sz="2000" b="1" dirty="0">
                  <a:effectLst>
                    <a:outerShdw blurRad="76200" dist="50800" dir="5400000" algn="ctr" rotWithShape="0">
                      <a:schemeClr val="accent6">
                        <a:alpha val="20000"/>
                      </a:schemeClr>
                    </a:outerShdw>
                  </a:effectLst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2E639BCE-391E-FC45-EE7E-3F39D38B30F0}"/>
                  </a:ext>
                </a:extLst>
              </p:cNvPr>
              <p:cNvSpPr/>
              <p:nvPr/>
            </p:nvSpPr>
            <p:spPr>
              <a:xfrm>
                <a:off x="5313125" y="3884967"/>
                <a:ext cx="1723230" cy="827447"/>
              </a:xfrm>
              <a:prstGeom prst="rect">
                <a:avLst/>
              </a:prstGeom>
              <a:noFill/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0000" tIns="90000" rIns="90000" bIns="90000" numCol="1" spcCol="0" rtlCol="0" fromWordArt="0" anchor="ctr" anchorCtr="0" forceAA="0" compatLnSpc="1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200">
                    <a:solidFill>
                      <a:schemeClr val="tx1"/>
                    </a:solidFill>
                  </a:rPr>
                  <a:t>样本数量也有限，这意味着我们的结论可能并不具有普遍性。</a:t>
                </a:r>
                <a:endParaRPr lang="en-US" altLang="zh-CN" sz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4ED71F03-A00D-11D5-94D4-EB3837ACB4E1}"/>
                </a:ext>
              </a:extLst>
            </p:cNvPr>
            <p:cNvGrpSpPr/>
            <p:nvPr/>
          </p:nvGrpSpPr>
          <p:grpSpPr>
            <a:xfrm>
              <a:off x="7954974" y="2736546"/>
              <a:ext cx="2111657" cy="2562424"/>
              <a:chOff x="7956043" y="2627341"/>
              <a:chExt cx="2111657" cy="2562424"/>
            </a:xfrm>
          </p:grpSpPr>
          <p:sp>
            <p:nvSpPr>
              <p:cNvPr id="11" name="矩形: 圆角 10">
                <a:extLst>
                  <a:ext uri="{FF2B5EF4-FFF2-40B4-BE49-F238E27FC236}">
                    <a16:creationId xmlns:a16="http://schemas.microsoft.com/office/drawing/2014/main" id="{62531A8C-3929-0066-15B2-62EEC268F3C8}"/>
                  </a:ext>
                </a:extLst>
              </p:cNvPr>
              <p:cNvSpPr/>
              <p:nvPr/>
            </p:nvSpPr>
            <p:spPr>
              <a:xfrm>
                <a:off x="8111385" y="2807341"/>
                <a:ext cx="1956315" cy="2382424"/>
              </a:xfrm>
              <a:prstGeom prst="roundRect">
                <a:avLst>
                  <a:gd name="adj" fmla="val 9280"/>
                </a:avLst>
              </a:prstGeom>
              <a:solidFill>
                <a:schemeClr val="accent3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565B1090-6963-8712-83C7-B37B444FA30A}"/>
                  </a:ext>
                </a:extLst>
              </p:cNvPr>
              <p:cNvSpPr/>
              <p:nvPr/>
            </p:nvSpPr>
            <p:spPr>
              <a:xfrm>
                <a:off x="7956043" y="2627341"/>
                <a:ext cx="360001" cy="360000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60000">
                    <a:schemeClr val="accent3"/>
                  </a:gs>
                </a:gsLst>
                <a:lin ang="2700000" scaled="0"/>
              </a:gradFill>
              <a:ln w="57150" cap="rnd">
                <a:noFill/>
                <a:prstDash val="solid"/>
                <a:round/>
              </a:ln>
              <a:effectLst>
                <a:outerShdw blurRad="76200" dist="50800" dir="5400000" algn="ctr" rotWithShape="0">
                  <a:schemeClr val="accent3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0" tIns="0" rIns="0" bIns="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3765">
                  <a:lnSpc>
                    <a:spcPct val="120000"/>
                  </a:lnSpc>
                </a:pPr>
                <a:endParaRPr lang="zh-CN" altLang="en-US" sz="16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8FA8735-51E4-B73A-E0DC-40DD98A5C453}"/>
                  </a:ext>
                </a:extLst>
              </p:cNvPr>
              <p:cNvSpPr txBox="1"/>
              <p:nvPr/>
            </p:nvSpPr>
            <p:spPr>
              <a:xfrm>
                <a:off x="8227927" y="3452195"/>
                <a:ext cx="1723230" cy="400110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zh-CN" altLang="en-US" sz="1600" b="1">
                    <a:effectLst>
                      <a:outerShdw blurRad="76200" dist="50800" dir="5400000" algn="ctr" rotWithShape="0">
                        <a:schemeClr val="accent3">
                          <a:alpha val="20000"/>
                        </a:schemeClr>
                      </a:outerShdw>
                    </a:effectLst>
                  </a:rPr>
                  <a:t>研究时间不足</a:t>
                </a:r>
                <a:endParaRPr lang="zh-CN" altLang="en-US" sz="2000" b="1" dirty="0">
                  <a:effectLst>
                    <a:outerShdw blurRad="76200" dist="50800" dir="5400000" algn="ctr" rotWithShape="0">
                      <a:schemeClr val="accent3">
                        <a:alpha val="20000"/>
                      </a:schemeClr>
                    </a:outerShdw>
                  </a:effectLst>
                </a:endParaRPr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662A70B3-EA20-B37C-196C-9D1E04F7FD1B}"/>
                  </a:ext>
                </a:extLst>
              </p:cNvPr>
              <p:cNvSpPr/>
              <p:nvPr/>
            </p:nvSpPr>
            <p:spPr>
              <a:xfrm>
                <a:off x="8227927" y="3884967"/>
                <a:ext cx="1723230" cy="827447"/>
              </a:xfrm>
              <a:prstGeom prst="rect">
                <a:avLst/>
              </a:prstGeom>
              <a:noFill/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0000" tIns="90000" rIns="90000" bIns="90000" numCol="1" spcCol="0" rtlCol="0" fromWordArt="0" anchor="ctr" anchorCtr="0" forceAA="0" compatLnSpc="1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200">
                    <a:solidFill>
                      <a:schemeClr val="tx1"/>
                    </a:solidFill>
                  </a:rPr>
                  <a:t>研究时间也比较短，我们无法观察到更长时间的变化。</a:t>
                </a:r>
                <a:endParaRPr lang="en-US" altLang="zh-CN" sz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E6A5A856-1556-6061-0E47-5050FD2FBD12}"/>
                </a:ext>
              </a:extLst>
            </p:cNvPr>
            <p:cNvGrpSpPr/>
            <p:nvPr/>
          </p:nvGrpSpPr>
          <p:grpSpPr>
            <a:xfrm>
              <a:off x="-1" y="875413"/>
              <a:ext cx="5744206" cy="782356"/>
              <a:chOff x="-1" y="875413"/>
              <a:chExt cx="5744206" cy="782356"/>
            </a:xfrm>
          </p:grpSpPr>
          <p:sp>
            <p:nvSpPr>
              <p:cNvPr id="8" name="矩形: 圆顶角 7">
                <a:extLst>
                  <a:ext uri="{FF2B5EF4-FFF2-40B4-BE49-F238E27FC236}">
                    <a16:creationId xmlns:a16="http://schemas.microsoft.com/office/drawing/2014/main" id="{3E1783FE-E159-CA83-32AC-471359361B97}"/>
                  </a:ext>
                </a:extLst>
              </p:cNvPr>
              <p:cNvSpPr/>
              <p:nvPr/>
            </p:nvSpPr>
            <p:spPr>
              <a:xfrm rot="5400000">
                <a:off x="837505" y="580747"/>
                <a:ext cx="239516" cy="1914528"/>
              </a:xfrm>
              <a:prstGeom prst="round2SameRect">
                <a:avLst>
                  <a:gd name="adj1" fmla="val 30271"/>
                  <a:gd name="adj2" fmla="val 0"/>
                </a:avLst>
              </a:prstGeom>
              <a:solidFill>
                <a:schemeClr val="tx1">
                  <a:lumMod val="50000"/>
                  <a:lumOff val="50000"/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矩形: 圆角 8">
                <a:extLst>
                  <a:ext uri="{FF2B5EF4-FFF2-40B4-BE49-F238E27FC236}">
                    <a16:creationId xmlns:a16="http://schemas.microsoft.com/office/drawing/2014/main" id="{6FF2E404-EF90-8415-EB96-461B59C8F4D9}"/>
                  </a:ext>
                </a:extLst>
              </p:cNvPr>
              <p:cNvSpPr/>
              <p:nvPr/>
            </p:nvSpPr>
            <p:spPr>
              <a:xfrm>
                <a:off x="5039031" y="1391902"/>
                <a:ext cx="661682" cy="163133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50000"/>
                  <a:lumOff val="50000"/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C389B52B-BA7B-5137-F7E3-23E6270740A3}"/>
                  </a:ext>
                </a:extLst>
              </p:cNvPr>
              <p:cNvSpPr/>
              <p:nvPr/>
            </p:nvSpPr>
            <p:spPr>
              <a:xfrm>
                <a:off x="655392" y="875413"/>
                <a:ext cx="5088813" cy="744229"/>
              </a:xfrm>
              <a:prstGeom prst="rect">
                <a:avLst/>
              </a:prstGeom>
            </p:spPr>
            <p:txBody>
              <a:bodyPr wrap="square" anchor="b" anchorCtr="0">
                <a:noAutofit/>
              </a:bodyPr>
              <a:lstStyle/>
              <a:p>
                <a:pPr>
                  <a:lnSpc>
                    <a:spcPct val="100000"/>
                  </a:lnSpc>
                  <a:buSzPct val="25000"/>
                </a:pPr>
                <a:r>
                  <a:rPr lang="zh-CN" altLang="en-US" sz="2400" b="1">
                    <a:solidFill>
                      <a:schemeClr val="tx1"/>
                    </a:solidFill>
                  </a:rPr>
                  <a:t>局限性介绍</a:t>
                </a:r>
                <a:endParaRPr lang="en-US" altLang="zh-CN" sz="3600" b="1" dirty="0"/>
              </a:p>
            </p:txBody>
          </p:sp>
        </p:grpSp>
      </p:grpSp>
      <p:sp>
        <p:nvSpPr>
          <p:cNvPr id="25" name="标题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/>
              <a:t>研究限制</a:t>
            </a:r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382058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DD0CD013-9977-E94E-05C4-FFBA841976AF}"/>
              </a:ext>
            </a:extLst>
          </p:cNvPr>
          <p:cNvGrpSpPr/>
          <p:nvPr/>
        </p:nvGrpSpPr>
        <p:grpSpPr>
          <a:xfrm>
            <a:off x="1055838" y="1357085"/>
            <a:ext cx="10080323" cy="5500915"/>
            <a:chOff x="1055838" y="1357085"/>
            <a:chExt cx="10080323" cy="5500915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63A49C63-EE59-5DEC-35B6-B3B6A6A98BC6}"/>
                </a:ext>
              </a:extLst>
            </p:cNvPr>
            <p:cNvGrpSpPr/>
            <p:nvPr/>
          </p:nvGrpSpPr>
          <p:grpSpPr>
            <a:xfrm>
              <a:off x="1055838" y="1882942"/>
              <a:ext cx="5040161" cy="2497568"/>
              <a:chOff x="1055838" y="1882942"/>
              <a:chExt cx="5040161" cy="2497568"/>
            </a:xfrm>
          </p:grpSpPr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99F48AE7-2EC0-45C5-A04A-D7E19BFD23B5}"/>
                  </a:ext>
                </a:extLst>
              </p:cNvPr>
              <p:cNvSpPr txBox="1"/>
              <p:nvPr/>
            </p:nvSpPr>
            <p:spPr>
              <a:xfrm>
                <a:off x="1055838" y="2977690"/>
                <a:ext cx="5040161" cy="1402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lvl="0" defTabSz="913765">
                  <a:lnSpc>
                    <a:spcPct val="150000"/>
                  </a:lnSpc>
                  <a:buSzPct val="25000"/>
                  <a:defRPr sz="105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</a:lstStyle>
              <a:p>
                <a:pPr algn="just">
                  <a:lnSpc>
                    <a:spcPct val="120000"/>
                  </a:lnSpc>
                </a:pPr>
                <a:r>
                  <a:rPr lang="zh-CN" altLang="en-US" sz="1200" dirty="0">
                    <a:solidFill>
                      <a:schemeClr val="tx1">
                        <a:lumMod val="95000"/>
                        <a:lumOff val="5000"/>
                        <a:alpha val="80000"/>
                      </a:schemeClr>
                    </a:solidFill>
                  </a:rPr>
                  <a:t>研究内容：未来研究可以从</a:t>
                </a:r>
                <a:r>
                  <a:rPr lang="en-US" altLang="zh-CN" sz="1200" dirty="0">
                    <a:solidFill>
                      <a:schemeClr val="tx1">
                        <a:lumMod val="95000"/>
                        <a:lumOff val="5000"/>
                        <a:alpha val="80000"/>
                      </a:schemeClr>
                    </a:solidFill>
                  </a:rPr>
                  <a:t>XXX</a:t>
                </a:r>
                <a:r>
                  <a:rPr lang="zh-CN" altLang="en-US" sz="1200" dirty="0">
                    <a:solidFill>
                      <a:schemeClr val="tx1">
                        <a:lumMod val="95000"/>
                        <a:lumOff val="5000"/>
                        <a:alpha val="80000"/>
                      </a:schemeClr>
                    </a:solidFill>
                  </a:rPr>
                  <a:t>、</a:t>
                </a:r>
                <a:r>
                  <a:rPr lang="en-US" altLang="zh-CN" sz="1200" dirty="0">
                    <a:solidFill>
                      <a:schemeClr val="tx1">
                        <a:lumMod val="95000"/>
                        <a:lumOff val="5000"/>
                        <a:alpha val="80000"/>
                      </a:schemeClr>
                    </a:solidFill>
                  </a:rPr>
                  <a:t>YYY</a:t>
                </a:r>
                <a:r>
                  <a:rPr lang="zh-CN" altLang="en-US" sz="1200" dirty="0">
                    <a:solidFill>
                      <a:schemeClr val="tx1">
                        <a:lumMod val="95000"/>
                        <a:lumOff val="5000"/>
                        <a:alpha val="80000"/>
                      </a:schemeClr>
                    </a:solidFill>
                  </a:rPr>
                  <a:t>和</a:t>
                </a:r>
                <a:r>
                  <a:rPr lang="en-US" altLang="zh-CN" sz="1200" dirty="0">
                    <a:solidFill>
                      <a:schemeClr val="tx1">
                        <a:lumMod val="95000"/>
                        <a:lumOff val="5000"/>
                        <a:alpha val="80000"/>
                      </a:schemeClr>
                    </a:solidFill>
                  </a:rPr>
                  <a:t>ZZZ</a:t>
                </a:r>
                <a:r>
                  <a:rPr lang="zh-CN" altLang="en-US" sz="1200" dirty="0">
                    <a:solidFill>
                      <a:schemeClr val="tx1">
                        <a:lumMod val="95000"/>
                        <a:lumOff val="5000"/>
                        <a:alpha val="80000"/>
                      </a:schemeClr>
                    </a:solidFill>
                  </a:rPr>
                  <a:t>三个方面入手，探究</a:t>
                </a:r>
                <a:r>
                  <a:rPr lang="en-US" altLang="zh-CN" sz="1200" dirty="0">
                    <a:solidFill>
                      <a:schemeClr val="tx1">
                        <a:lumMod val="95000"/>
                        <a:lumOff val="5000"/>
                        <a:alpha val="80000"/>
                      </a:schemeClr>
                    </a:solidFill>
                  </a:rPr>
                  <a:t>XXXX</a:t>
                </a:r>
                <a:r>
                  <a:rPr lang="zh-CN" altLang="en-US" sz="1200" dirty="0">
                    <a:solidFill>
                      <a:schemeClr val="tx1">
                        <a:lumMod val="95000"/>
                        <a:lumOff val="5000"/>
                        <a:alpha val="80000"/>
                      </a:schemeClr>
                    </a:solidFill>
                  </a:rPr>
                  <a:t>问题。
研究方法：未来研究可以采用深度访谈、问卷调查和案例研究等方法，以获取更全面的数据。
研究目标：未来研究的主要目标是探究</a:t>
                </a:r>
                <a:r>
                  <a:rPr lang="en-US" altLang="zh-CN" sz="1200" dirty="0">
                    <a:solidFill>
                      <a:schemeClr val="tx1">
                        <a:lumMod val="95000"/>
                        <a:lumOff val="5000"/>
                        <a:alpha val="80000"/>
                      </a:schemeClr>
                    </a:solidFill>
                  </a:rPr>
                  <a:t>XXXX</a:t>
                </a:r>
                <a:r>
                  <a:rPr lang="zh-CN" altLang="en-US" sz="1200" dirty="0">
                    <a:solidFill>
                      <a:schemeClr val="tx1">
                        <a:lumMod val="95000"/>
                        <a:lumOff val="5000"/>
                        <a:alpha val="80000"/>
                      </a:schemeClr>
                    </a:solidFill>
                  </a:rPr>
                  <a:t>问题，并为行业提供有价值的研究成果和建议。</a:t>
                </a:r>
                <a:endParaRPr lang="en-US" altLang="zh-CN" sz="1200" dirty="0" err="1">
                  <a:solidFill>
                    <a:schemeClr val="tx1">
                      <a:lumMod val="95000"/>
                      <a:lumOff val="5000"/>
                      <a:alpha val="80000"/>
                    </a:schemeClr>
                  </a:solidFill>
                </a:endParaRPr>
              </a:p>
            </p:txBody>
          </p:sp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DA7EA75A-A1AF-4495-82EF-6A2329171316}"/>
                  </a:ext>
                </a:extLst>
              </p:cNvPr>
              <p:cNvSpPr txBox="1"/>
              <p:nvPr/>
            </p:nvSpPr>
            <p:spPr>
              <a:xfrm>
                <a:off x="1055839" y="1882942"/>
                <a:ext cx="501483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>
                    <a:solidFill>
                      <a:schemeClr val="tx1"/>
                    </a:solidFill>
                  </a:rPr>
                  <a:t>研究方向、内容、方法、目标</a:t>
                </a:r>
                <a:endParaRPr kumimoji="0" lang="en-US" altLang="zh-CN" sz="2400" b="1" i="0" u="none" strike="noStrike" kern="1200" cap="none" spc="0" normalizeH="0" baseline="0" noProof="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" name="矩形: 圆顶角 1">
              <a:extLst>
                <a:ext uri="{FF2B5EF4-FFF2-40B4-BE49-F238E27FC236}">
                  <a16:creationId xmlns:a16="http://schemas.microsoft.com/office/drawing/2014/main" id="{04A38A66-1B16-4AF8-A368-1590276C98A5}"/>
                </a:ext>
              </a:extLst>
            </p:cNvPr>
            <p:cNvSpPr/>
            <p:nvPr/>
          </p:nvSpPr>
          <p:spPr>
            <a:xfrm rot="10800000" flipV="1">
              <a:off x="7154268" y="1357085"/>
              <a:ext cx="3981893" cy="5500915"/>
            </a:xfrm>
            <a:prstGeom prst="round2SameRect">
              <a:avLst>
                <a:gd name="adj1" fmla="val 28494"/>
                <a:gd name="adj2" fmla="val 0"/>
              </a:avLst>
            </a:prstGeom>
            <a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4339" r="-54339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标题 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/>
              <a:t>未来研究方向</a:t>
            </a:r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88119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矩形: 圆角 126">
            <a:extLst>
              <a:ext uri="{FF2B5EF4-FFF2-40B4-BE49-F238E27FC236}">
                <a16:creationId xmlns:a16="http://schemas.microsoft.com/office/drawing/2014/main" id="{B3529E1D-3AF4-4513-F1DD-97C35EE90259}"/>
              </a:ext>
            </a:extLst>
          </p:cNvPr>
          <p:cNvSpPr/>
          <p:nvPr/>
        </p:nvSpPr>
        <p:spPr>
          <a:xfrm>
            <a:off x="660400" y="1716696"/>
            <a:ext cx="2533274" cy="237620"/>
          </a:xfrm>
          <a:prstGeom prst="roundRect">
            <a:avLst/>
          </a:prstGeom>
          <a:solidFill>
            <a:schemeClr val="accent3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文本框 127">
            <a:extLst>
              <a:ext uri="{FF2B5EF4-FFF2-40B4-BE49-F238E27FC236}">
                <a16:creationId xmlns:a16="http://schemas.microsoft.com/office/drawing/2014/main" id="{6F25EDCE-F0E5-55F4-7FAC-7A87FC1CDEF2}"/>
              </a:ext>
            </a:extLst>
          </p:cNvPr>
          <p:cNvSpPr txBox="1"/>
          <p:nvPr/>
        </p:nvSpPr>
        <p:spPr>
          <a:xfrm>
            <a:off x="732039" y="1121458"/>
            <a:ext cx="3294238" cy="8888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rmAutofit fontScale="92500" lnSpcReduction="10000"/>
          </a:bodyPr>
          <a:lstStyle/>
          <a:p>
            <a:r>
              <a:rPr lang="zh-CN" altLang="en-US" sz="6000" b="1" dirty="0">
                <a:solidFill>
                  <a:schemeClr val="accent1"/>
                </a:solidFill>
              </a:rPr>
              <a:t>目录</a:t>
            </a:r>
            <a:endParaRPr lang="zh-CN" altLang="en-US" sz="6000" dirty="0">
              <a:solidFill>
                <a:schemeClr val="accent1"/>
              </a:solidFill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D4BE21C3-4629-D7D9-7CFE-CA65847FA571}"/>
              </a:ext>
            </a:extLst>
          </p:cNvPr>
          <p:cNvGrpSpPr/>
          <p:nvPr/>
        </p:nvGrpSpPr>
        <p:grpSpPr>
          <a:xfrm>
            <a:off x="7046731" y="2419580"/>
            <a:ext cx="4345259" cy="2993870"/>
            <a:chOff x="3925915" y="1933168"/>
            <a:chExt cx="4337552" cy="2988560"/>
          </a:xfrm>
        </p:grpSpPr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DD7735C5-67A3-A77C-BDCF-C91A8C5BD515}"/>
                </a:ext>
              </a:extLst>
            </p:cNvPr>
            <p:cNvSpPr/>
            <p:nvPr/>
          </p:nvSpPr>
          <p:spPr>
            <a:xfrm>
              <a:off x="6637104" y="3112571"/>
              <a:ext cx="1626363" cy="1031456"/>
            </a:xfrm>
            <a:custGeom>
              <a:avLst/>
              <a:gdLst>
                <a:gd name="connsiteX0" fmla="*/ 355958 w 356049"/>
                <a:gd name="connsiteY0" fmla="*/ -212 h 225810"/>
                <a:gd name="connsiteX1" fmla="*/ 354434 w 356049"/>
                <a:gd name="connsiteY1" fmla="*/ 5503 h 225810"/>
                <a:gd name="connsiteX2" fmla="*/ 341861 w 356049"/>
                <a:gd name="connsiteY2" fmla="*/ 53794 h 225810"/>
                <a:gd name="connsiteX3" fmla="*/ 338147 w 356049"/>
                <a:gd name="connsiteY3" fmla="*/ 78083 h 225810"/>
                <a:gd name="connsiteX4" fmla="*/ 340433 w 356049"/>
                <a:gd name="connsiteY4" fmla="*/ 93418 h 225810"/>
                <a:gd name="connsiteX5" fmla="*/ 340433 w 356049"/>
                <a:gd name="connsiteY5" fmla="*/ 97895 h 225810"/>
                <a:gd name="connsiteX6" fmla="*/ 340433 w 356049"/>
                <a:gd name="connsiteY6" fmla="*/ 103134 h 225810"/>
                <a:gd name="connsiteX7" fmla="*/ 330146 w 356049"/>
                <a:gd name="connsiteY7" fmla="*/ 126375 h 225810"/>
                <a:gd name="connsiteX8" fmla="*/ 302999 w 356049"/>
                <a:gd name="connsiteY8" fmla="*/ 160093 h 225810"/>
                <a:gd name="connsiteX9" fmla="*/ 295760 w 356049"/>
                <a:gd name="connsiteY9" fmla="*/ 165237 h 225810"/>
                <a:gd name="connsiteX10" fmla="*/ 288902 w 356049"/>
                <a:gd name="connsiteY10" fmla="*/ 169333 h 225810"/>
                <a:gd name="connsiteX11" fmla="*/ 262899 w 356049"/>
                <a:gd name="connsiteY11" fmla="*/ 180667 h 225810"/>
                <a:gd name="connsiteX12" fmla="*/ 188128 w 356049"/>
                <a:gd name="connsiteY12" fmla="*/ 208099 h 225810"/>
                <a:gd name="connsiteX13" fmla="*/ 187080 w 356049"/>
                <a:gd name="connsiteY13" fmla="*/ 208099 h 225810"/>
                <a:gd name="connsiteX14" fmla="*/ 179936 w 356049"/>
                <a:gd name="connsiteY14" fmla="*/ 210671 h 225810"/>
                <a:gd name="connsiteX15" fmla="*/ 146789 w 356049"/>
                <a:gd name="connsiteY15" fmla="*/ 220196 h 225810"/>
                <a:gd name="connsiteX16" fmla="*/ 87068 w 356049"/>
                <a:gd name="connsiteY16" fmla="*/ 225340 h 225810"/>
                <a:gd name="connsiteX17" fmla="*/ 5819 w 356049"/>
                <a:gd name="connsiteY17" fmla="*/ 207242 h 225810"/>
                <a:gd name="connsiteX18" fmla="*/ 2200 w 356049"/>
                <a:gd name="connsiteY18" fmla="*/ 200860 h 225810"/>
                <a:gd name="connsiteX19" fmla="*/ 295 w 356049"/>
                <a:gd name="connsiteY19" fmla="*/ 195622 h 225810"/>
                <a:gd name="connsiteX20" fmla="*/ 12201 w 356049"/>
                <a:gd name="connsiteY20" fmla="*/ 160570 h 225810"/>
                <a:gd name="connsiteX21" fmla="*/ 31251 w 356049"/>
                <a:gd name="connsiteY21" fmla="*/ 128185 h 225810"/>
                <a:gd name="connsiteX22" fmla="*/ 35728 w 356049"/>
                <a:gd name="connsiteY22" fmla="*/ 120469 h 225810"/>
                <a:gd name="connsiteX23" fmla="*/ 41348 w 356049"/>
                <a:gd name="connsiteY23" fmla="*/ 110944 h 225810"/>
                <a:gd name="connsiteX24" fmla="*/ 61827 w 356049"/>
                <a:gd name="connsiteY24" fmla="*/ 80179 h 225810"/>
                <a:gd name="connsiteX25" fmla="*/ 105451 w 356049"/>
                <a:gd name="connsiteY25" fmla="*/ 47127 h 225810"/>
                <a:gd name="connsiteX26" fmla="*/ 111737 w 356049"/>
                <a:gd name="connsiteY26" fmla="*/ 43793 h 225810"/>
                <a:gd name="connsiteX27" fmla="*/ 121262 w 356049"/>
                <a:gd name="connsiteY27" fmla="*/ 39412 h 225810"/>
                <a:gd name="connsiteX28" fmla="*/ 201177 w 356049"/>
                <a:gd name="connsiteY28" fmla="*/ 13980 h 225810"/>
                <a:gd name="connsiteX29" fmla="*/ 209273 w 356049"/>
                <a:gd name="connsiteY29" fmla="*/ 12456 h 225810"/>
                <a:gd name="connsiteX30" fmla="*/ 349196 w 356049"/>
                <a:gd name="connsiteY30" fmla="*/ 169 h 225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56049" h="225810">
                  <a:moveTo>
                    <a:pt x="355958" y="-212"/>
                  </a:moveTo>
                  <a:cubicBezTo>
                    <a:pt x="355482" y="1693"/>
                    <a:pt x="354911" y="3598"/>
                    <a:pt x="354434" y="5503"/>
                  </a:cubicBezTo>
                  <a:cubicBezTo>
                    <a:pt x="350244" y="21600"/>
                    <a:pt x="346148" y="37697"/>
                    <a:pt x="341861" y="53794"/>
                  </a:cubicBezTo>
                  <a:cubicBezTo>
                    <a:pt x="339394" y="61652"/>
                    <a:pt x="338147" y="69844"/>
                    <a:pt x="338147" y="78083"/>
                  </a:cubicBezTo>
                  <a:cubicBezTo>
                    <a:pt x="338147" y="83322"/>
                    <a:pt x="339671" y="88370"/>
                    <a:pt x="340433" y="93418"/>
                  </a:cubicBezTo>
                  <a:cubicBezTo>
                    <a:pt x="340518" y="94914"/>
                    <a:pt x="340518" y="96400"/>
                    <a:pt x="340433" y="97895"/>
                  </a:cubicBezTo>
                  <a:cubicBezTo>
                    <a:pt x="340576" y="99638"/>
                    <a:pt x="340576" y="101391"/>
                    <a:pt x="340433" y="103134"/>
                  </a:cubicBezTo>
                  <a:cubicBezTo>
                    <a:pt x="338813" y="111564"/>
                    <a:pt x="335299" y="119507"/>
                    <a:pt x="330146" y="126375"/>
                  </a:cubicBezTo>
                  <a:cubicBezTo>
                    <a:pt x="322869" y="138938"/>
                    <a:pt x="313715" y="150302"/>
                    <a:pt x="302999" y="160093"/>
                  </a:cubicBezTo>
                  <a:cubicBezTo>
                    <a:pt x="300713" y="161979"/>
                    <a:pt x="298294" y="163694"/>
                    <a:pt x="295760" y="165237"/>
                  </a:cubicBezTo>
                  <a:cubicBezTo>
                    <a:pt x="293570" y="166761"/>
                    <a:pt x="291284" y="167999"/>
                    <a:pt x="288902" y="169333"/>
                  </a:cubicBezTo>
                  <a:cubicBezTo>
                    <a:pt x="280492" y="173676"/>
                    <a:pt x="271805" y="177457"/>
                    <a:pt x="262899" y="180667"/>
                  </a:cubicBezTo>
                  <a:cubicBezTo>
                    <a:pt x="238134" y="190192"/>
                    <a:pt x="213083" y="199051"/>
                    <a:pt x="188128" y="208099"/>
                  </a:cubicBezTo>
                  <a:cubicBezTo>
                    <a:pt x="187776" y="208137"/>
                    <a:pt x="187433" y="208137"/>
                    <a:pt x="187080" y="208099"/>
                  </a:cubicBezTo>
                  <a:lnTo>
                    <a:pt x="179936" y="210671"/>
                  </a:lnTo>
                  <a:cubicBezTo>
                    <a:pt x="169087" y="214519"/>
                    <a:pt x="158019" y="217701"/>
                    <a:pt x="146789" y="220196"/>
                  </a:cubicBezTo>
                  <a:cubicBezTo>
                    <a:pt x="127092" y="223777"/>
                    <a:pt x="107089" y="225502"/>
                    <a:pt x="87068" y="225340"/>
                  </a:cubicBezTo>
                  <a:cubicBezTo>
                    <a:pt x="65160" y="225816"/>
                    <a:pt x="21821" y="227626"/>
                    <a:pt x="5819" y="207242"/>
                  </a:cubicBezTo>
                  <a:cubicBezTo>
                    <a:pt x="4353" y="205270"/>
                    <a:pt x="3143" y="203127"/>
                    <a:pt x="2200" y="200860"/>
                  </a:cubicBezTo>
                  <a:cubicBezTo>
                    <a:pt x="1371" y="199194"/>
                    <a:pt x="733" y="197431"/>
                    <a:pt x="295" y="195622"/>
                  </a:cubicBezTo>
                  <a:cubicBezTo>
                    <a:pt x="-1991" y="183430"/>
                    <a:pt x="6391" y="170762"/>
                    <a:pt x="12201" y="160570"/>
                  </a:cubicBezTo>
                  <a:cubicBezTo>
                    <a:pt x="18011" y="150378"/>
                    <a:pt x="24679" y="138948"/>
                    <a:pt x="31251" y="128185"/>
                  </a:cubicBezTo>
                  <a:cubicBezTo>
                    <a:pt x="32680" y="125613"/>
                    <a:pt x="34299" y="123041"/>
                    <a:pt x="35728" y="120469"/>
                  </a:cubicBezTo>
                  <a:cubicBezTo>
                    <a:pt x="37157" y="117898"/>
                    <a:pt x="39443" y="114183"/>
                    <a:pt x="41348" y="110944"/>
                  </a:cubicBezTo>
                  <a:cubicBezTo>
                    <a:pt x="47244" y="100105"/>
                    <a:pt x="54102" y="89808"/>
                    <a:pt x="61827" y="80179"/>
                  </a:cubicBezTo>
                  <a:cubicBezTo>
                    <a:pt x="74285" y="66653"/>
                    <a:pt x="89058" y="55461"/>
                    <a:pt x="105451" y="47127"/>
                  </a:cubicBezTo>
                  <a:lnTo>
                    <a:pt x="111737" y="43793"/>
                  </a:lnTo>
                  <a:lnTo>
                    <a:pt x="121262" y="39412"/>
                  </a:lnTo>
                  <a:cubicBezTo>
                    <a:pt x="146828" y="27867"/>
                    <a:pt x="173640" y="19333"/>
                    <a:pt x="201177" y="13980"/>
                  </a:cubicBezTo>
                  <a:lnTo>
                    <a:pt x="209273" y="12456"/>
                  </a:lnTo>
                  <a:cubicBezTo>
                    <a:pt x="255555" y="4960"/>
                    <a:pt x="302314" y="854"/>
                    <a:pt x="349196" y="169"/>
                  </a:cubicBezTo>
                  <a:close/>
                </a:path>
              </a:pathLst>
            </a:custGeom>
            <a:solidFill>
              <a:srgbClr val="6EA3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C5CEF193-2188-4569-D1CD-51026986A47E}"/>
                </a:ext>
              </a:extLst>
            </p:cNvPr>
            <p:cNvSpPr/>
            <p:nvPr/>
          </p:nvSpPr>
          <p:spPr>
            <a:xfrm>
              <a:off x="6647135" y="3112571"/>
              <a:ext cx="1616332" cy="950656"/>
            </a:xfrm>
            <a:custGeom>
              <a:avLst/>
              <a:gdLst>
                <a:gd name="connsiteX0" fmla="*/ 353763 w 353853"/>
                <a:gd name="connsiteY0" fmla="*/ -212 h 208121"/>
                <a:gd name="connsiteX1" fmla="*/ 352239 w 353853"/>
                <a:gd name="connsiteY1" fmla="*/ 5503 h 208121"/>
                <a:gd name="connsiteX2" fmla="*/ 251084 w 353853"/>
                <a:gd name="connsiteY2" fmla="*/ 44269 h 208121"/>
                <a:gd name="connsiteX3" fmla="*/ 212412 w 353853"/>
                <a:gd name="connsiteY3" fmla="*/ 65510 h 208121"/>
                <a:gd name="connsiteX4" fmla="*/ 205649 w 353853"/>
                <a:gd name="connsiteY4" fmla="*/ 69606 h 208121"/>
                <a:gd name="connsiteX5" fmla="*/ 204411 w 353853"/>
                <a:gd name="connsiteY5" fmla="*/ 70463 h 208121"/>
                <a:gd name="connsiteX6" fmla="*/ 202220 w 353853"/>
                <a:gd name="connsiteY6" fmla="*/ 71797 h 208121"/>
                <a:gd name="connsiteX7" fmla="*/ 154595 w 353853"/>
                <a:gd name="connsiteY7" fmla="*/ 99133 h 208121"/>
                <a:gd name="connsiteX8" fmla="*/ 141927 w 353853"/>
                <a:gd name="connsiteY8" fmla="*/ 104944 h 208121"/>
                <a:gd name="connsiteX9" fmla="*/ 134974 w 353853"/>
                <a:gd name="connsiteY9" fmla="*/ 107896 h 208121"/>
                <a:gd name="connsiteX10" fmla="*/ 133831 w 353853"/>
                <a:gd name="connsiteY10" fmla="*/ 108373 h 208121"/>
                <a:gd name="connsiteX11" fmla="*/ 108399 w 353853"/>
                <a:gd name="connsiteY11" fmla="*/ 121327 h 208121"/>
                <a:gd name="connsiteX12" fmla="*/ 75062 w 353853"/>
                <a:gd name="connsiteY12" fmla="*/ 152854 h 208121"/>
                <a:gd name="connsiteX13" fmla="*/ 69918 w 353853"/>
                <a:gd name="connsiteY13" fmla="*/ 158474 h 208121"/>
                <a:gd name="connsiteX14" fmla="*/ 64870 w 353853"/>
                <a:gd name="connsiteY14" fmla="*/ 163808 h 208121"/>
                <a:gd name="connsiteX15" fmla="*/ 59250 w 353853"/>
                <a:gd name="connsiteY15" fmla="*/ 169237 h 208121"/>
                <a:gd name="connsiteX16" fmla="*/ 3529 w 353853"/>
                <a:gd name="connsiteY16" fmla="*/ 207909 h 208121"/>
                <a:gd name="connsiteX17" fmla="*/ -91 w 353853"/>
                <a:gd name="connsiteY17" fmla="*/ 201527 h 208121"/>
                <a:gd name="connsiteX18" fmla="*/ 66584 w 353853"/>
                <a:gd name="connsiteY18" fmla="*/ 149521 h 208121"/>
                <a:gd name="connsiteX19" fmla="*/ 74585 w 353853"/>
                <a:gd name="connsiteY19" fmla="*/ 141901 h 208121"/>
                <a:gd name="connsiteX20" fmla="*/ 83158 w 353853"/>
                <a:gd name="connsiteY20" fmla="*/ 133804 h 208121"/>
                <a:gd name="connsiteX21" fmla="*/ 134879 w 353853"/>
                <a:gd name="connsiteY21" fmla="*/ 101610 h 208121"/>
                <a:gd name="connsiteX22" fmla="*/ 142118 w 353853"/>
                <a:gd name="connsiteY22" fmla="*/ 98276 h 208121"/>
                <a:gd name="connsiteX23" fmla="*/ 164311 w 353853"/>
                <a:gd name="connsiteY23" fmla="*/ 86751 h 208121"/>
                <a:gd name="connsiteX24" fmla="*/ 197934 w 353853"/>
                <a:gd name="connsiteY24" fmla="*/ 67701 h 208121"/>
                <a:gd name="connsiteX25" fmla="*/ 203935 w 353853"/>
                <a:gd name="connsiteY25" fmla="*/ 64272 h 208121"/>
                <a:gd name="connsiteX26" fmla="*/ 346810 w 353853"/>
                <a:gd name="connsiteY26" fmla="*/ 454 h 20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53853" h="208121">
                  <a:moveTo>
                    <a:pt x="353763" y="-212"/>
                  </a:moveTo>
                  <a:cubicBezTo>
                    <a:pt x="353287" y="1693"/>
                    <a:pt x="352715" y="3598"/>
                    <a:pt x="352239" y="5503"/>
                  </a:cubicBezTo>
                  <a:cubicBezTo>
                    <a:pt x="317521" y="15647"/>
                    <a:pt x="283688" y="28620"/>
                    <a:pt x="251084" y="44269"/>
                  </a:cubicBezTo>
                  <a:cubicBezTo>
                    <a:pt x="237758" y="50537"/>
                    <a:pt x="224842" y="57623"/>
                    <a:pt x="212412" y="65510"/>
                  </a:cubicBezTo>
                  <a:cubicBezTo>
                    <a:pt x="210031" y="66844"/>
                    <a:pt x="207935" y="68177"/>
                    <a:pt x="205649" y="69606"/>
                  </a:cubicBezTo>
                  <a:lnTo>
                    <a:pt x="204411" y="70463"/>
                  </a:lnTo>
                  <a:cubicBezTo>
                    <a:pt x="203640" y="70825"/>
                    <a:pt x="202906" y="71273"/>
                    <a:pt x="202220" y="71797"/>
                  </a:cubicBezTo>
                  <a:cubicBezTo>
                    <a:pt x="186695" y="81322"/>
                    <a:pt x="171359" y="90847"/>
                    <a:pt x="154595" y="99133"/>
                  </a:cubicBezTo>
                  <a:cubicBezTo>
                    <a:pt x="150404" y="101229"/>
                    <a:pt x="146118" y="103039"/>
                    <a:pt x="141927" y="104944"/>
                  </a:cubicBezTo>
                  <a:lnTo>
                    <a:pt x="134974" y="107896"/>
                  </a:lnTo>
                  <a:lnTo>
                    <a:pt x="133831" y="108373"/>
                  </a:lnTo>
                  <a:cubicBezTo>
                    <a:pt x="124992" y="111944"/>
                    <a:pt x="116486" y="116278"/>
                    <a:pt x="108399" y="121327"/>
                  </a:cubicBezTo>
                  <a:cubicBezTo>
                    <a:pt x="95998" y="130375"/>
                    <a:pt x="84796" y="140977"/>
                    <a:pt x="75062" y="152854"/>
                  </a:cubicBezTo>
                  <a:cubicBezTo>
                    <a:pt x="73347" y="154855"/>
                    <a:pt x="71537" y="156664"/>
                    <a:pt x="69918" y="158474"/>
                  </a:cubicBezTo>
                  <a:cubicBezTo>
                    <a:pt x="68299" y="160284"/>
                    <a:pt x="66584" y="162094"/>
                    <a:pt x="64870" y="163808"/>
                  </a:cubicBezTo>
                  <a:lnTo>
                    <a:pt x="59250" y="169237"/>
                  </a:lnTo>
                  <a:cubicBezTo>
                    <a:pt x="42105" y="184068"/>
                    <a:pt x="23427" y="197031"/>
                    <a:pt x="3529" y="207909"/>
                  </a:cubicBezTo>
                  <a:cubicBezTo>
                    <a:pt x="2062" y="205937"/>
                    <a:pt x="852" y="203794"/>
                    <a:pt x="-91" y="201527"/>
                  </a:cubicBezTo>
                  <a:cubicBezTo>
                    <a:pt x="23684" y="186278"/>
                    <a:pt x="46010" y="168866"/>
                    <a:pt x="66584" y="149521"/>
                  </a:cubicBezTo>
                  <a:cubicBezTo>
                    <a:pt x="69251" y="147044"/>
                    <a:pt x="71918" y="144568"/>
                    <a:pt x="74585" y="141901"/>
                  </a:cubicBezTo>
                  <a:lnTo>
                    <a:pt x="83158" y="133804"/>
                  </a:lnTo>
                  <a:cubicBezTo>
                    <a:pt x="98493" y="120279"/>
                    <a:pt x="115971" y="109401"/>
                    <a:pt x="134879" y="101610"/>
                  </a:cubicBezTo>
                  <a:lnTo>
                    <a:pt x="142118" y="98276"/>
                  </a:lnTo>
                  <a:cubicBezTo>
                    <a:pt x="149452" y="94657"/>
                    <a:pt x="156977" y="90942"/>
                    <a:pt x="164311" y="86751"/>
                  </a:cubicBezTo>
                  <a:cubicBezTo>
                    <a:pt x="175550" y="80083"/>
                    <a:pt x="186695" y="73702"/>
                    <a:pt x="197934" y="67701"/>
                  </a:cubicBezTo>
                  <a:lnTo>
                    <a:pt x="203935" y="64272"/>
                  </a:lnTo>
                  <a:cubicBezTo>
                    <a:pt x="248874" y="37430"/>
                    <a:pt x="296832" y="16009"/>
                    <a:pt x="346810" y="454"/>
                  </a:cubicBezTo>
                  <a:close/>
                </a:path>
              </a:pathLst>
            </a:custGeom>
            <a:solidFill>
              <a:srgbClr val="243A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2816039D-C7F1-95C4-B512-A8484A6F8AE2}"/>
                </a:ext>
              </a:extLst>
            </p:cNvPr>
            <p:cNvSpPr/>
            <p:nvPr/>
          </p:nvSpPr>
          <p:spPr>
            <a:xfrm>
              <a:off x="7568516" y="3406710"/>
              <a:ext cx="625771" cy="153994"/>
            </a:xfrm>
            <a:custGeom>
              <a:avLst/>
              <a:gdLst>
                <a:gd name="connsiteX0" fmla="*/ 136906 w 136996"/>
                <a:gd name="connsiteY0" fmla="*/ 33501 h 33713"/>
                <a:gd name="connsiteX1" fmla="*/ 122524 w 136996"/>
                <a:gd name="connsiteY1" fmla="*/ 31501 h 33713"/>
                <a:gd name="connsiteX2" fmla="*/ 74899 w 136996"/>
                <a:gd name="connsiteY2" fmla="*/ 29501 h 33713"/>
                <a:gd name="connsiteX3" fmla="*/ 3080 w 136996"/>
                <a:gd name="connsiteY3" fmla="*/ 6165 h 33713"/>
                <a:gd name="connsiteX4" fmla="*/ 2509 w 136996"/>
                <a:gd name="connsiteY4" fmla="*/ 6165 h 33713"/>
                <a:gd name="connsiteX5" fmla="*/ -44 w 136996"/>
                <a:gd name="connsiteY5" fmla="*/ 2526 h 33713"/>
                <a:gd name="connsiteX6" fmla="*/ 2509 w 136996"/>
                <a:gd name="connsiteY6" fmla="*/ -27 h 33713"/>
                <a:gd name="connsiteX7" fmla="*/ 4414 w 136996"/>
                <a:gd name="connsiteY7" fmla="*/ -27 h 33713"/>
                <a:gd name="connsiteX8" fmla="*/ 10605 w 136996"/>
                <a:gd name="connsiteY8" fmla="*/ 1402 h 33713"/>
                <a:gd name="connsiteX9" fmla="*/ 97949 w 136996"/>
                <a:gd name="connsiteY9" fmla="*/ 25024 h 33713"/>
                <a:gd name="connsiteX10" fmla="*/ 136525 w 136996"/>
                <a:gd name="connsiteY10" fmla="*/ 29310 h 33713"/>
                <a:gd name="connsiteX11" fmla="*/ 136906 w 136996"/>
                <a:gd name="connsiteY11" fmla="*/ 33501 h 3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6996" h="33713">
                  <a:moveTo>
                    <a:pt x="136906" y="33501"/>
                  </a:moveTo>
                  <a:cubicBezTo>
                    <a:pt x="132163" y="32520"/>
                    <a:pt x="127353" y="31854"/>
                    <a:pt x="122524" y="31501"/>
                  </a:cubicBezTo>
                  <a:cubicBezTo>
                    <a:pt x="106617" y="30358"/>
                    <a:pt x="90901" y="32168"/>
                    <a:pt x="74899" y="29501"/>
                  </a:cubicBezTo>
                  <a:cubicBezTo>
                    <a:pt x="49562" y="25215"/>
                    <a:pt x="27940" y="11784"/>
                    <a:pt x="3080" y="6165"/>
                  </a:cubicBezTo>
                  <a:lnTo>
                    <a:pt x="2509" y="6165"/>
                  </a:lnTo>
                  <a:cubicBezTo>
                    <a:pt x="804" y="5860"/>
                    <a:pt x="-339" y="4231"/>
                    <a:pt x="-44" y="2526"/>
                  </a:cubicBezTo>
                  <a:cubicBezTo>
                    <a:pt x="184" y="1221"/>
                    <a:pt x="1204" y="202"/>
                    <a:pt x="2509" y="-27"/>
                  </a:cubicBezTo>
                  <a:cubicBezTo>
                    <a:pt x="3118" y="-274"/>
                    <a:pt x="3804" y="-274"/>
                    <a:pt x="4414" y="-27"/>
                  </a:cubicBezTo>
                  <a:lnTo>
                    <a:pt x="10605" y="1402"/>
                  </a:lnTo>
                  <a:cubicBezTo>
                    <a:pt x="40513" y="9022"/>
                    <a:pt x="65850" y="23214"/>
                    <a:pt x="97949" y="25024"/>
                  </a:cubicBezTo>
                  <a:cubicBezTo>
                    <a:pt x="110874" y="25739"/>
                    <a:pt x="123752" y="27167"/>
                    <a:pt x="136525" y="29310"/>
                  </a:cubicBezTo>
                  <a:cubicBezTo>
                    <a:pt x="136735" y="30701"/>
                    <a:pt x="136859" y="32101"/>
                    <a:pt x="136906" y="33501"/>
                  </a:cubicBezTo>
                  <a:close/>
                </a:path>
              </a:pathLst>
            </a:custGeom>
            <a:solidFill>
              <a:srgbClr val="243A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5CFE57BE-99D0-5273-68D7-AD8753B9D231}"/>
                </a:ext>
              </a:extLst>
            </p:cNvPr>
            <p:cNvSpPr/>
            <p:nvPr/>
          </p:nvSpPr>
          <p:spPr>
            <a:xfrm>
              <a:off x="7257764" y="3585037"/>
              <a:ext cx="732037" cy="301978"/>
            </a:xfrm>
            <a:custGeom>
              <a:avLst/>
              <a:gdLst>
                <a:gd name="connsiteX0" fmla="*/ 160170 w 160260"/>
                <a:gd name="connsiteY0" fmla="*/ 61803 h 66110"/>
                <a:gd name="connsiteX1" fmla="*/ 153312 w 160260"/>
                <a:gd name="connsiteY1" fmla="*/ 65898 h 66110"/>
                <a:gd name="connsiteX2" fmla="*/ 96828 w 160260"/>
                <a:gd name="connsiteY2" fmla="*/ 47420 h 66110"/>
                <a:gd name="connsiteX3" fmla="*/ 53109 w 160260"/>
                <a:gd name="connsiteY3" fmla="*/ 34942 h 66110"/>
                <a:gd name="connsiteX4" fmla="*/ 2340 w 160260"/>
                <a:gd name="connsiteY4" fmla="*/ 6367 h 66110"/>
                <a:gd name="connsiteX5" fmla="*/ 531 w 160260"/>
                <a:gd name="connsiteY5" fmla="*/ 5129 h 66110"/>
                <a:gd name="connsiteX6" fmla="*/ 1436 w 160260"/>
                <a:gd name="connsiteY6" fmla="*/ 233 h 66110"/>
                <a:gd name="connsiteX7" fmla="*/ 1674 w 160260"/>
                <a:gd name="connsiteY7" fmla="*/ 81 h 66110"/>
                <a:gd name="connsiteX8" fmla="*/ 4150 w 160260"/>
                <a:gd name="connsiteY8" fmla="*/ 81 h 66110"/>
                <a:gd name="connsiteX9" fmla="*/ 8436 w 160260"/>
                <a:gd name="connsiteY9" fmla="*/ 1700 h 66110"/>
                <a:gd name="connsiteX10" fmla="*/ 87303 w 160260"/>
                <a:gd name="connsiteY10" fmla="*/ 38943 h 66110"/>
                <a:gd name="connsiteX11" fmla="*/ 160170 w 160260"/>
                <a:gd name="connsiteY11" fmla="*/ 61803 h 66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260" h="66110">
                  <a:moveTo>
                    <a:pt x="160170" y="61803"/>
                  </a:moveTo>
                  <a:cubicBezTo>
                    <a:pt x="157979" y="63327"/>
                    <a:pt x="155693" y="64565"/>
                    <a:pt x="153312" y="65898"/>
                  </a:cubicBezTo>
                  <a:cubicBezTo>
                    <a:pt x="134862" y="58640"/>
                    <a:pt x="116002" y="52468"/>
                    <a:pt x="96828" y="47420"/>
                  </a:cubicBezTo>
                  <a:cubicBezTo>
                    <a:pt x="81798" y="45058"/>
                    <a:pt x="67120" y="40867"/>
                    <a:pt x="53109" y="34942"/>
                  </a:cubicBezTo>
                  <a:cubicBezTo>
                    <a:pt x="35202" y="26560"/>
                    <a:pt x="21390" y="12749"/>
                    <a:pt x="2340" y="6367"/>
                  </a:cubicBezTo>
                  <a:cubicBezTo>
                    <a:pt x="1645" y="6110"/>
                    <a:pt x="1017" y="5691"/>
                    <a:pt x="531" y="5129"/>
                  </a:cubicBezTo>
                  <a:cubicBezTo>
                    <a:pt x="-574" y="3529"/>
                    <a:pt x="-165" y="1328"/>
                    <a:pt x="1436" y="233"/>
                  </a:cubicBezTo>
                  <a:cubicBezTo>
                    <a:pt x="1512" y="176"/>
                    <a:pt x="1597" y="128"/>
                    <a:pt x="1674" y="81"/>
                  </a:cubicBezTo>
                  <a:cubicBezTo>
                    <a:pt x="2455" y="-310"/>
                    <a:pt x="3369" y="-310"/>
                    <a:pt x="4150" y="81"/>
                  </a:cubicBezTo>
                  <a:lnTo>
                    <a:pt x="8436" y="1700"/>
                  </a:lnTo>
                  <a:cubicBezTo>
                    <a:pt x="36249" y="12558"/>
                    <a:pt x="56633" y="32275"/>
                    <a:pt x="87303" y="38943"/>
                  </a:cubicBezTo>
                  <a:cubicBezTo>
                    <a:pt x="110640" y="43800"/>
                    <a:pt x="135786" y="54945"/>
                    <a:pt x="160170" y="61803"/>
                  </a:cubicBezTo>
                  <a:close/>
                </a:path>
              </a:pathLst>
            </a:custGeom>
            <a:solidFill>
              <a:srgbClr val="243A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4E172786-01D4-2697-C1DF-B26FEDC5D351}"/>
                </a:ext>
              </a:extLst>
            </p:cNvPr>
            <p:cNvSpPr/>
            <p:nvPr/>
          </p:nvSpPr>
          <p:spPr>
            <a:xfrm>
              <a:off x="6913781" y="3807933"/>
              <a:ext cx="584373" cy="267906"/>
            </a:xfrm>
            <a:custGeom>
              <a:avLst/>
              <a:gdLst>
                <a:gd name="connsiteX0" fmla="*/ 127843 w 127933"/>
                <a:gd name="connsiteY0" fmla="*/ 55868 h 58651"/>
                <a:gd name="connsiteX1" fmla="*/ 126795 w 127933"/>
                <a:gd name="connsiteY1" fmla="*/ 55868 h 58651"/>
                <a:gd name="connsiteX2" fmla="*/ 119651 w 127933"/>
                <a:gd name="connsiteY2" fmla="*/ 58440 h 58651"/>
                <a:gd name="connsiteX3" fmla="*/ 106507 w 127933"/>
                <a:gd name="connsiteY3" fmla="*/ 52629 h 58651"/>
                <a:gd name="connsiteX4" fmla="*/ 63644 w 127933"/>
                <a:gd name="connsiteY4" fmla="*/ 30722 h 58651"/>
                <a:gd name="connsiteX5" fmla="*/ 38975 w 127933"/>
                <a:gd name="connsiteY5" fmla="*/ 15006 h 58651"/>
                <a:gd name="connsiteX6" fmla="*/ 6780 w 127933"/>
                <a:gd name="connsiteY6" fmla="*/ 11386 h 58651"/>
                <a:gd name="connsiteX7" fmla="*/ 5256 w 127933"/>
                <a:gd name="connsiteY7" fmla="*/ 11386 h 58651"/>
                <a:gd name="connsiteX8" fmla="*/ 1732 w 127933"/>
                <a:gd name="connsiteY8" fmla="*/ 5671 h 58651"/>
                <a:gd name="connsiteX9" fmla="*/ 5732 w 127933"/>
                <a:gd name="connsiteY9" fmla="*/ 4052 h 58651"/>
                <a:gd name="connsiteX10" fmla="*/ 14305 w 127933"/>
                <a:gd name="connsiteY10" fmla="*/ 1099 h 58651"/>
                <a:gd name="connsiteX11" fmla="*/ 16972 w 127933"/>
                <a:gd name="connsiteY11" fmla="*/ 432 h 58651"/>
                <a:gd name="connsiteX12" fmla="*/ 57167 w 127933"/>
                <a:gd name="connsiteY12" fmla="*/ 19482 h 58651"/>
                <a:gd name="connsiteX13" fmla="*/ 127843 w 127933"/>
                <a:gd name="connsiteY13" fmla="*/ 55868 h 5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7933" h="58651">
                  <a:moveTo>
                    <a:pt x="127843" y="55868"/>
                  </a:moveTo>
                  <a:cubicBezTo>
                    <a:pt x="127490" y="55906"/>
                    <a:pt x="127148" y="55906"/>
                    <a:pt x="126795" y="55868"/>
                  </a:cubicBezTo>
                  <a:lnTo>
                    <a:pt x="119651" y="58440"/>
                  </a:lnTo>
                  <a:cubicBezTo>
                    <a:pt x="115175" y="56630"/>
                    <a:pt x="110698" y="54630"/>
                    <a:pt x="106507" y="52629"/>
                  </a:cubicBezTo>
                  <a:cubicBezTo>
                    <a:pt x="92124" y="45962"/>
                    <a:pt x="77932" y="38152"/>
                    <a:pt x="63644" y="30722"/>
                  </a:cubicBezTo>
                  <a:cubicBezTo>
                    <a:pt x="55777" y="24950"/>
                    <a:pt x="47528" y="19702"/>
                    <a:pt x="38975" y="15006"/>
                  </a:cubicBezTo>
                  <a:cubicBezTo>
                    <a:pt x="38022" y="15006"/>
                    <a:pt x="13448" y="11577"/>
                    <a:pt x="6780" y="11386"/>
                  </a:cubicBezTo>
                  <a:lnTo>
                    <a:pt x="5256" y="11386"/>
                  </a:lnTo>
                  <a:cubicBezTo>
                    <a:pt x="1160" y="13101"/>
                    <a:pt x="-2364" y="7386"/>
                    <a:pt x="1732" y="5671"/>
                  </a:cubicBezTo>
                  <a:lnTo>
                    <a:pt x="5732" y="4052"/>
                  </a:lnTo>
                  <a:cubicBezTo>
                    <a:pt x="8523" y="2890"/>
                    <a:pt x="11390" y="1899"/>
                    <a:pt x="14305" y="1099"/>
                  </a:cubicBezTo>
                  <a:cubicBezTo>
                    <a:pt x="15172" y="794"/>
                    <a:pt x="16067" y="575"/>
                    <a:pt x="16972" y="432"/>
                  </a:cubicBezTo>
                  <a:cubicBezTo>
                    <a:pt x="32021" y="-2711"/>
                    <a:pt x="36022" y="5957"/>
                    <a:pt x="57167" y="19482"/>
                  </a:cubicBezTo>
                  <a:cubicBezTo>
                    <a:pt x="79456" y="33932"/>
                    <a:pt x="103135" y="46124"/>
                    <a:pt x="127843" y="55868"/>
                  </a:cubicBezTo>
                  <a:close/>
                </a:path>
              </a:pathLst>
            </a:custGeom>
            <a:solidFill>
              <a:srgbClr val="243A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E751CFE7-474C-E087-A794-C04402AC998B}"/>
                </a:ext>
              </a:extLst>
            </p:cNvPr>
            <p:cNvSpPr/>
            <p:nvPr/>
          </p:nvSpPr>
          <p:spPr>
            <a:xfrm>
              <a:off x="7144377" y="3293566"/>
              <a:ext cx="156831" cy="321185"/>
            </a:xfrm>
            <a:custGeom>
              <a:avLst/>
              <a:gdLst>
                <a:gd name="connsiteX0" fmla="*/ 33259 w 34334"/>
                <a:gd name="connsiteY0" fmla="*/ 65320 h 70315"/>
                <a:gd name="connsiteX1" fmla="*/ 32116 w 34334"/>
                <a:gd name="connsiteY1" fmla="*/ 68368 h 70315"/>
                <a:gd name="connsiteX2" fmla="*/ 27896 w 34334"/>
                <a:gd name="connsiteY2" fmla="*/ 69768 h 70315"/>
                <a:gd name="connsiteX3" fmla="*/ 26496 w 34334"/>
                <a:gd name="connsiteY3" fmla="*/ 68368 h 70315"/>
                <a:gd name="connsiteX4" fmla="*/ 26496 w 34334"/>
                <a:gd name="connsiteY4" fmla="*/ 65129 h 70315"/>
                <a:gd name="connsiteX5" fmla="*/ 26496 w 34334"/>
                <a:gd name="connsiteY5" fmla="*/ 63796 h 70315"/>
                <a:gd name="connsiteX6" fmla="*/ 26496 w 34334"/>
                <a:gd name="connsiteY6" fmla="*/ 62081 h 70315"/>
                <a:gd name="connsiteX7" fmla="*/ 11923 w 34334"/>
                <a:gd name="connsiteY7" fmla="*/ 46174 h 70315"/>
                <a:gd name="connsiteX8" fmla="*/ 1445 w 34334"/>
                <a:gd name="connsiteY8" fmla="*/ 27791 h 70315"/>
                <a:gd name="connsiteX9" fmla="*/ 1445 w 34334"/>
                <a:gd name="connsiteY9" fmla="*/ 4169 h 70315"/>
                <a:gd name="connsiteX10" fmla="*/ 10970 w 34334"/>
                <a:gd name="connsiteY10" fmla="*/ -212 h 70315"/>
                <a:gd name="connsiteX11" fmla="*/ 18209 w 34334"/>
                <a:gd name="connsiteY11" fmla="*/ 42174 h 70315"/>
                <a:gd name="connsiteX12" fmla="*/ 34116 w 34334"/>
                <a:gd name="connsiteY12" fmla="*/ 58747 h 70315"/>
                <a:gd name="connsiteX13" fmla="*/ 33259 w 34334"/>
                <a:gd name="connsiteY13" fmla="*/ 65320 h 70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334" h="70315">
                  <a:moveTo>
                    <a:pt x="33259" y="65320"/>
                  </a:moveTo>
                  <a:cubicBezTo>
                    <a:pt x="32964" y="66367"/>
                    <a:pt x="32582" y="67387"/>
                    <a:pt x="32116" y="68368"/>
                  </a:cubicBezTo>
                  <a:cubicBezTo>
                    <a:pt x="31335" y="69920"/>
                    <a:pt x="29449" y="70549"/>
                    <a:pt x="27896" y="69768"/>
                  </a:cubicBezTo>
                  <a:cubicBezTo>
                    <a:pt x="27287" y="69463"/>
                    <a:pt x="26801" y="68977"/>
                    <a:pt x="26496" y="68368"/>
                  </a:cubicBezTo>
                  <a:cubicBezTo>
                    <a:pt x="25877" y="67377"/>
                    <a:pt x="25877" y="66120"/>
                    <a:pt x="26496" y="65129"/>
                  </a:cubicBezTo>
                  <a:cubicBezTo>
                    <a:pt x="26582" y="64691"/>
                    <a:pt x="26582" y="64234"/>
                    <a:pt x="26496" y="63796"/>
                  </a:cubicBezTo>
                  <a:cubicBezTo>
                    <a:pt x="26629" y="63234"/>
                    <a:pt x="26629" y="62643"/>
                    <a:pt x="26496" y="62081"/>
                  </a:cubicBezTo>
                  <a:cubicBezTo>
                    <a:pt x="24686" y="56557"/>
                    <a:pt x="14399" y="49127"/>
                    <a:pt x="11923" y="46174"/>
                  </a:cubicBezTo>
                  <a:cubicBezTo>
                    <a:pt x="7408" y="40688"/>
                    <a:pt x="3865" y="34478"/>
                    <a:pt x="1445" y="27791"/>
                  </a:cubicBezTo>
                  <a:cubicBezTo>
                    <a:pt x="-603" y="20047"/>
                    <a:pt x="-603" y="11913"/>
                    <a:pt x="1445" y="4169"/>
                  </a:cubicBezTo>
                  <a:lnTo>
                    <a:pt x="10970" y="-212"/>
                  </a:lnTo>
                  <a:cubicBezTo>
                    <a:pt x="9351" y="14551"/>
                    <a:pt x="6970" y="29125"/>
                    <a:pt x="18209" y="42174"/>
                  </a:cubicBezTo>
                  <a:cubicBezTo>
                    <a:pt x="24019" y="49032"/>
                    <a:pt x="32021" y="52461"/>
                    <a:pt x="34116" y="58747"/>
                  </a:cubicBezTo>
                  <a:cubicBezTo>
                    <a:pt x="34440" y="60976"/>
                    <a:pt x="34145" y="63253"/>
                    <a:pt x="33259" y="65320"/>
                  </a:cubicBezTo>
                  <a:close/>
                </a:path>
              </a:pathLst>
            </a:custGeom>
            <a:solidFill>
              <a:srgbClr val="243A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46A30930-0433-E4D3-9ABB-2762EEEE96D4}"/>
                </a:ext>
              </a:extLst>
            </p:cNvPr>
            <p:cNvSpPr/>
            <p:nvPr/>
          </p:nvSpPr>
          <p:spPr>
            <a:xfrm>
              <a:off x="7506052" y="3168262"/>
              <a:ext cx="87821" cy="272803"/>
            </a:xfrm>
            <a:custGeom>
              <a:avLst/>
              <a:gdLst>
                <a:gd name="connsiteX0" fmla="*/ 9135 w 19226"/>
                <a:gd name="connsiteY0" fmla="*/ 23029 h 59723"/>
                <a:gd name="connsiteX1" fmla="*/ 15993 w 19226"/>
                <a:gd name="connsiteY1" fmla="*/ 51604 h 59723"/>
                <a:gd name="connsiteX2" fmla="*/ 17517 w 19226"/>
                <a:gd name="connsiteY2" fmla="*/ 54556 h 59723"/>
                <a:gd name="connsiteX3" fmla="*/ 17517 w 19226"/>
                <a:gd name="connsiteY3" fmla="*/ 57319 h 59723"/>
                <a:gd name="connsiteX4" fmla="*/ 16850 w 19226"/>
                <a:gd name="connsiteY4" fmla="*/ 58271 h 59723"/>
                <a:gd name="connsiteX5" fmla="*/ 14088 w 19226"/>
                <a:gd name="connsiteY5" fmla="*/ 59509 h 59723"/>
                <a:gd name="connsiteX6" fmla="*/ 11421 w 19226"/>
                <a:gd name="connsiteY6" fmla="*/ 57890 h 59723"/>
                <a:gd name="connsiteX7" fmla="*/ 9897 w 19226"/>
                <a:gd name="connsiteY7" fmla="*/ 55033 h 59723"/>
                <a:gd name="connsiteX8" fmla="*/ 372 w 19226"/>
                <a:gd name="connsiteY8" fmla="*/ 26458 h 59723"/>
                <a:gd name="connsiteX9" fmla="*/ 8563 w 19226"/>
                <a:gd name="connsiteY9" fmla="*/ 10170 h 59723"/>
                <a:gd name="connsiteX10" fmla="*/ 11040 w 19226"/>
                <a:gd name="connsiteY10" fmla="*/ 1312 h 59723"/>
                <a:gd name="connsiteX11" fmla="*/ 19136 w 19226"/>
                <a:gd name="connsiteY11" fmla="*/ -212 h 59723"/>
                <a:gd name="connsiteX12" fmla="*/ 18469 w 19226"/>
                <a:gd name="connsiteY12" fmla="*/ 4836 h 59723"/>
                <a:gd name="connsiteX13" fmla="*/ 9135 w 19226"/>
                <a:gd name="connsiteY13" fmla="*/ 23029 h 59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226" h="59723">
                  <a:moveTo>
                    <a:pt x="9135" y="23029"/>
                  </a:moveTo>
                  <a:cubicBezTo>
                    <a:pt x="5420" y="33601"/>
                    <a:pt x="10945" y="42650"/>
                    <a:pt x="15993" y="51604"/>
                  </a:cubicBezTo>
                  <a:cubicBezTo>
                    <a:pt x="16555" y="52556"/>
                    <a:pt x="17060" y="53547"/>
                    <a:pt x="17517" y="54556"/>
                  </a:cubicBezTo>
                  <a:cubicBezTo>
                    <a:pt x="18031" y="55404"/>
                    <a:pt x="18031" y="56471"/>
                    <a:pt x="17517" y="57319"/>
                  </a:cubicBezTo>
                  <a:cubicBezTo>
                    <a:pt x="17403" y="57700"/>
                    <a:pt x="17164" y="58033"/>
                    <a:pt x="16850" y="58271"/>
                  </a:cubicBezTo>
                  <a:cubicBezTo>
                    <a:pt x="16174" y="59090"/>
                    <a:pt x="15155" y="59548"/>
                    <a:pt x="14088" y="59509"/>
                  </a:cubicBezTo>
                  <a:cubicBezTo>
                    <a:pt x="12964" y="59519"/>
                    <a:pt x="11926" y="58890"/>
                    <a:pt x="11421" y="57890"/>
                  </a:cubicBezTo>
                  <a:cubicBezTo>
                    <a:pt x="10945" y="56938"/>
                    <a:pt x="10468" y="55985"/>
                    <a:pt x="9897" y="55033"/>
                  </a:cubicBezTo>
                  <a:cubicBezTo>
                    <a:pt x="4753" y="46174"/>
                    <a:pt x="-1914" y="37316"/>
                    <a:pt x="372" y="26458"/>
                  </a:cubicBezTo>
                  <a:cubicBezTo>
                    <a:pt x="2410" y="20705"/>
                    <a:pt x="5163" y="15237"/>
                    <a:pt x="8563" y="10170"/>
                  </a:cubicBezTo>
                  <a:cubicBezTo>
                    <a:pt x="9897" y="7379"/>
                    <a:pt x="10735" y="4388"/>
                    <a:pt x="11040" y="1312"/>
                  </a:cubicBezTo>
                  <a:lnTo>
                    <a:pt x="19136" y="-212"/>
                  </a:lnTo>
                  <a:cubicBezTo>
                    <a:pt x="19136" y="1493"/>
                    <a:pt x="18917" y="3188"/>
                    <a:pt x="18469" y="4836"/>
                  </a:cubicBezTo>
                  <a:cubicBezTo>
                    <a:pt x="16755" y="11980"/>
                    <a:pt x="11326" y="16742"/>
                    <a:pt x="9135" y="23029"/>
                  </a:cubicBezTo>
                  <a:close/>
                </a:path>
              </a:pathLst>
            </a:custGeom>
            <a:solidFill>
              <a:srgbClr val="243A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651D8551-BCB7-5B12-5602-659C449999EA}"/>
                </a:ext>
              </a:extLst>
            </p:cNvPr>
            <p:cNvSpPr/>
            <p:nvPr/>
          </p:nvSpPr>
          <p:spPr>
            <a:xfrm>
              <a:off x="6782443" y="3662516"/>
              <a:ext cx="207648" cy="199353"/>
            </a:xfrm>
            <a:custGeom>
              <a:avLst/>
              <a:gdLst>
                <a:gd name="connsiteX0" fmla="*/ 43058 w 45459"/>
                <a:gd name="connsiteY0" fmla="*/ 33220 h 43643"/>
                <a:gd name="connsiteX1" fmla="*/ 40676 w 45459"/>
                <a:gd name="connsiteY1" fmla="*/ 38078 h 43643"/>
                <a:gd name="connsiteX2" fmla="*/ 38486 w 45459"/>
                <a:gd name="connsiteY2" fmla="*/ 41793 h 43643"/>
                <a:gd name="connsiteX3" fmla="*/ 35628 w 45459"/>
                <a:gd name="connsiteY3" fmla="*/ 43412 h 43643"/>
                <a:gd name="connsiteX4" fmla="*/ 32228 w 45459"/>
                <a:gd name="connsiteY4" fmla="*/ 39964 h 43643"/>
                <a:gd name="connsiteX5" fmla="*/ 32580 w 45459"/>
                <a:gd name="connsiteY5" fmla="*/ 38459 h 43643"/>
                <a:gd name="connsiteX6" fmla="*/ 34485 w 45459"/>
                <a:gd name="connsiteY6" fmla="*/ 36173 h 43643"/>
                <a:gd name="connsiteX7" fmla="*/ 37057 w 45459"/>
                <a:gd name="connsiteY7" fmla="*/ 29125 h 43643"/>
                <a:gd name="connsiteX8" fmla="*/ 30675 w 45459"/>
                <a:gd name="connsiteY8" fmla="*/ 17218 h 43643"/>
                <a:gd name="connsiteX9" fmla="*/ 19531 w 45459"/>
                <a:gd name="connsiteY9" fmla="*/ 15599 h 43643"/>
                <a:gd name="connsiteX10" fmla="*/ 10006 w 45459"/>
                <a:gd name="connsiteY10" fmla="*/ 13694 h 43643"/>
                <a:gd name="connsiteX11" fmla="*/ -91 w 45459"/>
                <a:gd name="connsiteY11" fmla="*/ 7503 h 43643"/>
                <a:gd name="connsiteX12" fmla="*/ 4386 w 45459"/>
                <a:gd name="connsiteY12" fmla="*/ -212 h 43643"/>
                <a:gd name="connsiteX13" fmla="*/ 25817 w 45459"/>
                <a:gd name="connsiteY13" fmla="*/ 9313 h 43643"/>
                <a:gd name="connsiteX14" fmla="*/ 38390 w 45459"/>
                <a:gd name="connsiteY14" fmla="*/ 12361 h 43643"/>
                <a:gd name="connsiteX15" fmla="*/ 45248 w 45459"/>
                <a:gd name="connsiteY15" fmla="*/ 21124 h 43643"/>
                <a:gd name="connsiteX16" fmla="*/ 43058 w 45459"/>
                <a:gd name="connsiteY16" fmla="*/ 33220 h 43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5459" h="43643">
                  <a:moveTo>
                    <a:pt x="43058" y="33220"/>
                  </a:moveTo>
                  <a:lnTo>
                    <a:pt x="40676" y="38078"/>
                  </a:lnTo>
                  <a:lnTo>
                    <a:pt x="38486" y="41793"/>
                  </a:lnTo>
                  <a:cubicBezTo>
                    <a:pt x="37990" y="42898"/>
                    <a:pt x="36828" y="43555"/>
                    <a:pt x="35628" y="43412"/>
                  </a:cubicBezTo>
                  <a:cubicBezTo>
                    <a:pt x="33733" y="43403"/>
                    <a:pt x="32209" y="41850"/>
                    <a:pt x="32228" y="39964"/>
                  </a:cubicBezTo>
                  <a:cubicBezTo>
                    <a:pt x="32228" y="39440"/>
                    <a:pt x="32351" y="38926"/>
                    <a:pt x="32580" y="38459"/>
                  </a:cubicBezTo>
                  <a:lnTo>
                    <a:pt x="34485" y="36173"/>
                  </a:lnTo>
                  <a:cubicBezTo>
                    <a:pt x="35981" y="34106"/>
                    <a:pt x="36876" y="31668"/>
                    <a:pt x="37057" y="29125"/>
                  </a:cubicBezTo>
                  <a:cubicBezTo>
                    <a:pt x="36847" y="24391"/>
                    <a:pt x="34495" y="20019"/>
                    <a:pt x="30675" y="17218"/>
                  </a:cubicBezTo>
                  <a:lnTo>
                    <a:pt x="19531" y="15599"/>
                  </a:lnTo>
                  <a:cubicBezTo>
                    <a:pt x="16311" y="15228"/>
                    <a:pt x="13120" y="14590"/>
                    <a:pt x="10006" y="13694"/>
                  </a:cubicBezTo>
                  <a:cubicBezTo>
                    <a:pt x="6139" y="12580"/>
                    <a:pt x="2653" y="10446"/>
                    <a:pt x="-91" y="7503"/>
                  </a:cubicBezTo>
                  <a:cubicBezTo>
                    <a:pt x="1338" y="4931"/>
                    <a:pt x="2957" y="2359"/>
                    <a:pt x="4386" y="-212"/>
                  </a:cubicBezTo>
                  <a:cubicBezTo>
                    <a:pt x="10158" y="5436"/>
                    <a:pt x="17759" y="8817"/>
                    <a:pt x="25817" y="9313"/>
                  </a:cubicBezTo>
                  <a:cubicBezTo>
                    <a:pt x="30132" y="9751"/>
                    <a:pt x="34361" y="10779"/>
                    <a:pt x="38390" y="12361"/>
                  </a:cubicBezTo>
                  <a:cubicBezTo>
                    <a:pt x="41972" y="13980"/>
                    <a:pt x="44534" y="17257"/>
                    <a:pt x="45248" y="21124"/>
                  </a:cubicBezTo>
                  <a:cubicBezTo>
                    <a:pt x="45687" y="25286"/>
                    <a:pt x="44925" y="29477"/>
                    <a:pt x="43058" y="33220"/>
                  </a:cubicBezTo>
                  <a:close/>
                </a:path>
              </a:pathLst>
            </a:custGeom>
            <a:solidFill>
              <a:srgbClr val="243A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741BD64C-A5B5-F044-4131-566746F7CED5}"/>
                </a:ext>
              </a:extLst>
            </p:cNvPr>
            <p:cNvSpPr/>
            <p:nvPr/>
          </p:nvSpPr>
          <p:spPr>
            <a:xfrm>
              <a:off x="3925915" y="3056981"/>
              <a:ext cx="1936677" cy="918147"/>
            </a:xfrm>
            <a:custGeom>
              <a:avLst/>
              <a:gdLst>
                <a:gd name="connsiteX0" fmla="*/ 423817 w 423984"/>
                <a:gd name="connsiteY0" fmla="*/ 162072 h 201004"/>
                <a:gd name="connsiteX1" fmla="*/ 422579 w 423984"/>
                <a:gd name="connsiteY1" fmla="*/ 170739 h 201004"/>
                <a:gd name="connsiteX2" fmla="*/ 416864 w 423984"/>
                <a:gd name="connsiteY2" fmla="*/ 178264 h 201004"/>
                <a:gd name="connsiteX3" fmla="*/ 362952 w 423984"/>
                <a:gd name="connsiteY3" fmla="*/ 194742 h 201004"/>
                <a:gd name="connsiteX4" fmla="*/ 251796 w 423984"/>
                <a:gd name="connsiteY4" fmla="*/ 195409 h 201004"/>
                <a:gd name="connsiteX5" fmla="*/ 212838 w 423984"/>
                <a:gd name="connsiteY5" fmla="*/ 183408 h 201004"/>
                <a:gd name="connsiteX6" fmla="*/ 203313 w 423984"/>
                <a:gd name="connsiteY6" fmla="*/ 179121 h 201004"/>
                <a:gd name="connsiteX7" fmla="*/ 195693 w 423984"/>
                <a:gd name="connsiteY7" fmla="*/ 175216 h 201004"/>
                <a:gd name="connsiteX8" fmla="*/ 150069 w 423984"/>
                <a:gd name="connsiteY8" fmla="*/ 148546 h 201004"/>
                <a:gd name="connsiteX9" fmla="*/ 136543 w 423984"/>
                <a:gd name="connsiteY9" fmla="*/ 142355 h 201004"/>
                <a:gd name="connsiteX10" fmla="*/ 127971 w 423984"/>
                <a:gd name="connsiteY10" fmla="*/ 138450 h 201004"/>
                <a:gd name="connsiteX11" fmla="*/ 110254 w 423984"/>
                <a:gd name="connsiteY11" fmla="*/ 130353 h 201004"/>
                <a:gd name="connsiteX12" fmla="*/ 35769 w 423984"/>
                <a:gd name="connsiteY12" fmla="*/ 71394 h 201004"/>
                <a:gd name="connsiteX13" fmla="*/ 5765 w 423984"/>
                <a:gd name="connsiteY13" fmla="*/ 38437 h 201004"/>
                <a:gd name="connsiteX14" fmla="*/ 2526 w 423984"/>
                <a:gd name="connsiteY14" fmla="*/ 13767 h 201004"/>
                <a:gd name="connsiteX15" fmla="*/ 3288 w 423984"/>
                <a:gd name="connsiteY15" fmla="*/ 13005 h 201004"/>
                <a:gd name="connsiteX16" fmla="*/ 9670 w 423984"/>
                <a:gd name="connsiteY16" fmla="*/ 7576 h 201004"/>
                <a:gd name="connsiteX17" fmla="*/ 19195 w 423984"/>
                <a:gd name="connsiteY17" fmla="*/ 3766 h 201004"/>
                <a:gd name="connsiteX18" fmla="*/ 77679 w 423984"/>
                <a:gd name="connsiteY18" fmla="*/ 2623 h 201004"/>
                <a:gd name="connsiteX19" fmla="*/ 87204 w 423984"/>
                <a:gd name="connsiteY19" fmla="*/ 4338 h 201004"/>
                <a:gd name="connsiteX20" fmla="*/ 142734 w 423984"/>
                <a:gd name="connsiteY20" fmla="*/ 12148 h 201004"/>
                <a:gd name="connsiteX21" fmla="*/ 164356 w 423984"/>
                <a:gd name="connsiteY21" fmla="*/ 13196 h 201004"/>
                <a:gd name="connsiteX22" fmla="*/ 182739 w 423984"/>
                <a:gd name="connsiteY22" fmla="*/ 23959 h 201004"/>
                <a:gd name="connsiteX23" fmla="*/ 211314 w 423984"/>
                <a:gd name="connsiteY23" fmla="*/ 43009 h 201004"/>
                <a:gd name="connsiteX24" fmla="*/ 220839 w 423984"/>
                <a:gd name="connsiteY24" fmla="*/ 47867 h 201004"/>
                <a:gd name="connsiteX25" fmla="*/ 226554 w 423984"/>
                <a:gd name="connsiteY25" fmla="*/ 50534 h 201004"/>
                <a:gd name="connsiteX26" fmla="*/ 280561 w 423984"/>
                <a:gd name="connsiteY26" fmla="*/ 69108 h 201004"/>
                <a:gd name="connsiteX27" fmla="*/ 296849 w 423984"/>
                <a:gd name="connsiteY27" fmla="*/ 74632 h 201004"/>
                <a:gd name="connsiteX28" fmla="*/ 308565 w 423984"/>
                <a:gd name="connsiteY28" fmla="*/ 79109 h 201004"/>
                <a:gd name="connsiteX29" fmla="*/ 369620 w 423984"/>
                <a:gd name="connsiteY29" fmla="*/ 106065 h 201004"/>
                <a:gd name="connsiteX30" fmla="*/ 411435 w 423984"/>
                <a:gd name="connsiteY30" fmla="*/ 133782 h 201004"/>
                <a:gd name="connsiteX31" fmla="*/ 423817 w 423984"/>
                <a:gd name="connsiteY31" fmla="*/ 162072 h 201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3984" h="201004">
                  <a:moveTo>
                    <a:pt x="423817" y="162072"/>
                  </a:moveTo>
                  <a:cubicBezTo>
                    <a:pt x="424084" y="165015"/>
                    <a:pt x="423655" y="167987"/>
                    <a:pt x="422579" y="170739"/>
                  </a:cubicBezTo>
                  <a:cubicBezTo>
                    <a:pt x="421445" y="173749"/>
                    <a:pt x="419455" y="176359"/>
                    <a:pt x="416864" y="178264"/>
                  </a:cubicBezTo>
                  <a:cubicBezTo>
                    <a:pt x="403815" y="187789"/>
                    <a:pt x="377812" y="191599"/>
                    <a:pt x="362952" y="194742"/>
                  </a:cubicBezTo>
                  <a:cubicBezTo>
                    <a:pt x="326338" y="202582"/>
                    <a:pt x="288505" y="202801"/>
                    <a:pt x="251796" y="195409"/>
                  </a:cubicBezTo>
                  <a:cubicBezTo>
                    <a:pt x="238470" y="192618"/>
                    <a:pt x="225421" y="188608"/>
                    <a:pt x="212838" y="183408"/>
                  </a:cubicBezTo>
                  <a:lnTo>
                    <a:pt x="203313" y="179121"/>
                  </a:lnTo>
                  <a:cubicBezTo>
                    <a:pt x="200646" y="177883"/>
                    <a:pt x="198075" y="176550"/>
                    <a:pt x="195693" y="175216"/>
                  </a:cubicBezTo>
                  <a:cubicBezTo>
                    <a:pt x="180072" y="166834"/>
                    <a:pt x="165975" y="156166"/>
                    <a:pt x="150069" y="148546"/>
                  </a:cubicBezTo>
                  <a:cubicBezTo>
                    <a:pt x="145687" y="146260"/>
                    <a:pt x="141210" y="144355"/>
                    <a:pt x="136543" y="142355"/>
                  </a:cubicBezTo>
                  <a:lnTo>
                    <a:pt x="127971" y="138450"/>
                  </a:lnTo>
                  <a:cubicBezTo>
                    <a:pt x="121970" y="135973"/>
                    <a:pt x="115969" y="133306"/>
                    <a:pt x="110254" y="130353"/>
                  </a:cubicBezTo>
                  <a:cubicBezTo>
                    <a:pt x="82604" y="114551"/>
                    <a:pt x="57493" y="94682"/>
                    <a:pt x="35769" y="71394"/>
                  </a:cubicBezTo>
                  <a:cubicBezTo>
                    <a:pt x="24884" y="61250"/>
                    <a:pt x="14849" y="50220"/>
                    <a:pt x="5765" y="38437"/>
                  </a:cubicBezTo>
                  <a:cubicBezTo>
                    <a:pt x="-608" y="31817"/>
                    <a:pt x="-1921" y="21806"/>
                    <a:pt x="2526" y="13767"/>
                  </a:cubicBezTo>
                  <a:cubicBezTo>
                    <a:pt x="2730" y="13463"/>
                    <a:pt x="2988" y="13205"/>
                    <a:pt x="3288" y="13005"/>
                  </a:cubicBezTo>
                  <a:cubicBezTo>
                    <a:pt x="5000" y="10757"/>
                    <a:pt x="7177" y="8910"/>
                    <a:pt x="9670" y="7576"/>
                  </a:cubicBezTo>
                  <a:cubicBezTo>
                    <a:pt x="12704" y="5976"/>
                    <a:pt x="15897" y="4700"/>
                    <a:pt x="19195" y="3766"/>
                  </a:cubicBezTo>
                  <a:cubicBezTo>
                    <a:pt x="38340" y="-1120"/>
                    <a:pt x="58357" y="-1511"/>
                    <a:pt x="77679" y="2623"/>
                  </a:cubicBezTo>
                  <a:lnTo>
                    <a:pt x="87204" y="4338"/>
                  </a:lnTo>
                  <a:cubicBezTo>
                    <a:pt x="105425" y="8672"/>
                    <a:pt x="124018" y="11281"/>
                    <a:pt x="142734" y="12148"/>
                  </a:cubicBezTo>
                  <a:cubicBezTo>
                    <a:pt x="149954" y="11586"/>
                    <a:pt x="157222" y="11939"/>
                    <a:pt x="164356" y="13196"/>
                  </a:cubicBezTo>
                  <a:cubicBezTo>
                    <a:pt x="171109" y="15587"/>
                    <a:pt x="177348" y="19235"/>
                    <a:pt x="182739" y="23959"/>
                  </a:cubicBezTo>
                  <a:cubicBezTo>
                    <a:pt x="191807" y="30970"/>
                    <a:pt x="201361" y="37332"/>
                    <a:pt x="211314" y="43009"/>
                  </a:cubicBezTo>
                  <a:cubicBezTo>
                    <a:pt x="214267" y="44724"/>
                    <a:pt x="217410" y="46343"/>
                    <a:pt x="220839" y="47867"/>
                  </a:cubicBezTo>
                  <a:cubicBezTo>
                    <a:pt x="224268" y="49391"/>
                    <a:pt x="224649" y="49677"/>
                    <a:pt x="226554" y="50534"/>
                  </a:cubicBezTo>
                  <a:cubicBezTo>
                    <a:pt x="244223" y="57649"/>
                    <a:pt x="262254" y="63850"/>
                    <a:pt x="280561" y="69108"/>
                  </a:cubicBezTo>
                  <a:lnTo>
                    <a:pt x="296849" y="74632"/>
                  </a:lnTo>
                  <a:lnTo>
                    <a:pt x="308565" y="79109"/>
                  </a:lnTo>
                  <a:cubicBezTo>
                    <a:pt x="329520" y="87396"/>
                    <a:pt x="349713" y="96444"/>
                    <a:pt x="369620" y="106065"/>
                  </a:cubicBezTo>
                  <a:cubicBezTo>
                    <a:pt x="385308" y="112351"/>
                    <a:pt x="399538" y="121790"/>
                    <a:pt x="411435" y="133782"/>
                  </a:cubicBezTo>
                  <a:cubicBezTo>
                    <a:pt x="418159" y="141850"/>
                    <a:pt x="422455" y="151661"/>
                    <a:pt x="423817" y="162072"/>
                  </a:cubicBezTo>
                  <a:close/>
                </a:path>
              </a:pathLst>
            </a:custGeom>
            <a:solidFill>
              <a:srgbClr val="6EA3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21D44B11-E25B-0F38-7FA7-D2F366EE4A01}"/>
                </a:ext>
              </a:extLst>
            </p:cNvPr>
            <p:cNvSpPr/>
            <p:nvPr/>
          </p:nvSpPr>
          <p:spPr>
            <a:xfrm>
              <a:off x="3941784" y="3093427"/>
              <a:ext cx="1920808" cy="744424"/>
            </a:xfrm>
            <a:custGeom>
              <a:avLst/>
              <a:gdLst>
                <a:gd name="connsiteX0" fmla="*/ 420343 w 420510"/>
                <a:gd name="connsiteY0" fmla="*/ 154093 h 162972"/>
                <a:gd name="connsiteX1" fmla="*/ 419105 w 420510"/>
                <a:gd name="connsiteY1" fmla="*/ 162760 h 162972"/>
                <a:gd name="connsiteX2" fmla="*/ 326045 w 420510"/>
                <a:gd name="connsiteY2" fmla="*/ 147139 h 162972"/>
                <a:gd name="connsiteX3" fmla="*/ 292327 w 420510"/>
                <a:gd name="connsiteY3" fmla="*/ 130566 h 162972"/>
                <a:gd name="connsiteX4" fmla="*/ 287755 w 420510"/>
                <a:gd name="connsiteY4" fmla="*/ 127899 h 162972"/>
                <a:gd name="connsiteX5" fmla="*/ 280706 w 420510"/>
                <a:gd name="connsiteY5" fmla="*/ 124470 h 162972"/>
                <a:gd name="connsiteX6" fmla="*/ 205364 w 420510"/>
                <a:gd name="connsiteY6" fmla="*/ 108754 h 162972"/>
                <a:gd name="connsiteX7" fmla="*/ 180313 w 420510"/>
                <a:gd name="connsiteY7" fmla="*/ 101134 h 162972"/>
                <a:gd name="connsiteX8" fmla="*/ 171359 w 420510"/>
                <a:gd name="connsiteY8" fmla="*/ 97514 h 162972"/>
                <a:gd name="connsiteX9" fmla="*/ 119543 w 420510"/>
                <a:gd name="connsiteY9" fmla="*/ 68939 h 162972"/>
                <a:gd name="connsiteX10" fmla="*/ -91 w 420510"/>
                <a:gd name="connsiteY10" fmla="*/ 5217 h 162972"/>
                <a:gd name="connsiteX11" fmla="*/ 6291 w 420510"/>
                <a:gd name="connsiteY11" fmla="*/ -212 h 162972"/>
                <a:gd name="connsiteX12" fmla="*/ 95255 w 420510"/>
                <a:gd name="connsiteY12" fmla="*/ 46270 h 162972"/>
                <a:gd name="connsiteX13" fmla="*/ 102779 w 420510"/>
                <a:gd name="connsiteY13" fmla="*/ 50365 h 162972"/>
                <a:gd name="connsiteX14" fmla="*/ 117067 w 420510"/>
                <a:gd name="connsiteY14" fmla="*/ 58366 h 162972"/>
                <a:gd name="connsiteX15" fmla="*/ 218032 w 420510"/>
                <a:gd name="connsiteY15" fmla="*/ 99514 h 162972"/>
                <a:gd name="connsiteX16" fmla="*/ 227557 w 420510"/>
                <a:gd name="connsiteY16" fmla="*/ 101610 h 162972"/>
                <a:gd name="connsiteX17" fmla="*/ 251179 w 420510"/>
                <a:gd name="connsiteY17" fmla="*/ 105610 h 162972"/>
                <a:gd name="connsiteX18" fmla="*/ 279754 w 420510"/>
                <a:gd name="connsiteY18" fmla="*/ 112468 h 162972"/>
                <a:gd name="connsiteX19" fmla="*/ 294327 w 420510"/>
                <a:gd name="connsiteY19" fmla="*/ 123136 h 162972"/>
                <a:gd name="connsiteX20" fmla="*/ 294994 w 420510"/>
                <a:gd name="connsiteY20" fmla="*/ 123708 h 162972"/>
                <a:gd name="connsiteX21" fmla="*/ 298613 w 420510"/>
                <a:gd name="connsiteY21" fmla="*/ 126184 h 162972"/>
                <a:gd name="connsiteX22" fmla="*/ 301471 w 420510"/>
                <a:gd name="connsiteY22" fmla="*/ 128089 h 162972"/>
                <a:gd name="connsiteX23" fmla="*/ 316139 w 420510"/>
                <a:gd name="connsiteY23" fmla="*/ 137614 h 162972"/>
                <a:gd name="connsiteX24" fmla="*/ 356906 w 420510"/>
                <a:gd name="connsiteY24" fmla="*/ 143234 h 162972"/>
                <a:gd name="connsiteX25" fmla="*/ 420343 w 420510"/>
                <a:gd name="connsiteY25" fmla="*/ 154093 h 16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20510" h="162972">
                  <a:moveTo>
                    <a:pt x="420343" y="154093"/>
                  </a:moveTo>
                  <a:cubicBezTo>
                    <a:pt x="420610" y="157036"/>
                    <a:pt x="420181" y="160008"/>
                    <a:pt x="419105" y="162760"/>
                  </a:cubicBezTo>
                  <a:cubicBezTo>
                    <a:pt x="388434" y="156760"/>
                    <a:pt x="357287" y="153902"/>
                    <a:pt x="326045" y="147139"/>
                  </a:cubicBezTo>
                  <a:cubicBezTo>
                    <a:pt x="313844" y="143844"/>
                    <a:pt x="302395" y="138215"/>
                    <a:pt x="292327" y="130566"/>
                  </a:cubicBezTo>
                  <a:cubicBezTo>
                    <a:pt x="290898" y="129613"/>
                    <a:pt x="289374" y="128851"/>
                    <a:pt x="287755" y="127899"/>
                  </a:cubicBezTo>
                  <a:cubicBezTo>
                    <a:pt x="286136" y="126946"/>
                    <a:pt x="283088" y="125518"/>
                    <a:pt x="280706" y="124470"/>
                  </a:cubicBezTo>
                  <a:cubicBezTo>
                    <a:pt x="256037" y="113516"/>
                    <a:pt x="233081" y="114278"/>
                    <a:pt x="205364" y="108754"/>
                  </a:cubicBezTo>
                  <a:cubicBezTo>
                    <a:pt x="196791" y="107020"/>
                    <a:pt x="188400" y="104467"/>
                    <a:pt x="180313" y="101134"/>
                  </a:cubicBezTo>
                  <a:cubicBezTo>
                    <a:pt x="177265" y="99991"/>
                    <a:pt x="174312" y="98848"/>
                    <a:pt x="171359" y="97514"/>
                  </a:cubicBezTo>
                  <a:cubicBezTo>
                    <a:pt x="153167" y="89227"/>
                    <a:pt x="136403" y="78464"/>
                    <a:pt x="119543" y="68939"/>
                  </a:cubicBezTo>
                  <a:cubicBezTo>
                    <a:pt x="80618" y="46270"/>
                    <a:pt x="40740" y="25029"/>
                    <a:pt x="-91" y="5217"/>
                  </a:cubicBezTo>
                  <a:cubicBezTo>
                    <a:pt x="1621" y="2969"/>
                    <a:pt x="3797" y="1121"/>
                    <a:pt x="6291" y="-212"/>
                  </a:cubicBezTo>
                  <a:cubicBezTo>
                    <a:pt x="36581" y="14580"/>
                    <a:pt x="66235" y="30077"/>
                    <a:pt x="95255" y="46270"/>
                  </a:cubicBezTo>
                  <a:cubicBezTo>
                    <a:pt x="97922" y="47603"/>
                    <a:pt x="100303" y="48937"/>
                    <a:pt x="102779" y="50365"/>
                  </a:cubicBezTo>
                  <a:lnTo>
                    <a:pt x="117067" y="58366"/>
                  </a:lnTo>
                  <a:cubicBezTo>
                    <a:pt x="148309" y="77378"/>
                    <a:pt x="182399" y="91275"/>
                    <a:pt x="218032" y="99514"/>
                  </a:cubicBezTo>
                  <a:cubicBezTo>
                    <a:pt x="221175" y="100372"/>
                    <a:pt x="224318" y="101038"/>
                    <a:pt x="227557" y="101610"/>
                  </a:cubicBezTo>
                  <a:cubicBezTo>
                    <a:pt x="235082" y="103134"/>
                    <a:pt x="242892" y="104467"/>
                    <a:pt x="251179" y="105610"/>
                  </a:cubicBezTo>
                  <a:cubicBezTo>
                    <a:pt x="261037" y="106182"/>
                    <a:pt x="270715" y="108506"/>
                    <a:pt x="279754" y="112468"/>
                  </a:cubicBezTo>
                  <a:cubicBezTo>
                    <a:pt x="284516" y="116183"/>
                    <a:pt x="289279" y="119707"/>
                    <a:pt x="294327" y="123136"/>
                  </a:cubicBezTo>
                  <a:cubicBezTo>
                    <a:pt x="294508" y="123375"/>
                    <a:pt x="294737" y="123565"/>
                    <a:pt x="294994" y="123708"/>
                  </a:cubicBezTo>
                  <a:lnTo>
                    <a:pt x="298613" y="126184"/>
                  </a:lnTo>
                  <a:lnTo>
                    <a:pt x="301471" y="128089"/>
                  </a:lnTo>
                  <a:cubicBezTo>
                    <a:pt x="306233" y="131328"/>
                    <a:pt x="310996" y="134376"/>
                    <a:pt x="316139" y="137614"/>
                  </a:cubicBezTo>
                  <a:cubicBezTo>
                    <a:pt x="329465" y="141043"/>
                    <a:pt x="343143" y="142929"/>
                    <a:pt x="356906" y="143234"/>
                  </a:cubicBezTo>
                  <a:cubicBezTo>
                    <a:pt x="378271" y="145434"/>
                    <a:pt x="399464" y="149063"/>
                    <a:pt x="420343" y="154093"/>
                  </a:cubicBezTo>
                  <a:close/>
                </a:path>
              </a:pathLst>
            </a:custGeom>
            <a:solidFill>
              <a:srgbClr val="243A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AA8D84D0-6E80-0D00-549E-638463E8A7C9}"/>
                </a:ext>
              </a:extLst>
            </p:cNvPr>
            <p:cNvSpPr/>
            <p:nvPr/>
          </p:nvSpPr>
          <p:spPr>
            <a:xfrm>
              <a:off x="4282021" y="3070369"/>
              <a:ext cx="131219" cy="264942"/>
            </a:xfrm>
            <a:custGeom>
              <a:avLst/>
              <a:gdLst>
                <a:gd name="connsiteX0" fmla="*/ 9339 w 28727"/>
                <a:gd name="connsiteY0" fmla="*/ 1407 h 58002"/>
                <a:gd name="connsiteX1" fmla="*/ 16769 w 28727"/>
                <a:gd name="connsiteY1" fmla="*/ 20457 h 58002"/>
                <a:gd name="connsiteX2" fmla="*/ 28484 w 28727"/>
                <a:gd name="connsiteY2" fmla="*/ 54652 h 58002"/>
                <a:gd name="connsiteX3" fmla="*/ 28484 w 28727"/>
                <a:gd name="connsiteY3" fmla="*/ 55318 h 58002"/>
                <a:gd name="connsiteX4" fmla="*/ 21055 w 28727"/>
                <a:gd name="connsiteY4" fmla="*/ 54271 h 58002"/>
                <a:gd name="connsiteX5" fmla="*/ 21055 w 28727"/>
                <a:gd name="connsiteY5" fmla="*/ 51223 h 58002"/>
                <a:gd name="connsiteX6" fmla="*/ 8482 w 28727"/>
                <a:gd name="connsiteY6" fmla="*/ 21028 h 58002"/>
                <a:gd name="connsiteX7" fmla="*/ -91 w 28727"/>
                <a:gd name="connsiteY7" fmla="*/ -212 h 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727" h="58002">
                  <a:moveTo>
                    <a:pt x="9339" y="1407"/>
                  </a:moveTo>
                  <a:cubicBezTo>
                    <a:pt x="11911" y="7598"/>
                    <a:pt x="14197" y="13980"/>
                    <a:pt x="16769" y="20457"/>
                  </a:cubicBezTo>
                  <a:cubicBezTo>
                    <a:pt x="20960" y="31411"/>
                    <a:pt x="29913" y="41888"/>
                    <a:pt x="28484" y="54652"/>
                  </a:cubicBezTo>
                  <a:cubicBezTo>
                    <a:pt x="28541" y="54871"/>
                    <a:pt x="28541" y="55099"/>
                    <a:pt x="28484" y="55318"/>
                  </a:cubicBezTo>
                  <a:cubicBezTo>
                    <a:pt x="27246" y="59033"/>
                    <a:pt x="20579" y="58462"/>
                    <a:pt x="21055" y="54271"/>
                  </a:cubicBezTo>
                  <a:cubicBezTo>
                    <a:pt x="21245" y="53261"/>
                    <a:pt x="21245" y="52232"/>
                    <a:pt x="21055" y="51223"/>
                  </a:cubicBezTo>
                  <a:cubicBezTo>
                    <a:pt x="21055" y="40745"/>
                    <a:pt x="11530" y="30077"/>
                    <a:pt x="8482" y="21028"/>
                  </a:cubicBezTo>
                  <a:cubicBezTo>
                    <a:pt x="5720" y="13789"/>
                    <a:pt x="3148" y="6741"/>
                    <a:pt x="-91" y="-212"/>
                  </a:cubicBezTo>
                  <a:close/>
                </a:path>
              </a:pathLst>
            </a:custGeom>
            <a:solidFill>
              <a:srgbClr val="243A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64D7609C-11FF-83EB-54DD-629EAE90FDEB}"/>
                </a:ext>
              </a:extLst>
            </p:cNvPr>
            <p:cNvSpPr/>
            <p:nvPr/>
          </p:nvSpPr>
          <p:spPr>
            <a:xfrm>
              <a:off x="4511307" y="3514871"/>
              <a:ext cx="283971" cy="193328"/>
            </a:xfrm>
            <a:custGeom>
              <a:avLst/>
              <a:gdLst>
                <a:gd name="connsiteX0" fmla="*/ 61917 w 62168"/>
                <a:gd name="connsiteY0" fmla="*/ 4107 h 42324"/>
                <a:gd name="connsiteX1" fmla="*/ 55631 w 62168"/>
                <a:gd name="connsiteY1" fmla="*/ 8870 h 42324"/>
                <a:gd name="connsiteX2" fmla="*/ 48582 w 62168"/>
                <a:gd name="connsiteY2" fmla="*/ 11727 h 42324"/>
                <a:gd name="connsiteX3" fmla="*/ 19150 w 62168"/>
                <a:gd name="connsiteY3" fmla="*/ 35254 h 42324"/>
                <a:gd name="connsiteX4" fmla="*/ 8482 w 62168"/>
                <a:gd name="connsiteY4" fmla="*/ 42112 h 42324"/>
                <a:gd name="connsiteX5" fmla="*/ -91 w 62168"/>
                <a:gd name="connsiteY5" fmla="*/ 38207 h 42324"/>
                <a:gd name="connsiteX6" fmla="*/ 26960 w 62168"/>
                <a:gd name="connsiteY6" fmla="*/ 18300 h 42324"/>
                <a:gd name="connsiteX7" fmla="*/ 40010 w 62168"/>
                <a:gd name="connsiteY7" fmla="*/ 7822 h 42324"/>
                <a:gd name="connsiteX8" fmla="*/ 46296 w 62168"/>
                <a:gd name="connsiteY8" fmla="*/ 5441 h 42324"/>
                <a:gd name="connsiteX9" fmla="*/ 53916 w 62168"/>
                <a:gd name="connsiteY9" fmla="*/ 3631 h 42324"/>
                <a:gd name="connsiteX10" fmla="*/ 55440 w 62168"/>
                <a:gd name="connsiteY10" fmla="*/ 488 h 42324"/>
                <a:gd name="connsiteX11" fmla="*/ 55440 w 62168"/>
                <a:gd name="connsiteY11" fmla="*/ 488 h 42324"/>
                <a:gd name="connsiteX12" fmla="*/ 60203 w 62168"/>
                <a:gd name="connsiteY12" fmla="*/ 488 h 42324"/>
                <a:gd name="connsiteX13" fmla="*/ 60203 w 62168"/>
                <a:gd name="connsiteY13" fmla="*/ 488 h 42324"/>
                <a:gd name="connsiteX14" fmla="*/ 61917 w 62168"/>
                <a:gd name="connsiteY14" fmla="*/ 4107 h 4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168" h="42324">
                  <a:moveTo>
                    <a:pt x="61917" y="4107"/>
                  </a:moveTo>
                  <a:cubicBezTo>
                    <a:pt x="60403" y="6346"/>
                    <a:pt x="58193" y="8013"/>
                    <a:pt x="55631" y="8870"/>
                  </a:cubicBezTo>
                  <a:cubicBezTo>
                    <a:pt x="53440" y="9917"/>
                    <a:pt x="51059" y="10584"/>
                    <a:pt x="48582" y="11727"/>
                  </a:cubicBezTo>
                  <a:cubicBezTo>
                    <a:pt x="35819" y="17442"/>
                    <a:pt x="29532" y="27063"/>
                    <a:pt x="19150" y="35254"/>
                  </a:cubicBezTo>
                  <a:cubicBezTo>
                    <a:pt x="15788" y="37826"/>
                    <a:pt x="12216" y="40121"/>
                    <a:pt x="8482" y="42112"/>
                  </a:cubicBezTo>
                  <a:lnTo>
                    <a:pt x="-91" y="38207"/>
                  </a:lnTo>
                  <a:cubicBezTo>
                    <a:pt x="10073" y="33292"/>
                    <a:pt x="19245" y="26548"/>
                    <a:pt x="26960" y="18300"/>
                  </a:cubicBezTo>
                  <a:cubicBezTo>
                    <a:pt x="30761" y="14175"/>
                    <a:pt x="35161" y="10641"/>
                    <a:pt x="40010" y="7822"/>
                  </a:cubicBezTo>
                  <a:cubicBezTo>
                    <a:pt x="41962" y="6698"/>
                    <a:pt x="44086" y="5888"/>
                    <a:pt x="46296" y="5441"/>
                  </a:cubicBezTo>
                  <a:cubicBezTo>
                    <a:pt x="48611" y="4126"/>
                    <a:pt x="51259" y="3498"/>
                    <a:pt x="53916" y="3631"/>
                  </a:cubicBezTo>
                  <a:cubicBezTo>
                    <a:pt x="53830" y="2383"/>
                    <a:pt x="54411" y="1193"/>
                    <a:pt x="55440" y="488"/>
                  </a:cubicBezTo>
                  <a:lnTo>
                    <a:pt x="55440" y="488"/>
                  </a:lnTo>
                  <a:cubicBezTo>
                    <a:pt x="56888" y="-446"/>
                    <a:pt x="58755" y="-446"/>
                    <a:pt x="60203" y="488"/>
                  </a:cubicBezTo>
                  <a:lnTo>
                    <a:pt x="60203" y="488"/>
                  </a:lnTo>
                  <a:cubicBezTo>
                    <a:pt x="61669" y="1021"/>
                    <a:pt x="62432" y="2631"/>
                    <a:pt x="61917" y="4107"/>
                  </a:cubicBezTo>
                  <a:close/>
                </a:path>
              </a:pathLst>
            </a:custGeom>
            <a:solidFill>
              <a:srgbClr val="243A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6" name="任意多边形: 形状 95">
              <a:extLst>
                <a:ext uri="{FF2B5EF4-FFF2-40B4-BE49-F238E27FC236}">
                  <a16:creationId xmlns:a16="http://schemas.microsoft.com/office/drawing/2014/main" id="{68F44A8F-90D1-D640-FFE4-F54BF803A530}"/>
                </a:ext>
              </a:extLst>
            </p:cNvPr>
            <p:cNvSpPr/>
            <p:nvPr/>
          </p:nvSpPr>
          <p:spPr>
            <a:xfrm>
              <a:off x="4894180" y="3257019"/>
              <a:ext cx="99519" cy="338886"/>
            </a:xfrm>
            <a:custGeom>
              <a:avLst/>
              <a:gdLst>
                <a:gd name="connsiteX0" fmla="*/ 8863 w 21787"/>
                <a:gd name="connsiteY0" fmla="*/ 4455 h 74190"/>
                <a:gd name="connsiteX1" fmla="*/ 10768 w 21787"/>
                <a:gd name="connsiteY1" fmla="*/ 13218 h 74190"/>
                <a:gd name="connsiteX2" fmla="*/ 19340 w 21787"/>
                <a:gd name="connsiteY2" fmla="*/ 37792 h 74190"/>
                <a:gd name="connsiteX3" fmla="*/ 19340 w 21787"/>
                <a:gd name="connsiteY3" fmla="*/ 65605 h 74190"/>
                <a:gd name="connsiteX4" fmla="*/ 20579 w 21787"/>
                <a:gd name="connsiteY4" fmla="*/ 67225 h 74190"/>
                <a:gd name="connsiteX5" fmla="*/ 15340 w 21787"/>
                <a:gd name="connsiteY5" fmla="*/ 73225 h 74190"/>
                <a:gd name="connsiteX6" fmla="*/ 9720 w 21787"/>
                <a:gd name="connsiteY6" fmla="*/ 63700 h 74190"/>
                <a:gd name="connsiteX7" fmla="*/ 9720 w 21787"/>
                <a:gd name="connsiteY7" fmla="*/ 34459 h 74190"/>
                <a:gd name="connsiteX8" fmla="*/ 2291 w 21787"/>
                <a:gd name="connsiteY8" fmla="*/ 11980 h 74190"/>
                <a:gd name="connsiteX9" fmla="*/ -91 w 21787"/>
                <a:gd name="connsiteY9" fmla="*/ -212 h 74190"/>
                <a:gd name="connsiteX10" fmla="*/ 8863 w 21787"/>
                <a:gd name="connsiteY10" fmla="*/ 4455 h 7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787" h="74190">
                  <a:moveTo>
                    <a:pt x="8863" y="4455"/>
                  </a:moveTo>
                  <a:cubicBezTo>
                    <a:pt x="9530" y="7408"/>
                    <a:pt x="10101" y="10265"/>
                    <a:pt x="10768" y="13218"/>
                  </a:cubicBezTo>
                  <a:cubicBezTo>
                    <a:pt x="12578" y="21886"/>
                    <a:pt x="17816" y="29125"/>
                    <a:pt x="19340" y="37792"/>
                  </a:cubicBezTo>
                  <a:cubicBezTo>
                    <a:pt x="20579" y="44841"/>
                    <a:pt x="15721" y="59319"/>
                    <a:pt x="19340" y="65605"/>
                  </a:cubicBezTo>
                  <a:cubicBezTo>
                    <a:pt x="19617" y="66234"/>
                    <a:pt x="20045" y="66796"/>
                    <a:pt x="20579" y="67225"/>
                  </a:cubicBezTo>
                  <a:cubicBezTo>
                    <a:pt x="24008" y="70082"/>
                    <a:pt x="18769" y="76083"/>
                    <a:pt x="15340" y="73225"/>
                  </a:cubicBezTo>
                  <a:cubicBezTo>
                    <a:pt x="12378" y="70835"/>
                    <a:pt x="10387" y="67444"/>
                    <a:pt x="9720" y="63700"/>
                  </a:cubicBezTo>
                  <a:cubicBezTo>
                    <a:pt x="8101" y="54747"/>
                    <a:pt x="12101" y="43793"/>
                    <a:pt x="9720" y="34459"/>
                  </a:cubicBezTo>
                  <a:cubicBezTo>
                    <a:pt x="7720" y="26648"/>
                    <a:pt x="3719" y="20076"/>
                    <a:pt x="2291" y="11980"/>
                  </a:cubicBezTo>
                  <a:cubicBezTo>
                    <a:pt x="1529" y="7693"/>
                    <a:pt x="862" y="3598"/>
                    <a:pt x="-91" y="-212"/>
                  </a:cubicBezTo>
                  <a:cubicBezTo>
                    <a:pt x="2672" y="1312"/>
                    <a:pt x="5815" y="2931"/>
                    <a:pt x="8863" y="4455"/>
                  </a:cubicBezTo>
                  <a:close/>
                </a:path>
              </a:pathLst>
            </a:custGeom>
            <a:solidFill>
              <a:srgbClr val="243A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7" name="任意多边形: 形状 96">
              <a:extLst>
                <a:ext uri="{FF2B5EF4-FFF2-40B4-BE49-F238E27FC236}">
                  <a16:creationId xmlns:a16="http://schemas.microsoft.com/office/drawing/2014/main" id="{0066FA64-80B9-9711-D7C0-49C049B871D5}"/>
                </a:ext>
              </a:extLst>
            </p:cNvPr>
            <p:cNvSpPr/>
            <p:nvPr/>
          </p:nvSpPr>
          <p:spPr>
            <a:xfrm>
              <a:off x="4855025" y="3658236"/>
              <a:ext cx="452939" cy="235311"/>
            </a:xfrm>
            <a:custGeom>
              <a:avLst/>
              <a:gdLst>
                <a:gd name="connsiteX0" fmla="*/ 99065 w 99159"/>
                <a:gd name="connsiteY0" fmla="*/ 2344 h 51515"/>
                <a:gd name="connsiteX1" fmla="*/ 96683 w 99159"/>
                <a:gd name="connsiteY1" fmla="*/ 6440 h 51515"/>
                <a:gd name="connsiteX2" fmla="*/ 94493 w 99159"/>
                <a:gd name="connsiteY2" fmla="*/ 6440 h 51515"/>
                <a:gd name="connsiteX3" fmla="*/ 92397 w 99159"/>
                <a:gd name="connsiteY3" fmla="*/ 6440 h 51515"/>
                <a:gd name="connsiteX4" fmla="*/ 40295 w 99159"/>
                <a:gd name="connsiteY4" fmla="*/ 23680 h 51515"/>
                <a:gd name="connsiteX5" fmla="*/ 16007 w 99159"/>
                <a:gd name="connsiteY5" fmla="*/ 47207 h 51515"/>
                <a:gd name="connsiteX6" fmla="*/ 9434 w 99159"/>
                <a:gd name="connsiteY6" fmla="*/ 51303 h 51515"/>
                <a:gd name="connsiteX7" fmla="*/ -91 w 99159"/>
                <a:gd name="connsiteY7" fmla="*/ 47016 h 51515"/>
                <a:gd name="connsiteX8" fmla="*/ 43343 w 99159"/>
                <a:gd name="connsiteY8" fmla="*/ 13869 h 51515"/>
                <a:gd name="connsiteX9" fmla="*/ 80681 w 99159"/>
                <a:gd name="connsiteY9" fmla="*/ 344 h 51515"/>
                <a:gd name="connsiteX10" fmla="*/ 95159 w 99159"/>
                <a:gd name="connsiteY10" fmla="*/ -37 h 51515"/>
                <a:gd name="connsiteX11" fmla="*/ 96683 w 99159"/>
                <a:gd name="connsiteY11" fmla="*/ -37 h 51515"/>
                <a:gd name="connsiteX12" fmla="*/ 99065 w 99159"/>
                <a:gd name="connsiteY12" fmla="*/ 2344 h 5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9159" h="51515">
                  <a:moveTo>
                    <a:pt x="99065" y="2344"/>
                  </a:moveTo>
                  <a:cubicBezTo>
                    <a:pt x="99141" y="4059"/>
                    <a:pt x="98207" y="5659"/>
                    <a:pt x="96683" y="6440"/>
                  </a:cubicBezTo>
                  <a:cubicBezTo>
                    <a:pt x="95969" y="6640"/>
                    <a:pt x="95207" y="6640"/>
                    <a:pt x="94493" y="6440"/>
                  </a:cubicBezTo>
                  <a:lnTo>
                    <a:pt x="92397" y="6440"/>
                  </a:lnTo>
                  <a:cubicBezTo>
                    <a:pt x="73881" y="7840"/>
                    <a:pt x="55993" y="13755"/>
                    <a:pt x="40295" y="23680"/>
                  </a:cubicBezTo>
                  <a:cubicBezTo>
                    <a:pt x="30770" y="30538"/>
                    <a:pt x="25436" y="40444"/>
                    <a:pt x="16007" y="47207"/>
                  </a:cubicBezTo>
                  <a:cubicBezTo>
                    <a:pt x="13902" y="48712"/>
                    <a:pt x="11711" y="50074"/>
                    <a:pt x="9434" y="51303"/>
                  </a:cubicBezTo>
                  <a:lnTo>
                    <a:pt x="-91" y="47016"/>
                  </a:lnTo>
                  <a:cubicBezTo>
                    <a:pt x="15435" y="39777"/>
                    <a:pt x="25913" y="23871"/>
                    <a:pt x="43343" y="13869"/>
                  </a:cubicBezTo>
                  <a:cubicBezTo>
                    <a:pt x="54907" y="7230"/>
                    <a:pt x="67546" y="2649"/>
                    <a:pt x="80681" y="344"/>
                  </a:cubicBezTo>
                  <a:cubicBezTo>
                    <a:pt x="85482" y="-237"/>
                    <a:pt x="90330" y="-361"/>
                    <a:pt x="95159" y="-37"/>
                  </a:cubicBezTo>
                  <a:lnTo>
                    <a:pt x="96683" y="-37"/>
                  </a:lnTo>
                  <a:cubicBezTo>
                    <a:pt x="97941" y="96"/>
                    <a:pt x="98931" y="1087"/>
                    <a:pt x="99065" y="2344"/>
                  </a:cubicBezTo>
                  <a:close/>
                </a:path>
              </a:pathLst>
            </a:custGeom>
            <a:solidFill>
              <a:srgbClr val="243A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" name="任意多边形: 形状 97">
              <a:extLst>
                <a:ext uri="{FF2B5EF4-FFF2-40B4-BE49-F238E27FC236}">
                  <a16:creationId xmlns:a16="http://schemas.microsoft.com/office/drawing/2014/main" id="{793D04FE-8A98-B038-AABE-2EEBE713B83E}"/>
                </a:ext>
              </a:extLst>
            </p:cNvPr>
            <p:cNvSpPr/>
            <p:nvPr/>
          </p:nvSpPr>
          <p:spPr>
            <a:xfrm>
              <a:off x="5282275" y="3403207"/>
              <a:ext cx="70970" cy="285716"/>
            </a:xfrm>
            <a:custGeom>
              <a:avLst/>
              <a:gdLst>
                <a:gd name="connsiteX0" fmla="*/ 11625 w 15537"/>
                <a:gd name="connsiteY0" fmla="*/ 3693 h 62550"/>
                <a:gd name="connsiteX1" fmla="*/ 15340 w 15537"/>
                <a:gd name="connsiteY1" fmla="*/ 17790 h 62550"/>
                <a:gd name="connsiteX2" fmla="*/ 8958 w 15537"/>
                <a:gd name="connsiteY2" fmla="*/ 58176 h 62550"/>
                <a:gd name="connsiteX3" fmla="*/ 8387 w 15537"/>
                <a:gd name="connsiteY3" fmla="*/ 60081 h 62550"/>
                <a:gd name="connsiteX4" fmla="*/ 3243 w 15537"/>
                <a:gd name="connsiteY4" fmla="*/ 62176 h 62550"/>
                <a:gd name="connsiteX5" fmla="*/ 1148 w 15537"/>
                <a:gd name="connsiteY5" fmla="*/ 59605 h 62550"/>
                <a:gd name="connsiteX6" fmla="*/ 1148 w 15537"/>
                <a:gd name="connsiteY6" fmla="*/ 55604 h 62550"/>
                <a:gd name="connsiteX7" fmla="*/ 7625 w 15537"/>
                <a:gd name="connsiteY7" fmla="*/ 23886 h 62550"/>
                <a:gd name="connsiteX8" fmla="*/ -91 w 15537"/>
                <a:gd name="connsiteY8" fmla="*/ -212 h 6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37" h="62550">
                  <a:moveTo>
                    <a:pt x="11625" y="3693"/>
                  </a:moveTo>
                  <a:cubicBezTo>
                    <a:pt x="13673" y="8141"/>
                    <a:pt x="14930" y="12913"/>
                    <a:pt x="15340" y="17790"/>
                  </a:cubicBezTo>
                  <a:cubicBezTo>
                    <a:pt x="16483" y="31315"/>
                    <a:pt x="8101" y="45127"/>
                    <a:pt x="8958" y="58176"/>
                  </a:cubicBezTo>
                  <a:cubicBezTo>
                    <a:pt x="9082" y="58862"/>
                    <a:pt x="8872" y="59576"/>
                    <a:pt x="8387" y="60081"/>
                  </a:cubicBezTo>
                  <a:cubicBezTo>
                    <a:pt x="7339" y="61862"/>
                    <a:pt x="5234" y="62719"/>
                    <a:pt x="3243" y="62176"/>
                  </a:cubicBezTo>
                  <a:cubicBezTo>
                    <a:pt x="1986" y="61986"/>
                    <a:pt x="1081" y="60872"/>
                    <a:pt x="1148" y="59605"/>
                  </a:cubicBezTo>
                  <a:cubicBezTo>
                    <a:pt x="1052" y="58271"/>
                    <a:pt x="1052" y="56938"/>
                    <a:pt x="1148" y="55604"/>
                  </a:cubicBezTo>
                  <a:cubicBezTo>
                    <a:pt x="2100" y="45222"/>
                    <a:pt x="7720" y="34554"/>
                    <a:pt x="7625" y="23886"/>
                  </a:cubicBezTo>
                  <a:cubicBezTo>
                    <a:pt x="7186" y="15323"/>
                    <a:pt x="4529" y="7017"/>
                    <a:pt x="-91" y="-212"/>
                  </a:cubicBezTo>
                  <a:close/>
                </a:path>
              </a:pathLst>
            </a:custGeom>
            <a:solidFill>
              <a:srgbClr val="243A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" name="任意多边形: 形状 98">
              <a:extLst>
                <a:ext uri="{FF2B5EF4-FFF2-40B4-BE49-F238E27FC236}">
                  <a16:creationId xmlns:a16="http://schemas.microsoft.com/office/drawing/2014/main" id="{D9CB6FB3-19BD-C0A0-363F-80EA5ACDA724}"/>
                </a:ext>
              </a:extLst>
            </p:cNvPr>
            <p:cNvSpPr/>
            <p:nvPr/>
          </p:nvSpPr>
          <p:spPr>
            <a:xfrm>
              <a:off x="6857551" y="3895845"/>
              <a:ext cx="1260349" cy="471987"/>
            </a:xfrm>
            <a:custGeom>
              <a:avLst/>
              <a:gdLst>
                <a:gd name="connsiteX0" fmla="*/ 231 w 275920"/>
                <a:gd name="connsiteY0" fmla="*/ 37099 h 103329"/>
                <a:gd name="connsiteX1" fmla="*/ 231 w 275920"/>
                <a:gd name="connsiteY1" fmla="*/ 31670 h 103329"/>
                <a:gd name="connsiteX2" fmla="*/ 2993 w 275920"/>
                <a:gd name="connsiteY2" fmla="*/ 26526 h 103329"/>
                <a:gd name="connsiteX3" fmla="*/ 34330 w 275920"/>
                <a:gd name="connsiteY3" fmla="*/ 11191 h 103329"/>
                <a:gd name="connsiteX4" fmla="*/ 102625 w 275920"/>
                <a:gd name="connsiteY4" fmla="*/ -49 h 103329"/>
                <a:gd name="connsiteX5" fmla="*/ 127866 w 275920"/>
                <a:gd name="connsiteY5" fmla="*/ 3571 h 103329"/>
                <a:gd name="connsiteX6" fmla="*/ 134057 w 275920"/>
                <a:gd name="connsiteY6" fmla="*/ 5285 h 103329"/>
                <a:gd name="connsiteX7" fmla="*/ 139201 w 275920"/>
                <a:gd name="connsiteY7" fmla="*/ 6905 h 103329"/>
                <a:gd name="connsiteX8" fmla="*/ 170062 w 275920"/>
                <a:gd name="connsiteY8" fmla="*/ 18906 h 103329"/>
                <a:gd name="connsiteX9" fmla="*/ 179015 w 275920"/>
                <a:gd name="connsiteY9" fmla="*/ 21478 h 103329"/>
                <a:gd name="connsiteX10" fmla="*/ 184730 w 275920"/>
                <a:gd name="connsiteY10" fmla="*/ 23002 h 103329"/>
                <a:gd name="connsiteX11" fmla="*/ 196541 w 275920"/>
                <a:gd name="connsiteY11" fmla="*/ 26240 h 103329"/>
                <a:gd name="connsiteX12" fmla="*/ 248548 w 275920"/>
                <a:gd name="connsiteY12" fmla="*/ 54815 h 103329"/>
                <a:gd name="connsiteX13" fmla="*/ 270455 w 275920"/>
                <a:gd name="connsiteY13" fmla="*/ 72151 h 103329"/>
                <a:gd name="connsiteX14" fmla="*/ 275122 w 275920"/>
                <a:gd name="connsiteY14" fmla="*/ 87010 h 103329"/>
                <a:gd name="connsiteX15" fmla="*/ 275122 w 275920"/>
                <a:gd name="connsiteY15" fmla="*/ 87486 h 103329"/>
                <a:gd name="connsiteX16" fmla="*/ 271789 w 275920"/>
                <a:gd name="connsiteY16" fmla="*/ 91487 h 103329"/>
                <a:gd name="connsiteX17" fmla="*/ 266455 w 275920"/>
                <a:gd name="connsiteY17" fmla="*/ 94725 h 103329"/>
                <a:gd name="connsiteX18" fmla="*/ 230545 w 275920"/>
                <a:gd name="connsiteY18" fmla="*/ 101107 h 103329"/>
                <a:gd name="connsiteX19" fmla="*/ 224449 w 275920"/>
                <a:gd name="connsiteY19" fmla="*/ 101107 h 103329"/>
                <a:gd name="connsiteX20" fmla="*/ 189493 w 275920"/>
                <a:gd name="connsiteY20" fmla="*/ 101679 h 103329"/>
                <a:gd name="connsiteX21" fmla="*/ 176062 w 275920"/>
                <a:gd name="connsiteY21" fmla="*/ 103107 h 103329"/>
                <a:gd name="connsiteX22" fmla="*/ 163585 w 275920"/>
                <a:gd name="connsiteY22" fmla="*/ 98249 h 103329"/>
                <a:gd name="connsiteX23" fmla="*/ 143868 w 275920"/>
                <a:gd name="connsiteY23" fmla="*/ 89201 h 103329"/>
                <a:gd name="connsiteX24" fmla="*/ 137677 w 275920"/>
                <a:gd name="connsiteY24" fmla="*/ 87010 h 103329"/>
                <a:gd name="connsiteX25" fmla="*/ 133867 w 275920"/>
                <a:gd name="connsiteY25" fmla="*/ 85962 h 103329"/>
                <a:gd name="connsiteX26" fmla="*/ 98719 w 275920"/>
                <a:gd name="connsiteY26" fmla="*/ 79771 h 103329"/>
                <a:gd name="connsiteX27" fmla="*/ 88051 w 275920"/>
                <a:gd name="connsiteY27" fmla="*/ 77961 h 103329"/>
                <a:gd name="connsiteX28" fmla="*/ 80431 w 275920"/>
                <a:gd name="connsiteY28" fmla="*/ 76342 h 103329"/>
                <a:gd name="connsiteX29" fmla="*/ 40045 w 275920"/>
                <a:gd name="connsiteY29" fmla="*/ 65674 h 103329"/>
                <a:gd name="connsiteX30" fmla="*/ 11470 w 275920"/>
                <a:gd name="connsiteY30" fmla="*/ 52720 h 103329"/>
                <a:gd name="connsiteX31" fmla="*/ 231 w 275920"/>
                <a:gd name="connsiteY31" fmla="*/ 37099 h 103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75920" h="103329">
                  <a:moveTo>
                    <a:pt x="231" y="37099"/>
                  </a:moveTo>
                  <a:cubicBezTo>
                    <a:pt x="-198" y="35318"/>
                    <a:pt x="-198" y="33451"/>
                    <a:pt x="231" y="31670"/>
                  </a:cubicBezTo>
                  <a:cubicBezTo>
                    <a:pt x="593" y="29708"/>
                    <a:pt x="1555" y="27907"/>
                    <a:pt x="2993" y="26526"/>
                  </a:cubicBezTo>
                  <a:cubicBezTo>
                    <a:pt x="12480" y="19659"/>
                    <a:pt x="23081" y="14468"/>
                    <a:pt x="34330" y="11191"/>
                  </a:cubicBezTo>
                  <a:cubicBezTo>
                    <a:pt x="56066" y="2752"/>
                    <a:pt x="79326" y="-1077"/>
                    <a:pt x="102625" y="-49"/>
                  </a:cubicBezTo>
                  <a:cubicBezTo>
                    <a:pt x="111130" y="418"/>
                    <a:pt x="119570" y="1637"/>
                    <a:pt x="127866" y="3571"/>
                  </a:cubicBezTo>
                  <a:lnTo>
                    <a:pt x="134057" y="5285"/>
                  </a:lnTo>
                  <a:lnTo>
                    <a:pt x="139201" y="6905"/>
                  </a:lnTo>
                  <a:cubicBezTo>
                    <a:pt x="149678" y="10524"/>
                    <a:pt x="159394" y="15572"/>
                    <a:pt x="170062" y="18906"/>
                  </a:cubicBezTo>
                  <a:cubicBezTo>
                    <a:pt x="173014" y="19859"/>
                    <a:pt x="175967" y="20621"/>
                    <a:pt x="179015" y="21478"/>
                  </a:cubicBezTo>
                  <a:lnTo>
                    <a:pt x="184730" y="23002"/>
                  </a:lnTo>
                  <a:cubicBezTo>
                    <a:pt x="188635" y="23955"/>
                    <a:pt x="192636" y="25002"/>
                    <a:pt x="196541" y="26240"/>
                  </a:cubicBezTo>
                  <a:cubicBezTo>
                    <a:pt x="215201" y="33127"/>
                    <a:pt x="232727" y="42757"/>
                    <a:pt x="248548" y="54815"/>
                  </a:cubicBezTo>
                  <a:cubicBezTo>
                    <a:pt x="256339" y="59949"/>
                    <a:pt x="263673" y="65750"/>
                    <a:pt x="270455" y="72151"/>
                  </a:cubicBezTo>
                  <a:cubicBezTo>
                    <a:pt x="275094" y="75551"/>
                    <a:pt x="276980" y="81571"/>
                    <a:pt x="275122" y="87010"/>
                  </a:cubicBezTo>
                  <a:cubicBezTo>
                    <a:pt x="275160" y="87162"/>
                    <a:pt x="275160" y="87334"/>
                    <a:pt x="275122" y="87486"/>
                  </a:cubicBezTo>
                  <a:cubicBezTo>
                    <a:pt x="274313" y="89039"/>
                    <a:pt x="273170" y="90410"/>
                    <a:pt x="271789" y="91487"/>
                  </a:cubicBezTo>
                  <a:cubicBezTo>
                    <a:pt x="270131" y="92754"/>
                    <a:pt x="268350" y="93839"/>
                    <a:pt x="266455" y="94725"/>
                  </a:cubicBezTo>
                  <a:cubicBezTo>
                    <a:pt x="255139" y="99592"/>
                    <a:pt x="242842" y="101774"/>
                    <a:pt x="230545" y="101107"/>
                  </a:cubicBezTo>
                  <a:lnTo>
                    <a:pt x="224449" y="101107"/>
                  </a:lnTo>
                  <a:cubicBezTo>
                    <a:pt x="212800" y="100250"/>
                    <a:pt x="201104" y="100440"/>
                    <a:pt x="189493" y="101679"/>
                  </a:cubicBezTo>
                  <a:cubicBezTo>
                    <a:pt x="185092" y="102717"/>
                    <a:pt x="180577" y="103193"/>
                    <a:pt x="176062" y="103107"/>
                  </a:cubicBezTo>
                  <a:cubicBezTo>
                    <a:pt x="171624" y="102336"/>
                    <a:pt x="167376" y="100688"/>
                    <a:pt x="163585" y="98249"/>
                  </a:cubicBezTo>
                  <a:cubicBezTo>
                    <a:pt x="157231" y="94773"/>
                    <a:pt x="150640" y="91753"/>
                    <a:pt x="143868" y="89201"/>
                  </a:cubicBezTo>
                  <a:lnTo>
                    <a:pt x="137677" y="87010"/>
                  </a:lnTo>
                  <a:lnTo>
                    <a:pt x="133867" y="85962"/>
                  </a:lnTo>
                  <a:cubicBezTo>
                    <a:pt x="122265" y="83305"/>
                    <a:pt x="110530" y="81238"/>
                    <a:pt x="98719" y="79771"/>
                  </a:cubicBezTo>
                  <a:lnTo>
                    <a:pt x="88051" y="77961"/>
                  </a:lnTo>
                  <a:lnTo>
                    <a:pt x="80431" y="76342"/>
                  </a:lnTo>
                  <a:cubicBezTo>
                    <a:pt x="66715" y="73294"/>
                    <a:pt x="53285" y="69674"/>
                    <a:pt x="40045" y="65674"/>
                  </a:cubicBezTo>
                  <a:cubicBezTo>
                    <a:pt x="29758" y="63302"/>
                    <a:pt x="20043" y="58892"/>
                    <a:pt x="11470" y="52720"/>
                  </a:cubicBezTo>
                  <a:cubicBezTo>
                    <a:pt x="6336" y="48672"/>
                    <a:pt x="2441" y="43261"/>
                    <a:pt x="231" y="37099"/>
                  </a:cubicBezTo>
                  <a:close/>
                </a:path>
              </a:pathLst>
            </a:custGeom>
            <a:solidFill>
              <a:srgbClr val="F5BB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" name="任意多边形: 形状 99">
              <a:extLst>
                <a:ext uri="{FF2B5EF4-FFF2-40B4-BE49-F238E27FC236}">
                  <a16:creationId xmlns:a16="http://schemas.microsoft.com/office/drawing/2014/main" id="{91DFE49C-3539-CEDB-2ED4-FDD09A8F9AB1}"/>
                </a:ext>
              </a:extLst>
            </p:cNvPr>
            <p:cNvSpPr/>
            <p:nvPr/>
          </p:nvSpPr>
          <p:spPr>
            <a:xfrm>
              <a:off x="6857551" y="4041475"/>
              <a:ext cx="1253634" cy="275407"/>
            </a:xfrm>
            <a:custGeom>
              <a:avLst/>
              <a:gdLst>
                <a:gd name="connsiteX0" fmla="*/ 231 w 274450"/>
                <a:gd name="connsiteY0" fmla="*/ 5217 h 60293"/>
                <a:gd name="connsiteX1" fmla="*/ 231 w 274450"/>
                <a:gd name="connsiteY1" fmla="*/ -212 h 60293"/>
                <a:gd name="connsiteX2" fmla="*/ 59095 w 274450"/>
                <a:gd name="connsiteY2" fmla="*/ 359 h 60293"/>
                <a:gd name="connsiteX3" fmla="*/ 81574 w 274450"/>
                <a:gd name="connsiteY3" fmla="*/ 7312 h 60293"/>
                <a:gd name="connsiteX4" fmla="*/ 84718 w 274450"/>
                <a:gd name="connsiteY4" fmla="*/ 8455 h 60293"/>
                <a:gd name="connsiteX5" fmla="*/ 89385 w 274450"/>
                <a:gd name="connsiteY5" fmla="*/ 9884 h 60293"/>
                <a:gd name="connsiteX6" fmla="*/ 137010 w 274450"/>
                <a:gd name="connsiteY6" fmla="*/ 12265 h 60293"/>
                <a:gd name="connsiteX7" fmla="*/ 153202 w 274450"/>
                <a:gd name="connsiteY7" fmla="*/ 14551 h 60293"/>
                <a:gd name="connsiteX8" fmla="*/ 159108 w 274450"/>
                <a:gd name="connsiteY8" fmla="*/ 15885 h 60293"/>
                <a:gd name="connsiteX9" fmla="*/ 194065 w 274450"/>
                <a:gd name="connsiteY9" fmla="*/ 28553 h 60293"/>
                <a:gd name="connsiteX10" fmla="*/ 274360 w 274450"/>
                <a:gd name="connsiteY10" fmla="*/ 56080 h 60293"/>
                <a:gd name="connsiteX11" fmla="*/ 271027 w 274450"/>
                <a:gd name="connsiteY11" fmla="*/ 60081 h 60293"/>
                <a:gd name="connsiteX12" fmla="*/ 211305 w 274450"/>
                <a:gd name="connsiteY12" fmla="*/ 40174 h 60293"/>
                <a:gd name="connsiteX13" fmla="*/ 206352 w 274450"/>
                <a:gd name="connsiteY13" fmla="*/ 38364 h 60293"/>
                <a:gd name="connsiteX14" fmla="*/ 196827 w 274450"/>
                <a:gd name="connsiteY14" fmla="*/ 34840 h 60293"/>
                <a:gd name="connsiteX15" fmla="*/ 130152 w 274450"/>
                <a:gd name="connsiteY15" fmla="*/ 19314 h 60293"/>
                <a:gd name="connsiteX16" fmla="*/ 124056 w 274450"/>
                <a:gd name="connsiteY16" fmla="*/ 19314 h 60293"/>
                <a:gd name="connsiteX17" fmla="*/ 109006 w 274450"/>
                <a:gd name="connsiteY17" fmla="*/ 19314 h 60293"/>
                <a:gd name="connsiteX18" fmla="*/ 90528 w 274450"/>
                <a:gd name="connsiteY18" fmla="*/ 17885 h 60293"/>
                <a:gd name="connsiteX19" fmla="*/ 81003 w 274450"/>
                <a:gd name="connsiteY19" fmla="*/ 12742 h 60293"/>
                <a:gd name="connsiteX20" fmla="*/ 80527 w 274450"/>
                <a:gd name="connsiteY20" fmla="*/ 12742 h 60293"/>
                <a:gd name="connsiteX21" fmla="*/ 77955 w 274450"/>
                <a:gd name="connsiteY21" fmla="*/ 11503 h 60293"/>
                <a:gd name="connsiteX22" fmla="*/ 76050 w 274450"/>
                <a:gd name="connsiteY22" fmla="*/ 10646 h 60293"/>
                <a:gd name="connsiteX23" fmla="*/ 66334 w 274450"/>
                <a:gd name="connsiteY23" fmla="*/ 5598 h 60293"/>
                <a:gd name="connsiteX24" fmla="*/ 40617 w 274450"/>
                <a:gd name="connsiteY24" fmla="*/ 6074 h 60293"/>
                <a:gd name="connsiteX25" fmla="*/ 231 w 274450"/>
                <a:gd name="connsiteY25" fmla="*/ 5217 h 6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4450" h="60293">
                  <a:moveTo>
                    <a:pt x="231" y="5217"/>
                  </a:moveTo>
                  <a:cubicBezTo>
                    <a:pt x="-198" y="3436"/>
                    <a:pt x="-198" y="1569"/>
                    <a:pt x="231" y="-212"/>
                  </a:cubicBezTo>
                  <a:cubicBezTo>
                    <a:pt x="19757" y="550"/>
                    <a:pt x="39188" y="-689"/>
                    <a:pt x="59095" y="359"/>
                  </a:cubicBezTo>
                  <a:cubicBezTo>
                    <a:pt x="66973" y="1169"/>
                    <a:pt x="74612" y="3531"/>
                    <a:pt x="81574" y="7312"/>
                  </a:cubicBezTo>
                  <a:lnTo>
                    <a:pt x="84718" y="8455"/>
                  </a:lnTo>
                  <a:lnTo>
                    <a:pt x="89385" y="9884"/>
                  </a:lnTo>
                  <a:cubicBezTo>
                    <a:pt x="105768" y="14266"/>
                    <a:pt x="119960" y="11503"/>
                    <a:pt x="137010" y="12265"/>
                  </a:cubicBezTo>
                  <a:cubicBezTo>
                    <a:pt x="142468" y="12542"/>
                    <a:pt x="147887" y="13304"/>
                    <a:pt x="153202" y="14551"/>
                  </a:cubicBezTo>
                  <a:lnTo>
                    <a:pt x="159108" y="15885"/>
                  </a:lnTo>
                  <a:cubicBezTo>
                    <a:pt x="171205" y="19218"/>
                    <a:pt x="182635" y="24172"/>
                    <a:pt x="194065" y="28553"/>
                  </a:cubicBezTo>
                  <a:cubicBezTo>
                    <a:pt x="220354" y="38745"/>
                    <a:pt x="247119" y="47603"/>
                    <a:pt x="274360" y="56080"/>
                  </a:cubicBezTo>
                  <a:cubicBezTo>
                    <a:pt x="273551" y="57633"/>
                    <a:pt x="272408" y="59004"/>
                    <a:pt x="271027" y="60081"/>
                  </a:cubicBezTo>
                  <a:cubicBezTo>
                    <a:pt x="250834" y="53728"/>
                    <a:pt x="230926" y="47098"/>
                    <a:pt x="211305" y="40174"/>
                  </a:cubicBezTo>
                  <a:lnTo>
                    <a:pt x="206352" y="38364"/>
                  </a:lnTo>
                  <a:lnTo>
                    <a:pt x="196827" y="34840"/>
                  </a:lnTo>
                  <a:cubicBezTo>
                    <a:pt x="175567" y="26143"/>
                    <a:pt x="153059" y="20904"/>
                    <a:pt x="130152" y="19314"/>
                  </a:cubicBezTo>
                  <a:lnTo>
                    <a:pt x="124056" y="19314"/>
                  </a:lnTo>
                  <a:cubicBezTo>
                    <a:pt x="119198" y="19314"/>
                    <a:pt x="114531" y="19314"/>
                    <a:pt x="109006" y="19314"/>
                  </a:cubicBezTo>
                  <a:cubicBezTo>
                    <a:pt x="102815" y="19990"/>
                    <a:pt x="96548" y="19504"/>
                    <a:pt x="90528" y="17885"/>
                  </a:cubicBezTo>
                  <a:cubicBezTo>
                    <a:pt x="87289" y="16075"/>
                    <a:pt x="83860" y="14361"/>
                    <a:pt x="81003" y="12742"/>
                  </a:cubicBezTo>
                  <a:lnTo>
                    <a:pt x="80527" y="12742"/>
                  </a:lnTo>
                  <a:lnTo>
                    <a:pt x="77955" y="11503"/>
                  </a:lnTo>
                  <a:cubicBezTo>
                    <a:pt x="77345" y="11161"/>
                    <a:pt x="76707" y="10875"/>
                    <a:pt x="76050" y="10646"/>
                  </a:cubicBezTo>
                  <a:lnTo>
                    <a:pt x="66334" y="5598"/>
                  </a:lnTo>
                  <a:cubicBezTo>
                    <a:pt x="57771" y="4807"/>
                    <a:pt x="49142" y="4969"/>
                    <a:pt x="40617" y="6074"/>
                  </a:cubicBezTo>
                  <a:cubicBezTo>
                    <a:pt x="27149" y="6770"/>
                    <a:pt x="13652" y="6484"/>
                    <a:pt x="231" y="5217"/>
                  </a:cubicBezTo>
                  <a:close/>
                </a:path>
              </a:pathLst>
            </a:custGeom>
            <a:solidFill>
              <a:srgbClr val="6BA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" name="任意多边形: 形状 100">
              <a:extLst>
                <a:ext uri="{FF2B5EF4-FFF2-40B4-BE49-F238E27FC236}">
                  <a16:creationId xmlns:a16="http://schemas.microsoft.com/office/drawing/2014/main" id="{834AE59C-901A-3DE9-7766-8F6285798F4C}"/>
                </a:ext>
              </a:extLst>
            </p:cNvPr>
            <p:cNvSpPr/>
            <p:nvPr/>
          </p:nvSpPr>
          <p:spPr>
            <a:xfrm>
              <a:off x="7800780" y="4208867"/>
              <a:ext cx="105918" cy="152391"/>
            </a:xfrm>
            <a:custGeom>
              <a:avLst/>
              <a:gdLst>
                <a:gd name="connsiteX0" fmla="*/ 17383 w 23188"/>
                <a:gd name="connsiteY0" fmla="*/ 32959 h 33362"/>
                <a:gd name="connsiteX1" fmla="*/ 10811 w 23188"/>
                <a:gd name="connsiteY1" fmla="*/ 22005 h 33362"/>
                <a:gd name="connsiteX2" fmla="*/ -48 w 23188"/>
                <a:gd name="connsiteY2" fmla="*/ 2194 h 33362"/>
                <a:gd name="connsiteX3" fmla="*/ -48 w 23188"/>
                <a:gd name="connsiteY3" fmla="*/ 1717 h 33362"/>
                <a:gd name="connsiteX4" fmla="*/ 4619 w 23188"/>
                <a:gd name="connsiteY4" fmla="*/ 1717 h 33362"/>
                <a:gd name="connsiteX5" fmla="*/ 4619 w 23188"/>
                <a:gd name="connsiteY5" fmla="*/ 3622 h 33362"/>
                <a:gd name="connsiteX6" fmla="*/ 15573 w 23188"/>
                <a:gd name="connsiteY6" fmla="*/ 20863 h 33362"/>
                <a:gd name="connsiteX7" fmla="*/ 23098 w 23188"/>
                <a:gd name="connsiteY7" fmla="*/ 33150 h 3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188" h="33362">
                  <a:moveTo>
                    <a:pt x="17383" y="32959"/>
                  </a:moveTo>
                  <a:cubicBezTo>
                    <a:pt x="15097" y="29435"/>
                    <a:pt x="13002" y="25720"/>
                    <a:pt x="10811" y="22005"/>
                  </a:cubicBezTo>
                  <a:cubicBezTo>
                    <a:pt x="7001" y="15624"/>
                    <a:pt x="428" y="10099"/>
                    <a:pt x="-48" y="2194"/>
                  </a:cubicBezTo>
                  <a:cubicBezTo>
                    <a:pt x="-105" y="2041"/>
                    <a:pt x="-105" y="1869"/>
                    <a:pt x="-48" y="1717"/>
                  </a:cubicBezTo>
                  <a:cubicBezTo>
                    <a:pt x="-48" y="-759"/>
                    <a:pt x="4429" y="-950"/>
                    <a:pt x="4619" y="1717"/>
                  </a:cubicBezTo>
                  <a:cubicBezTo>
                    <a:pt x="4524" y="2346"/>
                    <a:pt x="4524" y="2994"/>
                    <a:pt x="4619" y="3622"/>
                  </a:cubicBezTo>
                  <a:cubicBezTo>
                    <a:pt x="7448" y="9852"/>
                    <a:pt x="11135" y="15652"/>
                    <a:pt x="15573" y="20863"/>
                  </a:cubicBezTo>
                  <a:cubicBezTo>
                    <a:pt x="18145" y="25054"/>
                    <a:pt x="20431" y="29245"/>
                    <a:pt x="23098" y="33150"/>
                  </a:cubicBezTo>
                  <a:close/>
                </a:path>
              </a:pathLst>
            </a:custGeom>
            <a:solidFill>
              <a:srgbClr val="6BA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" name="任意多边形: 形状 101">
              <a:extLst>
                <a:ext uri="{FF2B5EF4-FFF2-40B4-BE49-F238E27FC236}">
                  <a16:creationId xmlns:a16="http://schemas.microsoft.com/office/drawing/2014/main" id="{CDCC9008-F534-47A0-6F1E-2559D3D209CD}"/>
                </a:ext>
              </a:extLst>
            </p:cNvPr>
            <p:cNvSpPr/>
            <p:nvPr/>
          </p:nvSpPr>
          <p:spPr>
            <a:xfrm>
              <a:off x="7542731" y="3994920"/>
              <a:ext cx="158169" cy="142155"/>
            </a:xfrm>
            <a:custGeom>
              <a:avLst/>
              <a:gdLst>
                <a:gd name="connsiteX0" fmla="*/ 57 w 34627"/>
                <a:gd name="connsiteY0" fmla="*/ 28267 h 31121"/>
                <a:gd name="connsiteX1" fmla="*/ 3391 w 34627"/>
                <a:gd name="connsiteY1" fmla="*/ 24743 h 31121"/>
                <a:gd name="connsiteX2" fmla="*/ 7391 w 34627"/>
                <a:gd name="connsiteY2" fmla="*/ 22267 h 31121"/>
                <a:gd name="connsiteX3" fmla="*/ 23012 w 34627"/>
                <a:gd name="connsiteY3" fmla="*/ 4931 h 31121"/>
                <a:gd name="connsiteX4" fmla="*/ 28822 w 34627"/>
                <a:gd name="connsiteY4" fmla="*/ -212 h 31121"/>
                <a:gd name="connsiteX5" fmla="*/ 34537 w 34627"/>
                <a:gd name="connsiteY5" fmla="*/ 1312 h 31121"/>
                <a:gd name="connsiteX6" fmla="*/ 20059 w 34627"/>
                <a:gd name="connsiteY6" fmla="*/ 16171 h 31121"/>
                <a:gd name="connsiteX7" fmla="*/ 13106 w 34627"/>
                <a:gd name="connsiteY7" fmla="*/ 23886 h 31121"/>
                <a:gd name="connsiteX8" fmla="*/ 9487 w 34627"/>
                <a:gd name="connsiteY8" fmla="*/ 25886 h 31121"/>
                <a:gd name="connsiteX9" fmla="*/ 5010 w 34627"/>
                <a:gd name="connsiteY9" fmla="*/ 27791 h 31121"/>
                <a:gd name="connsiteX10" fmla="*/ 4438 w 34627"/>
                <a:gd name="connsiteY10" fmla="*/ 29887 h 31121"/>
                <a:gd name="connsiteX11" fmla="*/ 1295 w 34627"/>
                <a:gd name="connsiteY11" fmla="*/ 30744 h 31121"/>
                <a:gd name="connsiteX12" fmla="*/ -38 w 34627"/>
                <a:gd name="connsiteY12" fmla="*/ 28563 h 31121"/>
                <a:gd name="connsiteX13" fmla="*/ 57 w 34627"/>
                <a:gd name="connsiteY13" fmla="*/ 28267 h 31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7" h="31121">
                  <a:moveTo>
                    <a:pt x="57" y="28267"/>
                  </a:moveTo>
                  <a:cubicBezTo>
                    <a:pt x="752" y="26753"/>
                    <a:pt x="1924" y="25515"/>
                    <a:pt x="3391" y="24743"/>
                  </a:cubicBezTo>
                  <a:cubicBezTo>
                    <a:pt x="4629" y="23886"/>
                    <a:pt x="6058" y="23219"/>
                    <a:pt x="7391" y="22267"/>
                  </a:cubicBezTo>
                  <a:cubicBezTo>
                    <a:pt x="14725" y="17504"/>
                    <a:pt x="16916" y="11027"/>
                    <a:pt x="23012" y="4931"/>
                  </a:cubicBezTo>
                  <a:cubicBezTo>
                    <a:pt x="24784" y="3036"/>
                    <a:pt x="26727" y="1321"/>
                    <a:pt x="28822" y="-212"/>
                  </a:cubicBezTo>
                  <a:lnTo>
                    <a:pt x="34537" y="1312"/>
                  </a:lnTo>
                  <a:cubicBezTo>
                    <a:pt x="28822" y="5312"/>
                    <a:pt x="23907" y="10351"/>
                    <a:pt x="20059" y="16171"/>
                  </a:cubicBezTo>
                  <a:cubicBezTo>
                    <a:pt x="18154" y="19085"/>
                    <a:pt x="15811" y="21695"/>
                    <a:pt x="13106" y="23886"/>
                  </a:cubicBezTo>
                  <a:cubicBezTo>
                    <a:pt x="12020" y="24753"/>
                    <a:pt x="10801" y="25429"/>
                    <a:pt x="9487" y="25886"/>
                  </a:cubicBezTo>
                  <a:cubicBezTo>
                    <a:pt x="8229" y="26972"/>
                    <a:pt x="6667" y="27639"/>
                    <a:pt x="5010" y="27791"/>
                  </a:cubicBezTo>
                  <a:cubicBezTo>
                    <a:pt x="5172" y="28544"/>
                    <a:pt x="4953" y="29325"/>
                    <a:pt x="4438" y="29887"/>
                  </a:cubicBezTo>
                  <a:cubicBezTo>
                    <a:pt x="3676" y="30801"/>
                    <a:pt x="2419" y="31144"/>
                    <a:pt x="1295" y="30744"/>
                  </a:cubicBezTo>
                  <a:cubicBezTo>
                    <a:pt x="323" y="30506"/>
                    <a:pt x="-277" y="29534"/>
                    <a:pt x="-38" y="28563"/>
                  </a:cubicBezTo>
                  <a:cubicBezTo>
                    <a:pt x="-19" y="28458"/>
                    <a:pt x="19" y="28363"/>
                    <a:pt x="57" y="28267"/>
                  </a:cubicBezTo>
                  <a:close/>
                </a:path>
              </a:pathLst>
            </a:custGeom>
            <a:solidFill>
              <a:srgbClr val="6BA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" name="任意多边形: 形状 102">
              <a:extLst>
                <a:ext uri="{FF2B5EF4-FFF2-40B4-BE49-F238E27FC236}">
                  <a16:creationId xmlns:a16="http://schemas.microsoft.com/office/drawing/2014/main" id="{5E4F82C5-AC64-EBF6-6B12-4161F4DCE40E}"/>
                </a:ext>
              </a:extLst>
            </p:cNvPr>
            <p:cNvSpPr/>
            <p:nvPr/>
          </p:nvSpPr>
          <p:spPr>
            <a:xfrm>
              <a:off x="7416906" y="4104529"/>
              <a:ext cx="95604" cy="201472"/>
            </a:xfrm>
            <a:custGeom>
              <a:avLst/>
              <a:gdLst>
                <a:gd name="connsiteX0" fmla="*/ 14649 w 20930"/>
                <a:gd name="connsiteY0" fmla="*/ 41705 h 44107"/>
                <a:gd name="connsiteX1" fmla="*/ 12553 w 20930"/>
                <a:gd name="connsiteY1" fmla="*/ 36466 h 44107"/>
                <a:gd name="connsiteX2" fmla="*/ 4648 w 20930"/>
                <a:gd name="connsiteY2" fmla="*/ 22274 h 44107"/>
                <a:gd name="connsiteX3" fmla="*/ 1885 w 20930"/>
                <a:gd name="connsiteY3" fmla="*/ 5129 h 44107"/>
                <a:gd name="connsiteX4" fmla="*/ 933 w 20930"/>
                <a:gd name="connsiteY4" fmla="*/ 4271 h 44107"/>
                <a:gd name="connsiteX5" fmla="*/ 3504 w 20930"/>
                <a:gd name="connsiteY5" fmla="*/ 80 h 44107"/>
                <a:gd name="connsiteX6" fmla="*/ 7981 w 20930"/>
                <a:gd name="connsiteY6" fmla="*/ 5510 h 44107"/>
                <a:gd name="connsiteX7" fmla="*/ 11125 w 20930"/>
                <a:gd name="connsiteY7" fmla="*/ 23512 h 44107"/>
                <a:gd name="connsiteX8" fmla="*/ 17983 w 20930"/>
                <a:gd name="connsiteY8" fmla="*/ 36561 h 44107"/>
                <a:gd name="connsiteX9" fmla="*/ 20840 w 20930"/>
                <a:gd name="connsiteY9" fmla="*/ 43895 h 44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30" h="44107">
                  <a:moveTo>
                    <a:pt x="14649" y="41705"/>
                  </a:moveTo>
                  <a:lnTo>
                    <a:pt x="12553" y="36466"/>
                  </a:lnTo>
                  <a:cubicBezTo>
                    <a:pt x="10553" y="31418"/>
                    <a:pt x="6457" y="27417"/>
                    <a:pt x="4648" y="22274"/>
                  </a:cubicBezTo>
                  <a:cubicBezTo>
                    <a:pt x="2838" y="17130"/>
                    <a:pt x="4648" y="8653"/>
                    <a:pt x="1885" y="5129"/>
                  </a:cubicBezTo>
                  <a:cubicBezTo>
                    <a:pt x="1619" y="4795"/>
                    <a:pt x="1295" y="4500"/>
                    <a:pt x="933" y="4271"/>
                  </a:cubicBezTo>
                  <a:cubicBezTo>
                    <a:pt x="-1544" y="2843"/>
                    <a:pt x="933" y="-1348"/>
                    <a:pt x="3504" y="80"/>
                  </a:cubicBezTo>
                  <a:cubicBezTo>
                    <a:pt x="5572" y="1328"/>
                    <a:pt x="7143" y="3243"/>
                    <a:pt x="7981" y="5510"/>
                  </a:cubicBezTo>
                  <a:cubicBezTo>
                    <a:pt x="9886" y="10844"/>
                    <a:pt x="8648" y="17987"/>
                    <a:pt x="11125" y="23512"/>
                  </a:cubicBezTo>
                  <a:cubicBezTo>
                    <a:pt x="13601" y="29036"/>
                    <a:pt x="16268" y="31703"/>
                    <a:pt x="17983" y="36561"/>
                  </a:cubicBezTo>
                  <a:cubicBezTo>
                    <a:pt x="18935" y="39133"/>
                    <a:pt x="19792" y="41609"/>
                    <a:pt x="20840" y="43895"/>
                  </a:cubicBezTo>
                  <a:close/>
                </a:path>
              </a:pathLst>
            </a:custGeom>
            <a:solidFill>
              <a:srgbClr val="6BA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" name="任意多边形: 形状 103">
              <a:extLst>
                <a:ext uri="{FF2B5EF4-FFF2-40B4-BE49-F238E27FC236}">
                  <a16:creationId xmlns:a16="http://schemas.microsoft.com/office/drawing/2014/main" id="{D92FACF1-DF68-8B15-55BA-1BF2CE85E945}"/>
                </a:ext>
              </a:extLst>
            </p:cNvPr>
            <p:cNvSpPr/>
            <p:nvPr/>
          </p:nvSpPr>
          <p:spPr>
            <a:xfrm>
              <a:off x="7213000" y="3913992"/>
              <a:ext cx="256441" cy="183836"/>
            </a:xfrm>
            <a:custGeom>
              <a:avLst/>
              <a:gdLst>
                <a:gd name="connsiteX0" fmla="*/ -52 w 56141"/>
                <a:gd name="connsiteY0" fmla="*/ 38650 h 40246"/>
                <a:gd name="connsiteX1" fmla="*/ 996 w 56141"/>
                <a:gd name="connsiteY1" fmla="*/ 35983 h 40246"/>
                <a:gd name="connsiteX2" fmla="*/ 2330 w 56141"/>
                <a:gd name="connsiteY2" fmla="*/ 35411 h 40246"/>
                <a:gd name="connsiteX3" fmla="*/ 3568 w 56141"/>
                <a:gd name="connsiteY3" fmla="*/ 35411 h 40246"/>
                <a:gd name="connsiteX4" fmla="*/ 33762 w 56141"/>
                <a:gd name="connsiteY4" fmla="*/ 19790 h 40246"/>
                <a:gd name="connsiteX5" fmla="*/ 46240 w 56141"/>
                <a:gd name="connsiteY5" fmla="*/ 2931 h 40246"/>
                <a:gd name="connsiteX6" fmla="*/ 49859 w 56141"/>
                <a:gd name="connsiteY6" fmla="*/ -212 h 40246"/>
                <a:gd name="connsiteX7" fmla="*/ 56051 w 56141"/>
                <a:gd name="connsiteY7" fmla="*/ 1502 h 40246"/>
                <a:gd name="connsiteX8" fmla="*/ 32905 w 56141"/>
                <a:gd name="connsiteY8" fmla="*/ 26077 h 40246"/>
                <a:gd name="connsiteX9" fmla="*/ 11378 w 56141"/>
                <a:gd name="connsiteY9" fmla="*/ 37983 h 40246"/>
                <a:gd name="connsiteX10" fmla="*/ 2997 w 56141"/>
                <a:gd name="connsiteY10" fmla="*/ 39983 h 40246"/>
                <a:gd name="connsiteX11" fmla="*/ 2044 w 56141"/>
                <a:gd name="connsiteY11" fmla="*/ 39983 h 40246"/>
                <a:gd name="connsiteX12" fmla="*/ -33 w 56141"/>
                <a:gd name="connsiteY12" fmla="*/ 38736 h 40246"/>
                <a:gd name="connsiteX13" fmla="*/ -52 w 56141"/>
                <a:gd name="connsiteY13" fmla="*/ 38650 h 40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141" h="40246">
                  <a:moveTo>
                    <a:pt x="-52" y="38650"/>
                  </a:moveTo>
                  <a:cubicBezTo>
                    <a:pt x="-223" y="37631"/>
                    <a:pt x="177" y="36612"/>
                    <a:pt x="996" y="35983"/>
                  </a:cubicBezTo>
                  <a:cubicBezTo>
                    <a:pt x="1358" y="35640"/>
                    <a:pt x="1834" y="35440"/>
                    <a:pt x="2330" y="35411"/>
                  </a:cubicBezTo>
                  <a:lnTo>
                    <a:pt x="3568" y="35411"/>
                  </a:lnTo>
                  <a:cubicBezTo>
                    <a:pt x="14769" y="32782"/>
                    <a:pt x="25142" y="27420"/>
                    <a:pt x="33762" y="19790"/>
                  </a:cubicBezTo>
                  <a:cubicBezTo>
                    <a:pt x="38810" y="14647"/>
                    <a:pt x="41097" y="7979"/>
                    <a:pt x="46240" y="2931"/>
                  </a:cubicBezTo>
                  <a:cubicBezTo>
                    <a:pt x="47373" y="1807"/>
                    <a:pt x="48583" y="759"/>
                    <a:pt x="49859" y="-212"/>
                  </a:cubicBezTo>
                  <a:lnTo>
                    <a:pt x="56051" y="1502"/>
                  </a:lnTo>
                  <a:cubicBezTo>
                    <a:pt x="47288" y="7408"/>
                    <a:pt x="42525" y="18266"/>
                    <a:pt x="32905" y="26077"/>
                  </a:cubicBezTo>
                  <a:cubicBezTo>
                    <a:pt x="26514" y="31316"/>
                    <a:pt x="19218" y="35354"/>
                    <a:pt x="11378" y="37983"/>
                  </a:cubicBezTo>
                  <a:cubicBezTo>
                    <a:pt x="8654" y="38916"/>
                    <a:pt x="5844" y="39593"/>
                    <a:pt x="2997" y="39983"/>
                  </a:cubicBezTo>
                  <a:lnTo>
                    <a:pt x="2044" y="39983"/>
                  </a:lnTo>
                  <a:cubicBezTo>
                    <a:pt x="1130" y="40212"/>
                    <a:pt x="196" y="39650"/>
                    <a:pt x="-33" y="38736"/>
                  </a:cubicBezTo>
                  <a:cubicBezTo>
                    <a:pt x="-42" y="38707"/>
                    <a:pt x="-42" y="38678"/>
                    <a:pt x="-52" y="38650"/>
                  </a:cubicBezTo>
                  <a:close/>
                </a:path>
              </a:pathLst>
            </a:custGeom>
            <a:solidFill>
              <a:srgbClr val="6BA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" name="任意多边形: 形状 104">
              <a:extLst>
                <a:ext uri="{FF2B5EF4-FFF2-40B4-BE49-F238E27FC236}">
                  <a16:creationId xmlns:a16="http://schemas.microsoft.com/office/drawing/2014/main" id="{E898475D-B7AA-832E-D4D0-7A0C9651E902}"/>
                </a:ext>
              </a:extLst>
            </p:cNvPr>
            <p:cNvSpPr/>
            <p:nvPr/>
          </p:nvSpPr>
          <p:spPr>
            <a:xfrm>
              <a:off x="7202279" y="4079228"/>
              <a:ext cx="56143" cy="175002"/>
            </a:xfrm>
            <a:custGeom>
              <a:avLst/>
              <a:gdLst>
                <a:gd name="connsiteX0" fmla="*/ 4391 w 12291"/>
                <a:gd name="connsiteY0" fmla="*/ 36576 h 38312"/>
                <a:gd name="connsiteX1" fmla="*/ 581 w 12291"/>
                <a:gd name="connsiteY1" fmla="*/ 28289 h 38312"/>
                <a:gd name="connsiteX2" fmla="*/ 581 w 12291"/>
                <a:gd name="connsiteY2" fmla="*/ 2858 h 38312"/>
                <a:gd name="connsiteX3" fmla="*/ 581 w 12291"/>
                <a:gd name="connsiteY3" fmla="*/ 1619 h 38312"/>
                <a:gd name="connsiteX4" fmla="*/ 3534 w 12291"/>
                <a:gd name="connsiteY4" fmla="*/ -191 h 38312"/>
                <a:gd name="connsiteX5" fmla="*/ 5058 w 12291"/>
                <a:gd name="connsiteY5" fmla="*/ 1143 h 38312"/>
                <a:gd name="connsiteX6" fmla="*/ 5534 w 12291"/>
                <a:gd name="connsiteY6" fmla="*/ 3619 h 38312"/>
                <a:gd name="connsiteX7" fmla="*/ 4867 w 12291"/>
                <a:gd name="connsiteY7" fmla="*/ 24098 h 38312"/>
                <a:gd name="connsiteX8" fmla="*/ 12201 w 12291"/>
                <a:gd name="connsiteY8" fmla="*/ 38100 h 38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91" h="38312">
                  <a:moveTo>
                    <a:pt x="4391" y="36576"/>
                  </a:moveTo>
                  <a:cubicBezTo>
                    <a:pt x="2686" y="34033"/>
                    <a:pt x="1400" y="31242"/>
                    <a:pt x="581" y="28289"/>
                  </a:cubicBezTo>
                  <a:cubicBezTo>
                    <a:pt x="-1515" y="20098"/>
                    <a:pt x="2105" y="10763"/>
                    <a:pt x="581" y="2858"/>
                  </a:cubicBezTo>
                  <a:cubicBezTo>
                    <a:pt x="381" y="2467"/>
                    <a:pt x="381" y="2010"/>
                    <a:pt x="581" y="1619"/>
                  </a:cubicBezTo>
                  <a:cubicBezTo>
                    <a:pt x="1019" y="400"/>
                    <a:pt x="2248" y="-352"/>
                    <a:pt x="3534" y="-191"/>
                  </a:cubicBezTo>
                  <a:cubicBezTo>
                    <a:pt x="4296" y="-162"/>
                    <a:pt x="4924" y="400"/>
                    <a:pt x="5058" y="1143"/>
                  </a:cubicBezTo>
                  <a:cubicBezTo>
                    <a:pt x="5058" y="2000"/>
                    <a:pt x="5058" y="2858"/>
                    <a:pt x="5534" y="3619"/>
                  </a:cubicBezTo>
                  <a:cubicBezTo>
                    <a:pt x="5534" y="10382"/>
                    <a:pt x="3724" y="17526"/>
                    <a:pt x="4867" y="24098"/>
                  </a:cubicBezTo>
                  <a:cubicBezTo>
                    <a:pt x="6039" y="29327"/>
                    <a:pt x="8572" y="34157"/>
                    <a:pt x="12201" y="38100"/>
                  </a:cubicBezTo>
                  <a:close/>
                </a:path>
              </a:pathLst>
            </a:custGeom>
            <a:solidFill>
              <a:srgbClr val="6BA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" name="任意多边形: 形状 105">
              <a:extLst>
                <a:ext uri="{FF2B5EF4-FFF2-40B4-BE49-F238E27FC236}">
                  <a16:creationId xmlns:a16="http://schemas.microsoft.com/office/drawing/2014/main" id="{C6DC9A36-FD83-078F-74D6-F98194B1CF76}"/>
                </a:ext>
              </a:extLst>
            </p:cNvPr>
            <p:cNvSpPr/>
            <p:nvPr/>
          </p:nvSpPr>
          <p:spPr>
            <a:xfrm>
              <a:off x="4539248" y="1933168"/>
              <a:ext cx="1041131" cy="1999534"/>
            </a:xfrm>
            <a:custGeom>
              <a:avLst/>
              <a:gdLst>
                <a:gd name="connsiteX0" fmla="*/ 227059 w 227928"/>
                <a:gd name="connsiteY0" fmla="*/ 425722 h 437745"/>
                <a:gd name="connsiteX1" fmla="*/ 224583 w 227928"/>
                <a:gd name="connsiteY1" fmla="*/ 429913 h 437745"/>
                <a:gd name="connsiteX2" fmla="*/ 216582 w 227928"/>
                <a:gd name="connsiteY2" fmla="*/ 433723 h 437745"/>
                <a:gd name="connsiteX3" fmla="*/ 212200 w 227928"/>
                <a:gd name="connsiteY3" fmla="*/ 432389 h 437745"/>
                <a:gd name="connsiteX4" fmla="*/ 216963 w 227928"/>
                <a:gd name="connsiteY4" fmla="*/ 437533 h 437745"/>
                <a:gd name="connsiteX5" fmla="*/ 172862 w 227928"/>
                <a:gd name="connsiteY5" fmla="*/ 411911 h 437745"/>
                <a:gd name="connsiteX6" fmla="*/ 89995 w 227928"/>
                <a:gd name="connsiteY6" fmla="*/ 321233 h 437745"/>
                <a:gd name="connsiteX7" fmla="*/ 87994 w 227928"/>
                <a:gd name="connsiteY7" fmla="*/ 318851 h 437745"/>
                <a:gd name="connsiteX8" fmla="*/ 79898 w 227928"/>
                <a:gd name="connsiteY8" fmla="*/ 309326 h 437745"/>
                <a:gd name="connsiteX9" fmla="*/ 32273 w 227928"/>
                <a:gd name="connsiteY9" fmla="*/ 243985 h 437745"/>
                <a:gd name="connsiteX10" fmla="*/ 8556 w 227928"/>
                <a:gd name="connsiteY10" fmla="*/ 180358 h 437745"/>
                <a:gd name="connsiteX11" fmla="*/ 6365 w 227928"/>
                <a:gd name="connsiteY11" fmla="*/ 169976 h 437745"/>
                <a:gd name="connsiteX12" fmla="*/ 269 w 227928"/>
                <a:gd name="connsiteY12" fmla="*/ 80155 h 437745"/>
                <a:gd name="connsiteX13" fmla="*/ 12842 w 227928"/>
                <a:gd name="connsiteY13" fmla="*/ 11289 h 437745"/>
                <a:gd name="connsiteX14" fmla="*/ 23034 w 227928"/>
                <a:gd name="connsiteY14" fmla="*/ 431 h 437745"/>
                <a:gd name="connsiteX15" fmla="*/ 29035 w 227928"/>
                <a:gd name="connsiteY15" fmla="*/ 431 h 437745"/>
                <a:gd name="connsiteX16" fmla="*/ 29892 w 227928"/>
                <a:gd name="connsiteY16" fmla="*/ 431 h 437745"/>
                <a:gd name="connsiteX17" fmla="*/ 34750 w 227928"/>
                <a:gd name="connsiteY17" fmla="*/ 4717 h 437745"/>
                <a:gd name="connsiteX18" fmla="*/ 72850 w 227928"/>
                <a:gd name="connsiteY18" fmla="*/ 81869 h 437745"/>
                <a:gd name="connsiteX19" fmla="*/ 79613 w 227928"/>
                <a:gd name="connsiteY19" fmla="*/ 90442 h 437745"/>
                <a:gd name="connsiteX20" fmla="*/ 84661 w 227928"/>
                <a:gd name="connsiteY20" fmla="*/ 96157 h 437745"/>
                <a:gd name="connsiteX21" fmla="*/ 118189 w 227928"/>
                <a:gd name="connsiteY21" fmla="*/ 133400 h 437745"/>
                <a:gd name="connsiteX22" fmla="*/ 123809 w 227928"/>
                <a:gd name="connsiteY22" fmla="*/ 144163 h 437745"/>
                <a:gd name="connsiteX23" fmla="*/ 127619 w 227928"/>
                <a:gd name="connsiteY23" fmla="*/ 154164 h 437745"/>
                <a:gd name="connsiteX24" fmla="*/ 140954 w 227928"/>
                <a:gd name="connsiteY24" fmla="*/ 211314 h 437745"/>
                <a:gd name="connsiteX25" fmla="*/ 156956 w 227928"/>
                <a:gd name="connsiteY25" fmla="*/ 251414 h 437745"/>
                <a:gd name="connsiteX26" fmla="*/ 175053 w 227928"/>
                <a:gd name="connsiteY26" fmla="*/ 291324 h 437745"/>
                <a:gd name="connsiteX27" fmla="*/ 225345 w 227928"/>
                <a:gd name="connsiteY27" fmla="*/ 407434 h 437745"/>
                <a:gd name="connsiteX28" fmla="*/ 227059 w 227928"/>
                <a:gd name="connsiteY28" fmla="*/ 425722 h 437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27928" h="437745">
                  <a:moveTo>
                    <a:pt x="227059" y="425722"/>
                  </a:moveTo>
                  <a:cubicBezTo>
                    <a:pt x="226536" y="427275"/>
                    <a:pt x="225697" y="428703"/>
                    <a:pt x="224583" y="429913"/>
                  </a:cubicBezTo>
                  <a:cubicBezTo>
                    <a:pt x="222516" y="432170"/>
                    <a:pt x="219640" y="433542"/>
                    <a:pt x="216582" y="433723"/>
                  </a:cubicBezTo>
                  <a:cubicBezTo>
                    <a:pt x="215020" y="433752"/>
                    <a:pt x="213486" y="433285"/>
                    <a:pt x="212200" y="432389"/>
                  </a:cubicBezTo>
                  <a:cubicBezTo>
                    <a:pt x="214010" y="433723"/>
                    <a:pt x="213915" y="436485"/>
                    <a:pt x="216963" y="437533"/>
                  </a:cubicBezTo>
                  <a:cubicBezTo>
                    <a:pt x="199732" y="434361"/>
                    <a:pt x="184149" y="425303"/>
                    <a:pt x="172862" y="411911"/>
                  </a:cubicBezTo>
                  <a:cubicBezTo>
                    <a:pt x="143811" y="383336"/>
                    <a:pt x="116855" y="352094"/>
                    <a:pt x="89995" y="321233"/>
                  </a:cubicBezTo>
                  <a:lnTo>
                    <a:pt x="87994" y="318851"/>
                  </a:lnTo>
                  <a:lnTo>
                    <a:pt x="79898" y="309326"/>
                  </a:lnTo>
                  <a:cubicBezTo>
                    <a:pt x="61763" y="289286"/>
                    <a:pt x="45799" y="267388"/>
                    <a:pt x="32273" y="243985"/>
                  </a:cubicBezTo>
                  <a:cubicBezTo>
                    <a:pt x="21415" y="224001"/>
                    <a:pt x="13433" y="202580"/>
                    <a:pt x="8556" y="180358"/>
                  </a:cubicBezTo>
                  <a:cubicBezTo>
                    <a:pt x="7699" y="176929"/>
                    <a:pt x="7032" y="173500"/>
                    <a:pt x="6365" y="169976"/>
                  </a:cubicBezTo>
                  <a:cubicBezTo>
                    <a:pt x="1050" y="140353"/>
                    <a:pt x="-988" y="110225"/>
                    <a:pt x="269" y="80155"/>
                  </a:cubicBezTo>
                  <a:cubicBezTo>
                    <a:pt x="-226" y="56590"/>
                    <a:pt x="4051" y="33159"/>
                    <a:pt x="12842" y="11289"/>
                  </a:cubicBezTo>
                  <a:cubicBezTo>
                    <a:pt x="14719" y="6488"/>
                    <a:pt x="18367" y="2602"/>
                    <a:pt x="23034" y="431"/>
                  </a:cubicBezTo>
                  <a:cubicBezTo>
                    <a:pt x="24939" y="-427"/>
                    <a:pt x="27130" y="-427"/>
                    <a:pt x="29035" y="431"/>
                  </a:cubicBezTo>
                  <a:lnTo>
                    <a:pt x="29892" y="431"/>
                  </a:lnTo>
                  <a:cubicBezTo>
                    <a:pt x="31807" y="1488"/>
                    <a:pt x="33464" y="2955"/>
                    <a:pt x="34750" y="4717"/>
                  </a:cubicBezTo>
                  <a:cubicBezTo>
                    <a:pt x="52847" y="27291"/>
                    <a:pt x="55990" y="58057"/>
                    <a:pt x="72850" y="81869"/>
                  </a:cubicBezTo>
                  <a:cubicBezTo>
                    <a:pt x="74907" y="84879"/>
                    <a:pt x="77165" y="87737"/>
                    <a:pt x="79613" y="90442"/>
                  </a:cubicBezTo>
                  <a:cubicBezTo>
                    <a:pt x="81194" y="92433"/>
                    <a:pt x="82880" y="94347"/>
                    <a:pt x="84661" y="96157"/>
                  </a:cubicBezTo>
                  <a:cubicBezTo>
                    <a:pt x="97043" y="107425"/>
                    <a:pt x="108273" y="119903"/>
                    <a:pt x="118189" y="133400"/>
                  </a:cubicBezTo>
                  <a:cubicBezTo>
                    <a:pt x="120341" y="136838"/>
                    <a:pt x="122218" y="140429"/>
                    <a:pt x="123809" y="144163"/>
                  </a:cubicBezTo>
                  <a:cubicBezTo>
                    <a:pt x="125285" y="147411"/>
                    <a:pt x="126561" y="150754"/>
                    <a:pt x="127619" y="154164"/>
                  </a:cubicBezTo>
                  <a:cubicBezTo>
                    <a:pt x="133619" y="172547"/>
                    <a:pt x="135524" y="192264"/>
                    <a:pt x="140954" y="211314"/>
                  </a:cubicBezTo>
                  <a:cubicBezTo>
                    <a:pt x="145316" y="225049"/>
                    <a:pt x="150669" y="238451"/>
                    <a:pt x="156956" y="251414"/>
                  </a:cubicBezTo>
                  <a:cubicBezTo>
                    <a:pt x="162956" y="264749"/>
                    <a:pt x="169052" y="277989"/>
                    <a:pt x="175053" y="291324"/>
                  </a:cubicBezTo>
                  <a:cubicBezTo>
                    <a:pt x="192484" y="329424"/>
                    <a:pt x="210105" y="368096"/>
                    <a:pt x="225345" y="407434"/>
                  </a:cubicBezTo>
                  <a:cubicBezTo>
                    <a:pt x="227917" y="413177"/>
                    <a:pt x="228517" y="419607"/>
                    <a:pt x="227059" y="425722"/>
                  </a:cubicBezTo>
                  <a:close/>
                </a:path>
              </a:pathLst>
            </a:custGeom>
            <a:solidFill>
              <a:srgbClr val="F5BB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7" name="任意多边形: 形状 106">
              <a:extLst>
                <a:ext uri="{FF2B5EF4-FFF2-40B4-BE49-F238E27FC236}">
                  <a16:creationId xmlns:a16="http://schemas.microsoft.com/office/drawing/2014/main" id="{B8D912D2-3013-E9E5-57C2-5D9D8B07091D}"/>
                </a:ext>
              </a:extLst>
            </p:cNvPr>
            <p:cNvSpPr/>
            <p:nvPr/>
          </p:nvSpPr>
          <p:spPr>
            <a:xfrm>
              <a:off x="4638844" y="1934040"/>
              <a:ext cx="926671" cy="1981258"/>
            </a:xfrm>
            <a:custGeom>
              <a:avLst/>
              <a:gdLst>
                <a:gd name="connsiteX0" fmla="*/ 202779 w 202870"/>
                <a:gd name="connsiteY0" fmla="*/ 429722 h 433744"/>
                <a:gd name="connsiteX1" fmla="*/ 194778 w 202870"/>
                <a:gd name="connsiteY1" fmla="*/ 433532 h 433744"/>
                <a:gd name="connsiteX2" fmla="*/ 143248 w 202870"/>
                <a:gd name="connsiteY2" fmla="*/ 352094 h 433744"/>
                <a:gd name="connsiteX3" fmla="*/ 122293 w 202870"/>
                <a:gd name="connsiteY3" fmla="*/ 314660 h 433744"/>
                <a:gd name="connsiteX4" fmla="*/ 118864 w 202870"/>
                <a:gd name="connsiteY4" fmla="*/ 308660 h 433744"/>
                <a:gd name="connsiteX5" fmla="*/ 94385 w 202870"/>
                <a:gd name="connsiteY5" fmla="*/ 273989 h 433744"/>
                <a:gd name="connsiteX6" fmla="*/ 45236 w 202870"/>
                <a:gd name="connsiteY6" fmla="*/ 221982 h 433744"/>
                <a:gd name="connsiteX7" fmla="*/ 29139 w 202870"/>
                <a:gd name="connsiteY7" fmla="*/ 198646 h 433744"/>
                <a:gd name="connsiteX8" fmla="*/ 23900 w 202870"/>
                <a:gd name="connsiteY8" fmla="*/ 187978 h 433744"/>
                <a:gd name="connsiteX9" fmla="*/ 12946 w 202870"/>
                <a:gd name="connsiteY9" fmla="*/ 125303 h 433744"/>
                <a:gd name="connsiteX10" fmla="*/ 849 w 202870"/>
                <a:gd name="connsiteY10" fmla="*/ 431 h 433744"/>
                <a:gd name="connsiteX11" fmla="*/ 6850 w 202870"/>
                <a:gd name="connsiteY11" fmla="*/ 431 h 433744"/>
                <a:gd name="connsiteX12" fmla="*/ 7707 w 202870"/>
                <a:gd name="connsiteY12" fmla="*/ 431 h 433744"/>
                <a:gd name="connsiteX13" fmla="*/ 19518 w 202870"/>
                <a:gd name="connsiteY13" fmla="*/ 131399 h 433744"/>
                <a:gd name="connsiteX14" fmla="*/ 21042 w 202870"/>
                <a:gd name="connsiteY14" fmla="*/ 153116 h 433744"/>
                <a:gd name="connsiteX15" fmla="*/ 23424 w 202870"/>
                <a:gd name="connsiteY15" fmla="*/ 164261 h 433744"/>
                <a:gd name="connsiteX16" fmla="*/ 50951 w 202870"/>
                <a:gd name="connsiteY16" fmla="*/ 216077 h 433744"/>
                <a:gd name="connsiteX17" fmla="*/ 56475 w 202870"/>
                <a:gd name="connsiteY17" fmla="*/ 222649 h 433744"/>
                <a:gd name="connsiteX18" fmla="*/ 99243 w 202870"/>
                <a:gd name="connsiteY18" fmla="*/ 269036 h 433744"/>
                <a:gd name="connsiteX19" fmla="*/ 127246 w 202870"/>
                <a:gd name="connsiteY19" fmla="*/ 308088 h 433744"/>
                <a:gd name="connsiteX20" fmla="*/ 127913 w 202870"/>
                <a:gd name="connsiteY20" fmla="*/ 309231 h 433744"/>
                <a:gd name="connsiteX21" fmla="*/ 164298 w 202870"/>
                <a:gd name="connsiteY21" fmla="*/ 370096 h 433744"/>
                <a:gd name="connsiteX22" fmla="*/ 202779 w 202870"/>
                <a:gd name="connsiteY22" fmla="*/ 429722 h 433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02870" h="433744">
                  <a:moveTo>
                    <a:pt x="202779" y="429722"/>
                  </a:moveTo>
                  <a:cubicBezTo>
                    <a:pt x="200713" y="431980"/>
                    <a:pt x="197836" y="433351"/>
                    <a:pt x="194778" y="433532"/>
                  </a:cubicBezTo>
                  <a:cubicBezTo>
                    <a:pt x="177824" y="406386"/>
                    <a:pt x="160107" y="379716"/>
                    <a:pt x="143248" y="352094"/>
                  </a:cubicBezTo>
                  <a:cubicBezTo>
                    <a:pt x="135342" y="339235"/>
                    <a:pt x="129056" y="326852"/>
                    <a:pt x="122293" y="314660"/>
                  </a:cubicBezTo>
                  <a:lnTo>
                    <a:pt x="118864" y="308660"/>
                  </a:lnTo>
                  <a:cubicBezTo>
                    <a:pt x="111920" y="296287"/>
                    <a:pt x="103719" y="284676"/>
                    <a:pt x="94385" y="273989"/>
                  </a:cubicBezTo>
                  <a:cubicBezTo>
                    <a:pt x="78478" y="256272"/>
                    <a:pt x="60285" y="240461"/>
                    <a:pt x="45236" y="221982"/>
                  </a:cubicBezTo>
                  <a:cubicBezTo>
                    <a:pt x="39216" y="214676"/>
                    <a:pt x="33834" y="206866"/>
                    <a:pt x="29139" y="198646"/>
                  </a:cubicBezTo>
                  <a:cubicBezTo>
                    <a:pt x="27234" y="195026"/>
                    <a:pt x="25519" y="191502"/>
                    <a:pt x="23900" y="187978"/>
                  </a:cubicBezTo>
                  <a:cubicBezTo>
                    <a:pt x="16070" y="168033"/>
                    <a:pt x="12346" y="146716"/>
                    <a:pt x="12946" y="125303"/>
                  </a:cubicBezTo>
                  <a:cubicBezTo>
                    <a:pt x="12089" y="80631"/>
                    <a:pt x="-4104" y="43674"/>
                    <a:pt x="849" y="431"/>
                  </a:cubicBezTo>
                  <a:cubicBezTo>
                    <a:pt x="2754" y="-427"/>
                    <a:pt x="4945" y="-427"/>
                    <a:pt x="6850" y="431"/>
                  </a:cubicBezTo>
                  <a:lnTo>
                    <a:pt x="7707" y="431"/>
                  </a:lnTo>
                  <a:cubicBezTo>
                    <a:pt x="2373" y="45389"/>
                    <a:pt x="19995" y="86156"/>
                    <a:pt x="19518" y="131399"/>
                  </a:cubicBezTo>
                  <a:cubicBezTo>
                    <a:pt x="19375" y="138667"/>
                    <a:pt x="19890" y="145934"/>
                    <a:pt x="21042" y="153116"/>
                  </a:cubicBezTo>
                  <a:cubicBezTo>
                    <a:pt x="21709" y="157022"/>
                    <a:pt x="22566" y="160736"/>
                    <a:pt x="23424" y="164261"/>
                  </a:cubicBezTo>
                  <a:cubicBezTo>
                    <a:pt x="28986" y="183225"/>
                    <a:pt x="38349" y="200856"/>
                    <a:pt x="50951" y="216077"/>
                  </a:cubicBezTo>
                  <a:lnTo>
                    <a:pt x="56475" y="222649"/>
                  </a:lnTo>
                  <a:cubicBezTo>
                    <a:pt x="69525" y="238079"/>
                    <a:pt x="85050" y="252938"/>
                    <a:pt x="99243" y="269036"/>
                  </a:cubicBezTo>
                  <a:cubicBezTo>
                    <a:pt x="109834" y="281104"/>
                    <a:pt x="119217" y="294182"/>
                    <a:pt x="127246" y="308088"/>
                  </a:cubicBezTo>
                  <a:cubicBezTo>
                    <a:pt x="127522" y="308441"/>
                    <a:pt x="127741" y="308822"/>
                    <a:pt x="127913" y="309231"/>
                  </a:cubicBezTo>
                  <a:cubicBezTo>
                    <a:pt x="139914" y="329519"/>
                    <a:pt x="150487" y="350570"/>
                    <a:pt x="164298" y="370096"/>
                  </a:cubicBezTo>
                  <a:cubicBezTo>
                    <a:pt x="178110" y="389622"/>
                    <a:pt x="190778" y="409529"/>
                    <a:pt x="202779" y="429722"/>
                  </a:cubicBezTo>
                  <a:close/>
                </a:path>
              </a:pathLst>
            </a:custGeom>
            <a:solidFill>
              <a:srgbClr val="6BA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8" name="任意多边形: 形状 107">
              <a:extLst>
                <a:ext uri="{FF2B5EF4-FFF2-40B4-BE49-F238E27FC236}">
                  <a16:creationId xmlns:a16="http://schemas.microsoft.com/office/drawing/2014/main" id="{C72E4749-86B5-65B2-93DD-7901E0F2EFE6}"/>
                </a:ext>
              </a:extLst>
            </p:cNvPr>
            <p:cNvSpPr/>
            <p:nvPr/>
          </p:nvSpPr>
          <p:spPr>
            <a:xfrm>
              <a:off x="4715081" y="2349432"/>
              <a:ext cx="207378" cy="347742"/>
            </a:xfrm>
            <a:custGeom>
              <a:avLst/>
              <a:gdLst>
                <a:gd name="connsiteX0" fmla="*/ 45310 w 45400"/>
                <a:gd name="connsiteY0" fmla="*/ 5503 h 76129"/>
                <a:gd name="connsiteX1" fmla="*/ 35785 w 45400"/>
                <a:gd name="connsiteY1" fmla="*/ 28077 h 76129"/>
                <a:gd name="connsiteX2" fmla="*/ 21021 w 45400"/>
                <a:gd name="connsiteY2" fmla="*/ 48365 h 76129"/>
                <a:gd name="connsiteX3" fmla="*/ 6353 w 45400"/>
                <a:gd name="connsiteY3" fmla="*/ 73606 h 76129"/>
                <a:gd name="connsiteX4" fmla="*/ 6353 w 45400"/>
                <a:gd name="connsiteY4" fmla="*/ 74368 h 76129"/>
                <a:gd name="connsiteX5" fmla="*/ 352 w 45400"/>
                <a:gd name="connsiteY5" fmla="*/ 71035 h 76129"/>
                <a:gd name="connsiteX6" fmla="*/ 4353 w 45400"/>
                <a:gd name="connsiteY6" fmla="*/ 62558 h 76129"/>
                <a:gd name="connsiteX7" fmla="*/ 10830 w 45400"/>
                <a:gd name="connsiteY7" fmla="*/ 49604 h 76129"/>
                <a:gd name="connsiteX8" fmla="*/ 29880 w 45400"/>
                <a:gd name="connsiteY8" fmla="*/ 24743 h 76129"/>
                <a:gd name="connsiteX9" fmla="*/ 40071 w 45400"/>
                <a:gd name="connsiteY9" fmla="*/ -212 h 76129"/>
                <a:gd name="connsiteX10" fmla="*/ 45310 w 45400"/>
                <a:gd name="connsiteY10" fmla="*/ 5503 h 76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400" h="76129">
                  <a:moveTo>
                    <a:pt x="45310" y="5503"/>
                  </a:moveTo>
                  <a:cubicBezTo>
                    <a:pt x="42633" y="13228"/>
                    <a:pt x="39452" y="20771"/>
                    <a:pt x="35785" y="28077"/>
                  </a:cubicBezTo>
                  <a:cubicBezTo>
                    <a:pt x="31546" y="35316"/>
                    <a:pt x="26603" y="42107"/>
                    <a:pt x="21021" y="48365"/>
                  </a:cubicBezTo>
                  <a:cubicBezTo>
                    <a:pt x="15516" y="56404"/>
                    <a:pt x="10610" y="64843"/>
                    <a:pt x="6353" y="73606"/>
                  </a:cubicBezTo>
                  <a:lnTo>
                    <a:pt x="6353" y="74368"/>
                  </a:lnTo>
                  <a:cubicBezTo>
                    <a:pt x="4162" y="78083"/>
                    <a:pt x="-1743" y="74368"/>
                    <a:pt x="352" y="71035"/>
                  </a:cubicBezTo>
                  <a:cubicBezTo>
                    <a:pt x="1886" y="68301"/>
                    <a:pt x="3219" y="65472"/>
                    <a:pt x="4353" y="62558"/>
                  </a:cubicBezTo>
                  <a:cubicBezTo>
                    <a:pt x="5896" y="57957"/>
                    <a:pt x="8067" y="53594"/>
                    <a:pt x="10830" y="49604"/>
                  </a:cubicBezTo>
                  <a:cubicBezTo>
                    <a:pt x="17783" y="41803"/>
                    <a:pt x="24155" y="33487"/>
                    <a:pt x="29880" y="24743"/>
                  </a:cubicBezTo>
                  <a:cubicBezTo>
                    <a:pt x="33870" y="16676"/>
                    <a:pt x="37271" y="8341"/>
                    <a:pt x="40071" y="-212"/>
                  </a:cubicBezTo>
                  <a:cubicBezTo>
                    <a:pt x="41710" y="1788"/>
                    <a:pt x="43462" y="3693"/>
                    <a:pt x="45310" y="5503"/>
                  </a:cubicBezTo>
                  <a:close/>
                </a:path>
              </a:pathLst>
            </a:custGeom>
            <a:solidFill>
              <a:srgbClr val="6BA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9" name="任意多边形: 形状 108">
              <a:extLst>
                <a:ext uri="{FF2B5EF4-FFF2-40B4-BE49-F238E27FC236}">
                  <a16:creationId xmlns:a16="http://schemas.microsoft.com/office/drawing/2014/main" id="{8E33D90B-E37D-9354-6DAE-DE9B55B9E4A7}"/>
                </a:ext>
              </a:extLst>
            </p:cNvPr>
            <p:cNvSpPr/>
            <p:nvPr/>
          </p:nvSpPr>
          <p:spPr>
            <a:xfrm>
              <a:off x="4566997" y="2711426"/>
              <a:ext cx="236626" cy="137011"/>
            </a:xfrm>
            <a:custGeom>
              <a:avLst/>
              <a:gdLst>
                <a:gd name="connsiteX0" fmla="*/ 47725 w 51803"/>
                <a:gd name="connsiteY0" fmla="*/ 29601 h 29995"/>
                <a:gd name="connsiteX1" fmla="*/ 44867 w 51803"/>
                <a:gd name="connsiteY1" fmla="*/ 28458 h 29995"/>
                <a:gd name="connsiteX2" fmla="*/ 30485 w 51803"/>
                <a:gd name="connsiteY2" fmla="*/ 19695 h 29995"/>
                <a:gd name="connsiteX3" fmla="*/ 6482 w 51803"/>
                <a:gd name="connsiteY3" fmla="*/ 12456 h 29995"/>
                <a:gd name="connsiteX4" fmla="*/ 2100 w 51803"/>
                <a:gd name="connsiteY4" fmla="*/ 10170 h 29995"/>
                <a:gd name="connsiteX5" fmla="*/ -91 w 51803"/>
                <a:gd name="connsiteY5" fmla="*/ -212 h 29995"/>
                <a:gd name="connsiteX6" fmla="*/ 17340 w 51803"/>
                <a:gd name="connsiteY6" fmla="*/ 8646 h 29995"/>
                <a:gd name="connsiteX7" fmla="*/ 32294 w 51803"/>
                <a:gd name="connsiteY7" fmla="*/ 13123 h 29995"/>
                <a:gd name="connsiteX8" fmla="*/ 39629 w 51803"/>
                <a:gd name="connsiteY8" fmla="*/ 17790 h 29995"/>
                <a:gd name="connsiteX9" fmla="*/ 49154 w 51803"/>
                <a:gd name="connsiteY9" fmla="*/ 23124 h 29995"/>
                <a:gd name="connsiteX10" fmla="*/ 47725 w 51803"/>
                <a:gd name="connsiteY10" fmla="*/ 29601 h 2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803" h="29995">
                  <a:moveTo>
                    <a:pt x="47725" y="29601"/>
                  </a:moveTo>
                  <a:lnTo>
                    <a:pt x="44867" y="28458"/>
                  </a:lnTo>
                  <a:cubicBezTo>
                    <a:pt x="39629" y="26077"/>
                    <a:pt x="35342" y="22552"/>
                    <a:pt x="30485" y="19695"/>
                  </a:cubicBezTo>
                  <a:cubicBezTo>
                    <a:pt x="22865" y="15409"/>
                    <a:pt x="14292" y="15980"/>
                    <a:pt x="6482" y="12456"/>
                  </a:cubicBezTo>
                  <a:cubicBezTo>
                    <a:pt x="4977" y="11789"/>
                    <a:pt x="3510" y="11027"/>
                    <a:pt x="2100" y="10170"/>
                  </a:cubicBezTo>
                  <a:cubicBezTo>
                    <a:pt x="1243" y="6741"/>
                    <a:pt x="576" y="3312"/>
                    <a:pt x="-91" y="-212"/>
                  </a:cubicBezTo>
                  <a:cubicBezTo>
                    <a:pt x="4948" y="4064"/>
                    <a:pt x="10911" y="7103"/>
                    <a:pt x="17340" y="8646"/>
                  </a:cubicBezTo>
                  <a:cubicBezTo>
                    <a:pt x="22493" y="9484"/>
                    <a:pt x="27522" y="10989"/>
                    <a:pt x="32294" y="13123"/>
                  </a:cubicBezTo>
                  <a:cubicBezTo>
                    <a:pt x="34876" y="14456"/>
                    <a:pt x="37333" y="16018"/>
                    <a:pt x="39629" y="17790"/>
                  </a:cubicBezTo>
                  <a:cubicBezTo>
                    <a:pt x="42534" y="20019"/>
                    <a:pt x="45744" y="21809"/>
                    <a:pt x="49154" y="23124"/>
                  </a:cubicBezTo>
                  <a:cubicBezTo>
                    <a:pt x="53440" y="24553"/>
                    <a:pt x="51916" y="30934"/>
                    <a:pt x="47725" y="29601"/>
                  </a:cubicBezTo>
                  <a:close/>
                </a:path>
              </a:pathLst>
            </a:custGeom>
            <a:solidFill>
              <a:srgbClr val="6BA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0" name="任意多边形: 形状 109">
              <a:extLst>
                <a:ext uri="{FF2B5EF4-FFF2-40B4-BE49-F238E27FC236}">
                  <a16:creationId xmlns:a16="http://schemas.microsoft.com/office/drawing/2014/main" id="{FC0183DD-5293-B825-5D15-05761DEFD246}"/>
                </a:ext>
              </a:extLst>
            </p:cNvPr>
            <p:cNvSpPr/>
            <p:nvPr/>
          </p:nvSpPr>
          <p:spPr>
            <a:xfrm>
              <a:off x="4866084" y="2594819"/>
              <a:ext cx="252600" cy="372363"/>
            </a:xfrm>
            <a:custGeom>
              <a:avLst/>
              <a:gdLst>
                <a:gd name="connsiteX0" fmla="*/ 55210 w 55300"/>
                <a:gd name="connsiteY0" fmla="*/ 9789 h 81519"/>
                <a:gd name="connsiteX1" fmla="*/ 39589 w 55300"/>
                <a:gd name="connsiteY1" fmla="*/ 42460 h 81519"/>
                <a:gd name="connsiteX2" fmla="*/ 24730 w 55300"/>
                <a:gd name="connsiteY2" fmla="*/ 53033 h 81519"/>
                <a:gd name="connsiteX3" fmla="*/ 6728 w 55300"/>
                <a:gd name="connsiteY3" fmla="*/ 78274 h 81519"/>
                <a:gd name="connsiteX4" fmla="*/ 6728 w 55300"/>
                <a:gd name="connsiteY4" fmla="*/ 79036 h 81519"/>
                <a:gd name="connsiteX5" fmla="*/ 60 w 55300"/>
                <a:gd name="connsiteY5" fmla="*/ 77226 h 81519"/>
                <a:gd name="connsiteX6" fmla="*/ 1394 w 55300"/>
                <a:gd name="connsiteY6" fmla="*/ 71701 h 81519"/>
                <a:gd name="connsiteX7" fmla="*/ 15776 w 55300"/>
                <a:gd name="connsiteY7" fmla="*/ 48365 h 81519"/>
                <a:gd name="connsiteX8" fmla="*/ 34350 w 55300"/>
                <a:gd name="connsiteY8" fmla="*/ 37888 h 81519"/>
                <a:gd name="connsiteX9" fmla="*/ 42732 w 55300"/>
                <a:gd name="connsiteY9" fmla="*/ 21124 h 81519"/>
                <a:gd name="connsiteX10" fmla="*/ 51590 w 55300"/>
                <a:gd name="connsiteY10" fmla="*/ -212 h 81519"/>
                <a:gd name="connsiteX11" fmla="*/ 55210 w 55300"/>
                <a:gd name="connsiteY11" fmla="*/ 9789 h 8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300" h="81519">
                  <a:moveTo>
                    <a:pt x="55210" y="9789"/>
                  </a:moveTo>
                  <a:cubicBezTo>
                    <a:pt x="51600" y="21371"/>
                    <a:pt x="46342" y="32373"/>
                    <a:pt x="39589" y="42460"/>
                  </a:cubicBezTo>
                  <a:cubicBezTo>
                    <a:pt x="35836" y="47422"/>
                    <a:pt x="30645" y="51108"/>
                    <a:pt x="24730" y="53033"/>
                  </a:cubicBezTo>
                  <a:cubicBezTo>
                    <a:pt x="10919" y="57604"/>
                    <a:pt x="10347" y="65605"/>
                    <a:pt x="6728" y="78274"/>
                  </a:cubicBezTo>
                  <a:cubicBezTo>
                    <a:pt x="6728" y="78274"/>
                    <a:pt x="6728" y="78750"/>
                    <a:pt x="6728" y="79036"/>
                  </a:cubicBezTo>
                  <a:cubicBezTo>
                    <a:pt x="5585" y="83036"/>
                    <a:pt x="-1178" y="81322"/>
                    <a:pt x="60" y="77226"/>
                  </a:cubicBezTo>
                  <a:cubicBezTo>
                    <a:pt x="622" y="75416"/>
                    <a:pt x="1060" y="73568"/>
                    <a:pt x="1394" y="71701"/>
                  </a:cubicBezTo>
                  <a:cubicBezTo>
                    <a:pt x="3965" y="61510"/>
                    <a:pt x="5299" y="53223"/>
                    <a:pt x="15776" y="48365"/>
                  </a:cubicBezTo>
                  <a:cubicBezTo>
                    <a:pt x="22711" y="46394"/>
                    <a:pt x="29073" y="42803"/>
                    <a:pt x="34350" y="37888"/>
                  </a:cubicBezTo>
                  <a:cubicBezTo>
                    <a:pt x="37970" y="32754"/>
                    <a:pt x="40789" y="27096"/>
                    <a:pt x="42732" y="21124"/>
                  </a:cubicBezTo>
                  <a:lnTo>
                    <a:pt x="51590" y="-212"/>
                  </a:lnTo>
                  <a:cubicBezTo>
                    <a:pt x="53000" y="3045"/>
                    <a:pt x="54210" y="6379"/>
                    <a:pt x="55210" y="9789"/>
                  </a:cubicBezTo>
                  <a:close/>
                </a:path>
              </a:pathLst>
            </a:custGeom>
            <a:solidFill>
              <a:srgbClr val="6BA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1" name="任意多边形: 形状 110">
              <a:extLst>
                <a:ext uri="{FF2B5EF4-FFF2-40B4-BE49-F238E27FC236}">
                  <a16:creationId xmlns:a16="http://schemas.microsoft.com/office/drawing/2014/main" id="{6AC757C8-6CAC-70F7-3B50-AB8FCF4644EC}"/>
                </a:ext>
              </a:extLst>
            </p:cNvPr>
            <p:cNvSpPr/>
            <p:nvPr/>
          </p:nvSpPr>
          <p:spPr>
            <a:xfrm>
              <a:off x="4906801" y="3337942"/>
              <a:ext cx="320541" cy="79293"/>
            </a:xfrm>
            <a:custGeom>
              <a:avLst/>
              <a:gdLst>
                <a:gd name="connsiteX0" fmla="*/ 67061 w 70174"/>
                <a:gd name="connsiteY0" fmla="*/ 6456 h 17359"/>
                <a:gd name="connsiteX1" fmla="*/ 63632 w 70174"/>
                <a:gd name="connsiteY1" fmla="*/ 7313 h 17359"/>
                <a:gd name="connsiteX2" fmla="*/ 16007 w 70174"/>
                <a:gd name="connsiteY2" fmla="*/ 15695 h 17359"/>
                <a:gd name="connsiteX3" fmla="*/ 10006 w 70174"/>
                <a:gd name="connsiteY3" fmla="*/ 13695 h 17359"/>
                <a:gd name="connsiteX4" fmla="*/ 8006 w 70174"/>
                <a:gd name="connsiteY4" fmla="*/ 11314 h 17359"/>
                <a:gd name="connsiteX5" fmla="*/ -91 w 70174"/>
                <a:gd name="connsiteY5" fmla="*/ 1789 h 17359"/>
                <a:gd name="connsiteX6" fmla="*/ 8006 w 70174"/>
                <a:gd name="connsiteY6" fmla="*/ 5027 h 17359"/>
                <a:gd name="connsiteX7" fmla="*/ 60679 w 70174"/>
                <a:gd name="connsiteY7" fmla="*/ 1122 h 17359"/>
                <a:gd name="connsiteX8" fmla="*/ 65632 w 70174"/>
                <a:gd name="connsiteY8" fmla="*/ -116 h 17359"/>
                <a:gd name="connsiteX9" fmla="*/ 69061 w 70174"/>
                <a:gd name="connsiteY9" fmla="*/ 836 h 17359"/>
                <a:gd name="connsiteX10" fmla="*/ 69728 w 70174"/>
                <a:gd name="connsiteY10" fmla="*/ 1979 h 17359"/>
                <a:gd name="connsiteX11" fmla="*/ 68461 w 70174"/>
                <a:gd name="connsiteY11" fmla="*/ 6104 h 17359"/>
                <a:gd name="connsiteX12" fmla="*/ 67061 w 70174"/>
                <a:gd name="connsiteY12" fmla="*/ 6456 h 17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174" h="17359">
                  <a:moveTo>
                    <a:pt x="67061" y="6456"/>
                  </a:moveTo>
                  <a:cubicBezTo>
                    <a:pt x="65899" y="6675"/>
                    <a:pt x="64756" y="6961"/>
                    <a:pt x="63632" y="7313"/>
                  </a:cubicBezTo>
                  <a:cubicBezTo>
                    <a:pt x="47249" y="11695"/>
                    <a:pt x="33628" y="20648"/>
                    <a:pt x="16007" y="15695"/>
                  </a:cubicBezTo>
                  <a:cubicBezTo>
                    <a:pt x="13959" y="15171"/>
                    <a:pt x="11958" y="14504"/>
                    <a:pt x="10006" y="13695"/>
                  </a:cubicBezTo>
                  <a:lnTo>
                    <a:pt x="8006" y="11314"/>
                  </a:lnTo>
                  <a:lnTo>
                    <a:pt x="-91" y="1789"/>
                  </a:lnTo>
                  <a:cubicBezTo>
                    <a:pt x="2576" y="2741"/>
                    <a:pt x="5243" y="3789"/>
                    <a:pt x="8006" y="5027"/>
                  </a:cubicBezTo>
                  <a:cubicBezTo>
                    <a:pt x="29151" y="14552"/>
                    <a:pt x="41724" y="6265"/>
                    <a:pt x="60679" y="1122"/>
                  </a:cubicBezTo>
                  <a:lnTo>
                    <a:pt x="65632" y="-116"/>
                  </a:lnTo>
                  <a:cubicBezTo>
                    <a:pt x="66861" y="-402"/>
                    <a:pt x="68156" y="-40"/>
                    <a:pt x="69061" y="836"/>
                  </a:cubicBezTo>
                  <a:cubicBezTo>
                    <a:pt x="69337" y="1189"/>
                    <a:pt x="69556" y="1570"/>
                    <a:pt x="69728" y="1979"/>
                  </a:cubicBezTo>
                  <a:cubicBezTo>
                    <a:pt x="70518" y="3465"/>
                    <a:pt x="69947" y="5313"/>
                    <a:pt x="68461" y="6104"/>
                  </a:cubicBezTo>
                  <a:cubicBezTo>
                    <a:pt x="68032" y="6332"/>
                    <a:pt x="67546" y="6456"/>
                    <a:pt x="67061" y="6456"/>
                  </a:cubicBezTo>
                  <a:close/>
                </a:path>
              </a:pathLst>
            </a:custGeom>
            <a:solidFill>
              <a:srgbClr val="6BA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2" name="任意多边形: 形状 111">
              <a:extLst>
                <a:ext uri="{FF2B5EF4-FFF2-40B4-BE49-F238E27FC236}">
                  <a16:creationId xmlns:a16="http://schemas.microsoft.com/office/drawing/2014/main" id="{3D2917FC-1FF9-82AB-BD77-6F4B987AA899}"/>
                </a:ext>
              </a:extLst>
            </p:cNvPr>
            <p:cNvSpPr/>
            <p:nvPr/>
          </p:nvSpPr>
          <p:spPr>
            <a:xfrm>
              <a:off x="7603013" y="1961703"/>
              <a:ext cx="413327" cy="699683"/>
            </a:xfrm>
            <a:custGeom>
              <a:avLst/>
              <a:gdLst>
                <a:gd name="connsiteX0" fmla="*/ 49439 w 90487"/>
                <a:gd name="connsiteY0" fmla="*/ 152965 h 153177"/>
                <a:gd name="connsiteX1" fmla="*/ 42677 w 90487"/>
                <a:gd name="connsiteY1" fmla="*/ 114865 h 153177"/>
                <a:gd name="connsiteX2" fmla="*/ 29723 w 90487"/>
                <a:gd name="connsiteY2" fmla="*/ 87910 h 153177"/>
                <a:gd name="connsiteX3" fmla="*/ -91 w 90487"/>
                <a:gd name="connsiteY3" fmla="*/ 76099 h 153177"/>
                <a:gd name="connsiteX4" fmla="*/ 18959 w 90487"/>
                <a:gd name="connsiteY4" fmla="*/ 64192 h 153177"/>
                <a:gd name="connsiteX5" fmla="*/ 33914 w 90487"/>
                <a:gd name="connsiteY5" fmla="*/ 32093 h 153177"/>
                <a:gd name="connsiteX6" fmla="*/ 36485 w 90487"/>
                <a:gd name="connsiteY6" fmla="*/ -101 h 153177"/>
                <a:gd name="connsiteX7" fmla="*/ 60012 w 90487"/>
                <a:gd name="connsiteY7" fmla="*/ 52477 h 153177"/>
                <a:gd name="connsiteX8" fmla="*/ 90397 w 90487"/>
                <a:gd name="connsiteY8" fmla="*/ 64383 h 153177"/>
                <a:gd name="connsiteX9" fmla="*/ 62774 w 90487"/>
                <a:gd name="connsiteY9" fmla="*/ 82861 h 153177"/>
                <a:gd name="connsiteX10" fmla="*/ 55154 w 90487"/>
                <a:gd name="connsiteY10" fmla="*/ 105436 h 153177"/>
                <a:gd name="connsiteX11" fmla="*/ 49439 w 90487"/>
                <a:gd name="connsiteY11" fmla="*/ 152965 h 153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487" h="153177">
                  <a:moveTo>
                    <a:pt x="49439" y="152965"/>
                  </a:moveTo>
                  <a:cubicBezTo>
                    <a:pt x="47953" y="140145"/>
                    <a:pt x="45696" y="127419"/>
                    <a:pt x="42677" y="114865"/>
                  </a:cubicBezTo>
                  <a:cubicBezTo>
                    <a:pt x="41029" y="104826"/>
                    <a:pt x="36533" y="95463"/>
                    <a:pt x="29723" y="87910"/>
                  </a:cubicBezTo>
                  <a:cubicBezTo>
                    <a:pt x="21445" y="80642"/>
                    <a:pt x="10911" y="76470"/>
                    <a:pt x="-91" y="76099"/>
                  </a:cubicBezTo>
                  <a:cubicBezTo>
                    <a:pt x="7044" y="73546"/>
                    <a:pt x="13540" y="69488"/>
                    <a:pt x="18959" y="64192"/>
                  </a:cubicBezTo>
                  <a:cubicBezTo>
                    <a:pt x="27027" y="55220"/>
                    <a:pt x="32237" y="44047"/>
                    <a:pt x="33914" y="32093"/>
                  </a:cubicBezTo>
                  <a:cubicBezTo>
                    <a:pt x="36342" y="21549"/>
                    <a:pt x="37209" y="10700"/>
                    <a:pt x="36485" y="-101"/>
                  </a:cubicBezTo>
                  <a:cubicBezTo>
                    <a:pt x="36485" y="-2483"/>
                    <a:pt x="38009" y="34093"/>
                    <a:pt x="60012" y="52477"/>
                  </a:cubicBezTo>
                  <a:cubicBezTo>
                    <a:pt x="68785" y="59277"/>
                    <a:pt x="79338" y="63411"/>
                    <a:pt x="90397" y="64383"/>
                  </a:cubicBezTo>
                  <a:cubicBezTo>
                    <a:pt x="79357" y="67221"/>
                    <a:pt x="69613" y="73736"/>
                    <a:pt x="62774" y="82861"/>
                  </a:cubicBezTo>
                  <a:cubicBezTo>
                    <a:pt x="58288" y="89586"/>
                    <a:pt x="55659" y="97368"/>
                    <a:pt x="55154" y="105436"/>
                  </a:cubicBezTo>
                  <a:cubicBezTo>
                    <a:pt x="51440" y="132677"/>
                    <a:pt x="50582" y="152965"/>
                    <a:pt x="49439" y="152965"/>
                  </a:cubicBezTo>
                  <a:close/>
                </a:path>
              </a:pathLst>
            </a:custGeom>
            <a:solidFill>
              <a:srgbClr val="35322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3" name="任意多边形: 形状 112">
              <a:extLst>
                <a:ext uri="{FF2B5EF4-FFF2-40B4-BE49-F238E27FC236}">
                  <a16:creationId xmlns:a16="http://schemas.microsoft.com/office/drawing/2014/main" id="{A4257748-8D4E-1D22-35B5-41A8A76525FA}"/>
                </a:ext>
              </a:extLst>
            </p:cNvPr>
            <p:cNvSpPr/>
            <p:nvPr/>
          </p:nvSpPr>
          <p:spPr>
            <a:xfrm>
              <a:off x="5290542" y="1944807"/>
              <a:ext cx="214495" cy="365466"/>
            </a:xfrm>
            <a:custGeom>
              <a:avLst/>
              <a:gdLst>
                <a:gd name="connsiteX0" fmla="*/ 25722 w 46958"/>
                <a:gd name="connsiteY0" fmla="*/ 79798 h 80009"/>
                <a:gd name="connsiteX1" fmla="*/ 22198 w 46958"/>
                <a:gd name="connsiteY1" fmla="*/ 60176 h 80009"/>
                <a:gd name="connsiteX2" fmla="*/ 15435 w 46958"/>
                <a:gd name="connsiteY2" fmla="*/ 46079 h 80009"/>
                <a:gd name="connsiteX3" fmla="*/ -91 w 46958"/>
                <a:gd name="connsiteY3" fmla="*/ 39888 h 80009"/>
                <a:gd name="connsiteX4" fmla="*/ 9434 w 46958"/>
                <a:gd name="connsiteY4" fmla="*/ 33697 h 80009"/>
                <a:gd name="connsiteX5" fmla="*/ 17245 w 46958"/>
                <a:gd name="connsiteY5" fmla="*/ 16933 h 80009"/>
                <a:gd name="connsiteX6" fmla="*/ 18769 w 46958"/>
                <a:gd name="connsiteY6" fmla="*/ -212 h 80009"/>
                <a:gd name="connsiteX7" fmla="*/ 30961 w 46958"/>
                <a:gd name="connsiteY7" fmla="*/ 27220 h 80009"/>
                <a:gd name="connsiteX8" fmla="*/ 46868 w 46958"/>
                <a:gd name="connsiteY8" fmla="*/ 33411 h 80009"/>
                <a:gd name="connsiteX9" fmla="*/ 32485 w 46958"/>
                <a:gd name="connsiteY9" fmla="*/ 42936 h 80009"/>
                <a:gd name="connsiteX10" fmla="*/ 28484 w 46958"/>
                <a:gd name="connsiteY10" fmla="*/ 54747 h 80009"/>
                <a:gd name="connsiteX11" fmla="*/ 25722 w 46958"/>
                <a:gd name="connsiteY11" fmla="*/ 79798 h 80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958" h="80009">
                  <a:moveTo>
                    <a:pt x="25722" y="79798"/>
                  </a:moveTo>
                  <a:cubicBezTo>
                    <a:pt x="24960" y="73187"/>
                    <a:pt x="23789" y="66634"/>
                    <a:pt x="22198" y="60176"/>
                  </a:cubicBezTo>
                  <a:cubicBezTo>
                    <a:pt x="21350" y="54918"/>
                    <a:pt x="19007" y="50022"/>
                    <a:pt x="15435" y="46079"/>
                  </a:cubicBezTo>
                  <a:cubicBezTo>
                    <a:pt x="11149" y="42250"/>
                    <a:pt x="5653" y="40059"/>
                    <a:pt x="-91" y="39888"/>
                  </a:cubicBezTo>
                  <a:cubicBezTo>
                    <a:pt x="3462" y="38469"/>
                    <a:pt x="6701" y="36364"/>
                    <a:pt x="9434" y="33697"/>
                  </a:cubicBezTo>
                  <a:cubicBezTo>
                    <a:pt x="13597" y="28972"/>
                    <a:pt x="16302" y="23152"/>
                    <a:pt x="17245" y="16933"/>
                  </a:cubicBezTo>
                  <a:cubicBezTo>
                    <a:pt x="18569" y="11322"/>
                    <a:pt x="19083" y="5550"/>
                    <a:pt x="18769" y="-212"/>
                  </a:cubicBezTo>
                  <a:cubicBezTo>
                    <a:pt x="19474" y="10084"/>
                    <a:pt x="23798" y="19800"/>
                    <a:pt x="30961" y="27220"/>
                  </a:cubicBezTo>
                  <a:cubicBezTo>
                    <a:pt x="35504" y="30858"/>
                    <a:pt x="41057" y="33020"/>
                    <a:pt x="46868" y="33411"/>
                  </a:cubicBezTo>
                  <a:cubicBezTo>
                    <a:pt x="41143" y="34878"/>
                    <a:pt x="36076" y="38231"/>
                    <a:pt x="32485" y="42936"/>
                  </a:cubicBezTo>
                  <a:cubicBezTo>
                    <a:pt x="30123" y="46441"/>
                    <a:pt x="28742" y="50527"/>
                    <a:pt x="28484" y="54747"/>
                  </a:cubicBezTo>
                  <a:cubicBezTo>
                    <a:pt x="26770" y="69034"/>
                    <a:pt x="26294" y="79798"/>
                    <a:pt x="25722" y="79798"/>
                  </a:cubicBezTo>
                  <a:close/>
                </a:path>
              </a:pathLst>
            </a:custGeom>
            <a:solidFill>
              <a:srgbClr val="35322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4" name="任意多边形: 形状 113">
              <a:extLst>
                <a:ext uri="{FF2B5EF4-FFF2-40B4-BE49-F238E27FC236}">
                  <a16:creationId xmlns:a16="http://schemas.microsoft.com/office/drawing/2014/main" id="{50A020FE-AD5E-6407-82E6-577A4F1431F5}"/>
                </a:ext>
              </a:extLst>
            </p:cNvPr>
            <p:cNvSpPr/>
            <p:nvPr/>
          </p:nvSpPr>
          <p:spPr>
            <a:xfrm>
              <a:off x="7435502" y="2623537"/>
              <a:ext cx="264092" cy="450308"/>
            </a:xfrm>
            <a:custGeom>
              <a:avLst/>
              <a:gdLst>
                <a:gd name="connsiteX0" fmla="*/ 31628 w 57816"/>
                <a:gd name="connsiteY0" fmla="*/ 98371 h 98583"/>
                <a:gd name="connsiteX1" fmla="*/ 27341 w 57816"/>
                <a:gd name="connsiteY1" fmla="*/ 74178 h 98583"/>
                <a:gd name="connsiteX2" fmla="*/ 18959 w 57816"/>
                <a:gd name="connsiteY2" fmla="*/ 56747 h 98583"/>
                <a:gd name="connsiteX3" fmla="*/ -91 w 57816"/>
                <a:gd name="connsiteY3" fmla="*/ 49222 h 98583"/>
                <a:gd name="connsiteX4" fmla="*/ 12197 w 57816"/>
                <a:gd name="connsiteY4" fmla="*/ 41507 h 98583"/>
                <a:gd name="connsiteX5" fmla="*/ 21722 w 57816"/>
                <a:gd name="connsiteY5" fmla="*/ 20838 h 98583"/>
                <a:gd name="connsiteX6" fmla="*/ 23531 w 57816"/>
                <a:gd name="connsiteY6" fmla="*/ -212 h 98583"/>
                <a:gd name="connsiteX7" fmla="*/ 38676 w 57816"/>
                <a:gd name="connsiteY7" fmla="*/ 33601 h 98583"/>
                <a:gd name="connsiteX8" fmla="*/ 57726 w 57816"/>
                <a:gd name="connsiteY8" fmla="*/ 41317 h 98583"/>
                <a:gd name="connsiteX9" fmla="*/ 40010 w 57816"/>
                <a:gd name="connsiteY9" fmla="*/ 53223 h 98583"/>
                <a:gd name="connsiteX10" fmla="*/ 35057 w 57816"/>
                <a:gd name="connsiteY10" fmla="*/ 67701 h 98583"/>
                <a:gd name="connsiteX11" fmla="*/ 31628 w 57816"/>
                <a:gd name="connsiteY11" fmla="*/ 98371 h 9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816" h="98583">
                  <a:moveTo>
                    <a:pt x="31628" y="98371"/>
                  </a:moveTo>
                  <a:cubicBezTo>
                    <a:pt x="30637" y="90237"/>
                    <a:pt x="29199" y="82160"/>
                    <a:pt x="27341" y="74178"/>
                  </a:cubicBezTo>
                  <a:cubicBezTo>
                    <a:pt x="26237" y="67701"/>
                    <a:pt x="23331" y="61662"/>
                    <a:pt x="18959" y="56747"/>
                  </a:cubicBezTo>
                  <a:cubicBezTo>
                    <a:pt x="13663" y="52118"/>
                    <a:pt x="6939" y="49461"/>
                    <a:pt x="-91" y="49222"/>
                  </a:cubicBezTo>
                  <a:cubicBezTo>
                    <a:pt x="4510" y="47565"/>
                    <a:pt x="8701" y="44936"/>
                    <a:pt x="12197" y="41507"/>
                  </a:cubicBezTo>
                  <a:cubicBezTo>
                    <a:pt x="17312" y="35687"/>
                    <a:pt x="20626" y="28506"/>
                    <a:pt x="21722" y="20838"/>
                  </a:cubicBezTo>
                  <a:cubicBezTo>
                    <a:pt x="23369" y="13951"/>
                    <a:pt x="23979" y="6855"/>
                    <a:pt x="23531" y="-212"/>
                  </a:cubicBezTo>
                  <a:cubicBezTo>
                    <a:pt x="24427" y="12494"/>
                    <a:pt x="29789" y="24477"/>
                    <a:pt x="38676" y="33601"/>
                  </a:cubicBezTo>
                  <a:cubicBezTo>
                    <a:pt x="44162" y="37935"/>
                    <a:pt x="50773" y="40612"/>
                    <a:pt x="57726" y="41317"/>
                  </a:cubicBezTo>
                  <a:cubicBezTo>
                    <a:pt x="50621" y="43117"/>
                    <a:pt x="44363" y="47327"/>
                    <a:pt x="40010" y="53223"/>
                  </a:cubicBezTo>
                  <a:cubicBezTo>
                    <a:pt x="37104" y="57528"/>
                    <a:pt x="35390" y="62519"/>
                    <a:pt x="35057" y="67701"/>
                  </a:cubicBezTo>
                  <a:cubicBezTo>
                    <a:pt x="32866" y="85417"/>
                    <a:pt x="32294" y="98371"/>
                    <a:pt x="31628" y="98371"/>
                  </a:cubicBezTo>
                  <a:close/>
                </a:path>
              </a:pathLst>
            </a:custGeom>
            <a:solidFill>
              <a:srgbClr val="35322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5" name="任意多边形: 形状 114">
              <a:extLst>
                <a:ext uri="{FF2B5EF4-FFF2-40B4-BE49-F238E27FC236}">
                  <a16:creationId xmlns:a16="http://schemas.microsoft.com/office/drawing/2014/main" id="{35DB37BE-D8E0-D2D6-0068-2B54297214C4}"/>
                </a:ext>
              </a:extLst>
            </p:cNvPr>
            <p:cNvSpPr/>
            <p:nvPr/>
          </p:nvSpPr>
          <p:spPr>
            <a:xfrm>
              <a:off x="5042543" y="2126660"/>
              <a:ext cx="2214774" cy="2115383"/>
            </a:xfrm>
            <a:custGeom>
              <a:avLst/>
              <a:gdLst>
                <a:gd name="connsiteX0" fmla="*/ 484733 w 484866"/>
                <a:gd name="connsiteY0" fmla="*/ 231248 h 463107"/>
                <a:gd name="connsiteX1" fmla="*/ 470255 w 484866"/>
                <a:gd name="connsiteY1" fmla="*/ 310210 h 463107"/>
                <a:gd name="connsiteX2" fmla="*/ 466159 w 484866"/>
                <a:gd name="connsiteY2" fmla="*/ 319735 h 463107"/>
                <a:gd name="connsiteX3" fmla="*/ 403580 w 484866"/>
                <a:gd name="connsiteY3" fmla="*/ 403460 h 463107"/>
                <a:gd name="connsiteX4" fmla="*/ 389007 w 484866"/>
                <a:gd name="connsiteY4" fmla="*/ 414890 h 463107"/>
                <a:gd name="connsiteX5" fmla="*/ 287280 w 484866"/>
                <a:gd name="connsiteY5" fmla="*/ 459086 h 463107"/>
                <a:gd name="connsiteX6" fmla="*/ 273945 w 484866"/>
                <a:gd name="connsiteY6" fmla="*/ 461086 h 463107"/>
                <a:gd name="connsiteX7" fmla="*/ 248608 w 484866"/>
                <a:gd name="connsiteY7" fmla="*/ 462896 h 463107"/>
                <a:gd name="connsiteX8" fmla="*/ 242131 w 484866"/>
                <a:gd name="connsiteY8" fmla="*/ 462896 h 463107"/>
                <a:gd name="connsiteX9" fmla="*/ 239369 w 484866"/>
                <a:gd name="connsiteY9" fmla="*/ 462896 h 463107"/>
                <a:gd name="connsiteX10" fmla="*/ 210794 w 484866"/>
                <a:gd name="connsiteY10" fmla="*/ 460991 h 463107"/>
                <a:gd name="connsiteX11" fmla="*/ 197364 w 484866"/>
                <a:gd name="connsiteY11" fmla="*/ 458990 h 463107"/>
                <a:gd name="connsiteX12" fmla="*/ 88969 w 484866"/>
                <a:gd name="connsiteY12" fmla="*/ 410603 h 463107"/>
                <a:gd name="connsiteX13" fmla="*/ 74682 w 484866"/>
                <a:gd name="connsiteY13" fmla="*/ 398507 h 463107"/>
                <a:gd name="connsiteX14" fmla="*/ 13531 w 484866"/>
                <a:gd name="connsiteY14" fmla="*/ 308019 h 463107"/>
                <a:gd name="connsiteX15" fmla="*/ 10102 w 484866"/>
                <a:gd name="connsiteY15" fmla="*/ 297923 h 463107"/>
                <a:gd name="connsiteX16" fmla="*/ -90 w 484866"/>
                <a:gd name="connsiteY16" fmla="*/ 231248 h 463107"/>
                <a:gd name="connsiteX17" fmla="*/ -90 w 484866"/>
                <a:gd name="connsiteY17" fmla="*/ 223056 h 463107"/>
                <a:gd name="connsiteX18" fmla="*/ 482 w 484866"/>
                <a:gd name="connsiteY18" fmla="*/ 214007 h 463107"/>
                <a:gd name="connsiteX19" fmla="*/ 24390 w 484866"/>
                <a:gd name="connsiteY19" fmla="*/ 129521 h 463107"/>
                <a:gd name="connsiteX20" fmla="*/ 30295 w 484866"/>
                <a:gd name="connsiteY20" fmla="*/ 118853 h 463107"/>
                <a:gd name="connsiteX21" fmla="*/ 96113 w 484866"/>
                <a:gd name="connsiteY21" fmla="*/ 46558 h 463107"/>
                <a:gd name="connsiteX22" fmla="*/ 115163 w 484866"/>
                <a:gd name="connsiteY22" fmla="*/ 34175 h 463107"/>
                <a:gd name="connsiteX23" fmla="*/ 197078 w 484866"/>
                <a:gd name="connsiteY23" fmla="*/ 3791 h 463107"/>
                <a:gd name="connsiteX24" fmla="*/ 211270 w 484866"/>
                <a:gd name="connsiteY24" fmla="*/ 1695 h 463107"/>
                <a:gd name="connsiteX25" fmla="*/ 242512 w 484866"/>
                <a:gd name="connsiteY25" fmla="*/ -210 h 463107"/>
                <a:gd name="connsiteX26" fmla="*/ 254133 w 484866"/>
                <a:gd name="connsiteY26" fmla="*/ -210 h 463107"/>
                <a:gd name="connsiteX27" fmla="*/ 273183 w 484866"/>
                <a:gd name="connsiteY27" fmla="*/ 1505 h 463107"/>
                <a:gd name="connsiteX28" fmla="*/ 287375 w 484866"/>
                <a:gd name="connsiteY28" fmla="*/ 3600 h 463107"/>
                <a:gd name="connsiteX29" fmla="*/ 370052 w 484866"/>
                <a:gd name="connsiteY29" fmla="*/ 34366 h 463107"/>
                <a:gd name="connsiteX30" fmla="*/ 389102 w 484866"/>
                <a:gd name="connsiteY30" fmla="*/ 46844 h 463107"/>
                <a:gd name="connsiteX31" fmla="*/ 454729 w 484866"/>
                <a:gd name="connsiteY31" fmla="*/ 119043 h 463107"/>
                <a:gd name="connsiteX32" fmla="*/ 460539 w 484866"/>
                <a:gd name="connsiteY32" fmla="*/ 129711 h 463107"/>
                <a:gd name="connsiteX33" fmla="*/ 484733 w 484866"/>
                <a:gd name="connsiteY33" fmla="*/ 219818 h 463107"/>
                <a:gd name="connsiteX34" fmla="*/ 484733 w 484866"/>
                <a:gd name="connsiteY34" fmla="*/ 228866 h 463107"/>
                <a:gd name="connsiteX35" fmla="*/ 484733 w 484866"/>
                <a:gd name="connsiteY35" fmla="*/ 231248 h 46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84866" h="463107">
                  <a:moveTo>
                    <a:pt x="484733" y="231248"/>
                  </a:moveTo>
                  <a:cubicBezTo>
                    <a:pt x="484790" y="258232"/>
                    <a:pt x="479885" y="284997"/>
                    <a:pt x="470255" y="310210"/>
                  </a:cubicBezTo>
                  <a:cubicBezTo>
                    <a:pt x="468921" y="313639"/>
                    <a:pt x="467588" y="316973"/>
                    <a:pt x="466159" y="319735"/>
                  </a:cubicBezTo>
                  <a:cubicBezTo>
                    <a:pt x="451957" y="352053"/>
                    <a:pt x="430555" y="380695"/>
                    <a:pt x="403580" y="403460"/>
                  </a:cubicBezTo>
                  <a:cubicBezTo>
                    <a:pt x="398817" y="407460"/>
                    <a:pt x="394055" y="411365"/>
                    <a:pt x="389007" y="414890"/>
                  </a:cubicBezTo>
                  <a:cubicBezTo>
                    <a:pt x="358898" y="437159"/>
                    <a:pt x="324103" y="452275"/>
                    <a:pt x="287280" y="459086"/>
                  </a:cubicBezTo>
                  <a:cubicBezTo>
                    <a:pt x="282993" y="459848"/>
                    <a:pt x="278517" y="460514"/>
                    <a:pt x="273945" y="461086"/>
                  </a:cubicBezTo>
                  <a:cubicBezTo>
                    <a:pt x="265544" y="462172"/>
                    <a:pt x="257085" y="462772"/>
                    <a:pt x="248608" y="462896"/>
                  </a:cubicBezTo>
                  <a:cubicBezTo>
                    <a:pt x="246417" y="462896"/>
                    <a:pt x="244227" y="462896"/>
                    <a:pt x="242131" y="462896"/>
                  </a:cubicBezTo>
                  <a:lnTo>
                    <a:pt x="239369" y="462896"/>
                  </a:lnTo>
                  <a:cubicBezTo>
                    <a:pt x="229815" y="462877"/>
                    <a:pt x="220271" y="462238"/>
                    <a:pt x="210794" y="460991"/>
                  </a:cubicBezTo>
                  <a:cubicBezTo>
                    <a:pt x="206127" y="460419"/>
                    <a:pt x="201745" y="459848"/>
                    <a:pt x="197364" y="458990"/>
                  </a:cubicBezTo>
                  <a:cubicBezTo>
                    <a:pt x="157806" y="451999"/>
                    <a:pt x="120583" y="435378"/>
                    <a:pt x="88969" y="410603"/>
                  </a:cubicBezTo>
                  <a:cubicBezTo>
                    <a:pt x="83988" y="406832"/>
                    <a:pt x="79216" y="402793"/>
                    <a:pt x="74682" y="398507"/>
                  </a:cubicBezTo>
                  <a:cubicBezTo>
                    <a:pt x="47307" y="373713"/>
                    <a:pt x="26333" y="342671"/>
                    <a:pt x="13531" y="308019"/>
                  </a:cubicBezTo>
                  <a:cubicBezTo>
                    <a:pt x="12293" y="304685"/>
                    <a:pt x="11150" y="301352"/>
                    <a:pt x="10102" y="297923"/>
                  </a:cubicBezTo>
                  <a:cubicBezTo>
                    <a:pt x="3282" y="276358"/>
                    <a:pt x="-156" y="253870"/>
                    <a:pt x="-90" y="231248"/>
                  </a:cubicBezTo>
                  <a:cubicBezTo>
                    <a:pt x="-90" y="228485"/>
                    <a:pt x="-90" y="225723"/>
                    <a:pt x="-90" y="223056"/>
                  </a:cubicBezTo>
                  <a:cubicBezTo>
                    <a:pt x="-90" y="220389"/>
                    <a:pt x="-90" y="216960"/>
                    <a:pt x="482" y="214007"/>
                  </a:cubicBezTo>
                  <a:cubicBezTo>
                    <a:pt x="2711" y="184528"/>
                    <a:pt x="10836" y="155800"/>
                    <a:pt x="24390" y="129521"/>
                  </a:cubicBezTo>
                  <a:cubicBezTo>
                    <a:pt x="26199" y="125901"/>
                    <a:pt x="28200" y="122377"/>
                    <a:pt x="30295" y="118853"/>
                  </a:cubicBezTo>
                  <a:cubicBezTo>
                    <a:pt x="46897" y="90382"/>
                    <a:pt x="69329" y="65751"/>
                    <a:pt x="96113" y="46558"/>
                  </a:cubicBezTo>
                  <a:cubicBezTo>
                    <a:pt x="102304" y="42081"/>
                    <a:pt x="108591" y="37985"/>
                    <a:pt x="115163" y="34175"/>
                  </a:cubicBezTo>
                  <a:cubicBezTo>
                    <a:pt x="140461" y="19288"/>
                    <a:pt x="168189" y="9001"/>
                    <a:pt x="197078" y="3791"/>
                  </a:cubicBezTo>
                  <a:cubicBezTo>
                    <a:pt x="201840" y="2933"/>
                    <a:pt x="206603" y="2267"/>
                    <a:pt x="211270" y="1695"/>
                  </a:cubicBezTo>
                  <a:cubicBezTo>
                    <a:pt x="221633" y="381"/>
                    <a:pt x="232063" y="-258"/>
                    <a:pt x="242512" y="-210"/>
                  </a:cubicBezTo>
                  <a:lnTo>
                    <a:pt x="254133" y="-210"/>
                  </a:lnTo>
                  <a:cubicBezTo>
                    <a:pt x="260514" y="-210"/>
                    <a:pt x="266706" y="743"/>
                    <a:pt x="273183" y="1505"/>
                  </a:cubicBezTo>
                  <a:cubicBezTo>
                    <a:pt x="279660" y="2267"/>
                    <a:pt x="282708" y="2743"/>
                    <a:pt x="287375" y="3600"/>
                  </a:cubicBezTo>
                  <a:cubicBezTo>
                    <a:pt x="316540" y="8877"/>
                    <a:pt x="344534" y="19288"/>
                    <a:pt x="370052" y="34366"/>
                  </a:cubicBezTo>
                  <a:cubicBezTo>
                    <a:pt x="376653" y="38119"/>
                    <a:pt x="383015" y="42291"/>
                    <a:pt x="389102" y="46844"/>
                  </a:cubicBezTo>
                  <a:cubicBezTo>
                    <a:pt x="415829" y="66008"/>
                    <a:pt x="438194" y="90611"/>
                    <a:pt x="454729" y="119043"/>
                  </a:cubicBezTo>
                  <a:cubicBezTo>
                    <a:pt x="456825" y="122567"/>
                    <a:pt x="458730" y="126092"/>
                    <a:pt x="460539" y="129711"/>
                  </a:cubicBezTo>
                  <a:cubicBezTo>
                    <a:pt x="474932" y="157686"/>
                    <a:pt x="483180" y="188404"/>
                    <a:pt x="484733" y="219818"/>
                  </a:cubicBezTo>
                  <a:cubicBezTo>
                    <a:pt x="484733" y="222866"/>
                    <a:pt x="484733" y="225723"/>
                    <a:pt x="484733" y="228866"/>
                  </a:cubicBezTo>
                  <a:cubicBezTo>
                    <a:pt x="484790" y="229657"/>
                    <a:pt x="484790" y="230457"/>
                    <a:pt x="484733" y="231248"/>
                  </a:cubicBezTo>
                  <a:close/>
                </a:path>
              </a:pathLst>
            </a:custGeom>
            <a:solidFill>
              <a:srgbClr val="243A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6" name="任意多边形: 形状 115">
              <a:extLst>
                <a:ext uri="{FF2B5EF4-FFF2-40B4-BE49-F238E27FC236}">
                  <a16:creationId xmlns:a16="http://schemas.microsoft.com/office/drawing/2014/main" id="{195609D8-B5C7-B844-7DAC-DDB26EE48836}"/>
                </a:ext>
              </a:extLst>
            </p:cNvPr>
            <p:cNvSpPr/>
            <p:nvPr/>
          </p:nvSpPr>
          <p:spPr>
            <a:xfrm>
              <a:off x="5540520" y="2137116"/>
              <a:ext cx="465733" cy="2097970"/>
            </a:xfrm>
            <a:custGeom>
              <a:avLst/>
              <a:gdLst>
                <a:gd name="connsiteX0" fmla="*/ 9573 w 101960"/>
                <a:gd name="connsiteY0" fmla="*/ 208004 h 459295"/>
                <a:gd name="connsiteX1" fmla="*/ 24337 w 101960"/>
                <a:gd name="connsiteY1" fmla="*/ 322304 h 459295"/>
                <a:gd name="connsiteX2" fmla="*/ 27384 w 101960"/>
                <a:gd name="connsiteY2" fmla="*/ 331829 h 459295"/>
                <a:gd name="connsiteX3" fmla="*/ 67009 w 101960"/>
                <a:gd name="connsiteY3" fmla="*/ 412506 h 459295"/>
                <a:gd name="connsiteX4" fmla="*/ 73105 w 101960"/>
                <a:gd name="connsiteY4" fmla="*/ 422031 h 459295"/>
                <a:gd name="connsiteX5" fmla="*/ 101680 w 101960"/>
                <a:gd name="connsiteY5" fmla="*/ 459083 h 459295"/>
                <a:gd name="connsiteX6" fmla="*/ 88344 w 101960"/>
                <a:gd name="connsiteY6" fmla="*/ 457083 h 459295"/>
                <a:gd name="connsiteX7" fmla="*/ 62055 w 101960"/>
                <a:gd name="connsiteY7" fmla="*/ 420983 h 459295"/>
                <a:gd name="connsiteX8" fmla="*/ 55959 w 101960"/>
                <a:gd name="connsiteY8" fmla="*/ 411458 h 459295"/>
                <a:gd name="connsiteX9" fmla="*/ 17859 w 101960"/>
                <a:gd name="connsiteY9" fmla="*/ 330400 h 459295"/>
                <a:gd name="connsiteX10" fmla="*/ 14812 w 101960"/>
                <a:gd name="connsiteY10" fmla="*/ 320875 h 459295"/>
                <a:gd name="connsiteX11" fmla="*/ 238 w 101960"/>
                <a:gd name="connsiteY11" fmla="*/ 209147 h 459295"/>
                <a:gd name="connsiteX12" fmla="*/ 905 w 101960"/>
                <a:gd name="connsiteY12" fmla="*/ 200194 h 459295"/>
                <a:gd name="connsiteX13" fmla="*/ 4715 w 101960"/>
                <a:gd name="connsiteY13" fmla="*/ 170380 h 459295"/>
                <a:gd name="connsiteX14" fmla="*/ 23003 w 101960"/>
                <a:gd name="connsiteY14" fmla="*/ 106182 h 459295"/>
                <a:gd name="connsiteX15" fmla="*/ 26908 w 101960"/>
                <a:gd name="connsiteY15" fmla="*/ 96657 h 459295"/>
                <a:gd name="connsiteX16" fmla="*/ 62341 w 101960"/>
                <a:gd name="connsiteY16" fmla="*/ 33792 h 459295"/>
                <a:gd name="connsiteX17" fmla="*/ 69390 w 101960"/>
                <a:gd name="connsiteY17" fmla="*/ 24267 h 459295"/>
                <a:gd name="connsiteX18" fmla="*/ 87678 w 101960"/>
                <a:gd name="connsiteY18" fmla="*/ 1883 h 459295"/>
                <a:gd name="connsiteX19" fmla="*/ 101870 w 101960"/>
                <a:gd name="connsiteY19" fmla="*/ -212 h 459295"/>
                <a:gd name="connsiteX20" fmla="*/ 81487 w 101960"/>
                <a:gd name="connsiteY20" fmla="*/ 23410 h 459295"/>
                <a:gd name="connsiteX21" fmla="*/ 74247 w 101960"/>
                <a:gd name="connsiteY21" fmla="*/ 32935 h 459295"/>
                <a:gd name="connsiteX22" fmla="*/ 37481 w 101960"/>
                <a:gd name="connsiteY22" fmla="*/ 94847 h 459295"/>
                <a:gd name="connsiteX23" fmla="*/ 33480 w 101960"/>
                <a:gd name="connsiteY23" fmla="*/ 104372 h 459295"/>
                <a:gd name="connsiteX24" fmla="*/ 13859 w 101960"/>
                <a:gd name="connsiteY24" fmla="*/ 171047 h 459295"/>
                <a:gd name="connsiteX25" fmla="*/ 10239 w 101960"/>
                <a:gd name="connsiteY25" fmla="*/ 198670 h 459295"/>
                <a:gd name="connsiteX26" fmla="*/ 9573 w 101960"/>
                <a:gd name="connsiteY26" fmla="*/ 208004 h 459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1960" h="459295">
                  <a:moveTo>
                    <a:pt x="9573" y="208004"/>
                  </a:moveTo>
                  <a:cubicBezTo>
                    <a:pt x="7372" y="246685"/>
                    <a:pt x="12383" y="285442"/>
                    <a:pt x="24337" y="322304"/>
                  </a:cubicBezTo>
                  <a:cubicBezTo>
                    <a:pt x="25194" y="325447"/>
                    <a:pt x="26242" y="328495"/>
                    <a:pt x="27384" y="331829"/>
                  </a:cubicBezTo>
                  <a:cubicBezTo>
                    <a:pt x="37386" y="360185"/>
                    <a:pt x="50683" y="387265"/>
                    <a:pt x="67009" y="412506"/>
                  </a:cubicBezTo>
                  <a:lnTo>
                    <a:pt x="73105" y="422031"/>
                  </a:lnTo>
                  <a:cubicBezTo>
                    <a:pt x="82001" y="434852"/>
                    <a:pt x="91535" y="447215"/>
                    <a:pt x="101680" y="459083"/>
                  </a:cubicBezTo>
                  <a:cubicBezTo>
                    <a:pt x="97108" y="458512"/>
                    <a:pt x="92726" y="457940"/>
                    <a:pt x="88344" y="457083"/>
                  </a:cubicBezTo>
                  <a:cubicBezTo>
                    <a:pt x="79867" y="446605"/>
                    <a:pt x="70914" y="434509"/>
                    <a:pt x="62055" y="420983"/>
                  </a:cubicBezTo>
                  <a:cubicBezTo>
                    <a:pt x="59960" y="417840"/>
                    <a:pt x="57960" y="414792"/>
                    <a:pt x="55959" y="411458"/>
                  </a:cubicBezTo>
                  <a:cubicBezTo>
                    <a:pt x="40196" y="385988"/>
                    <a:pt x="27413" y="358794"/>
                    <a:pt x="17859" y="330400"/>
                  </a:cubicBezTo>
                  <a:cubicBezTo>
                    <a:pt x="16717" y="327352"/>
                    <a:pt x="15764" y="324114"/>
                    <a:pt x="14812" y="320875"/>
                  </a:cubicBezTo>
                  <a:cubicBezTo>
                    <a:pt x="3467" y="284766"/>
                    <a:pt x="-1467" y="246952"/>
                    <a:pt x="238" y="209147"/>
                  </a:cubicBezTo>
                  <a:cubicBezTo>
                    <a:pt x="238" y="206194"/>
                    <a:pt x="238" y="203242"/>
                    <a:pt x="905" y="200194"/>
                  </a:cubicBezTo>
                  <a:cubicBezTo>
                    <a:pt x="1667" y="190669"/>
                    <a:pt x="2905" y="180572"/>
                    <a:pt x="4715" y="170380"/>
                  </a:cubicBezTo>
                  <a:cubicBezTo>
                    <a:pt x="8525" y="148397"/>
                    <a:pt x="14650" y="126870"/>
                    <a:pt x="23003" y="106182"/>
                  </a:cubicBezTo>
                  <a:cubicBezTo>
                    <a:pt x="24337" y="102943"/>
                    <a:pt x="25575" y="99800"/>
                    <a:pt x="26908" y="96657"/>
                  </a:cubicBezTo>
                  <a:cubicBezTo>
                    <a:pt x="36557" y="74559"/>
                    <a:pt x="48435" y="53490"/>
                    <a:pt x="62341" y="33792"/>
                  </a:cubicBezTo>
                  <a:lnTo>
                    <a:pt x="69390" y="24267"/>
                  </a:lnTo>
                  <a:cubicBezTo>
                    <a:pt x="75486" y="16266"/>
                    <a:pt x="81582" y="8836"/>
                    <a:pt x="87678" y="1883"/>
                  </a:cubicBezTo>
                  <a:cubicBezTo>
                    <a:pt x="92440" y="1026"/>
                    <a:pt x="97203" y="359"/>
                    <a:pt x="101870" y="-212"/>
                  </a:cubicBezTo>
                  <a:cubicBezTo>
                    <a:pt x="95202" y="7027"/>
                    <a:pt x="88344" y="14837"/>
                    <a:pt x="81487" y="23410"/>
                  </a:cubicBezTo>
                  <a:lnTo>
                    <a:pt x="74247" y="32935"/>
                  </a:lnTo>
                  <a:cubicBezTo>
                    <a:pt x="59912" y="52261"/>
                    <a:pt x="47587" y="73006"/>
                    <a:pt x="37481" y="94847"/>
                  </a:cubicBezTo>
                  <a:cubicBezTo>
                    <a:pt x="36147" y="97895"/>
                    <a:pt x="34719" y="100943"/>
                    <a:pt x="33480" y="104372"/>
                  </a:cubicBezTo>
                  <a:cubicBezTo>
                    <a:pt x="24441" y="125784"/>
                    <a:pt x="17859" y="148149"/>
                    <a:pt x="13859" y="171047"/>
                  </a:cubicBezTo>
                  <a:cubicBezTo>
                    <a:pt x="12144" y="180572"/>
                    <a:pt x="11001" y="189621"/>
                    <a:pt x="10239" y="198670"/>
                  </a:cubicBezTo>
                  <a:cubicBezTo>
                    <a:pt x="9954" y="202099"/>
                    <a:pt x="9668" y="205147"/>
                    <a:pt x="9573" y="208004"/>
                  </a:cubicBezTo>
                  <a:close/>
                </a:path>
              </a:pathLst>
            </a:custGeom>
            <a:solidFill>
              <a:srgbClr val="6EA3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7" name="任意多边形: 形状 116">
              <a:extLst>
                <a:ext uri="{FF2B5EF4-FFF2-40B4-BE49-F238E27FC236}">
                  <a16:creationId xmlns:a16="http://schemas.microsoft.com/office/drawing/2014/main" id="{6AF83718-AAC9-1DB5-2E34-D76382848A96}"/>
                </a:ext>
              </a:extLst>
            </p:cNvPr>
            <p:cNvSpPr/>
            <p:nvPr/>
          </p:nvSpPr>
          <p:spPr>
            <a:xfrm>
              <a:off x="6290367" y="2134503"/>
              <a:ext cx="466300" cy="2100145"/>
            </a:xfrm>
            <a:custGeom>
              <a:avLst/>
              <a:gdLst>
                <a:gd name="connsiteX0" fmla="*/ 85730 w 102084"/>
                <a:gd name="connsiteY0" fmla="*/ 326971 h 459771"/>
                <a:gd name="connsiteX1" fmla="*/ 82682 w 102084"/>
                <a:gd name="connsiteY1" fmla="*/ 336496 h 459771"/>
                <a:gd name="connsiteX2" fmla="*/ 44581 w 102084"/>
                <a:gd name="connsiteY2" fmla="*/ 413839 h 459771"/>
                <a:gd name="connsiteX3" fmla="*/ 38581 w 102084"/>
                <a:gd name="connsiteY3" fmla="*/ 423364 h 459771"/>
                <a:gd name="connsiteX4" fmla="*/ 13530 w 102084"/>
                <a:gd name="connsiteY4" fmla="*/ 457559 h 459771"/>
                <a:gd name="connsiteX5" fmla="*/ 195 w 102084"/>
                <a:gd name="connsiteY5" fmla="*/ 459559 h 459771"/>
                <a:gd name="connsiteX6" fmla="*/ 27246 w 102084"/>
                <a:gd name="connsiteY6" fmla="*/ 424126 h 459771"/>
                <a:gd name="connsiteX7" fmla="*/ 33342 w 102084"/>
                <a:gd name="connsiteY7" fmla="*/ 414601 h 459771"/>
                <a:gd name="connsiteX8" fmla="*/ 72109 w 102084"/>
                <a:gd name="connsiteY8" fmla="*/ 337449 h 459771"/>
                <a:gd name="connsiteX9" fmla="*/ 75347 w 102084"/>
                <a:gd name="connsiteY9" fmla="*/ 327924 h 459771"/>
                <a:gd name="connsiteX10" fmla="*/ 92016 w 102084"/>
                <a:gd name="connsiteY10" fmla="*/ 211624 h 459771"/>
                <a:gd name="connsiteX11" fmla="*/ 91445 w 102084"/>
                <a:gd name="connsiteY11" fmla="*/ 202670 h 459771"/>
                <a:gd name="connsiteX12" fmla="*/ 87635 w 102084"/>
                <a:gd name="connsiteY12" fmla="*/ 172095 h 459771"/>
                <a:gd name="connsiteX13" fmla="*/ 68585 w 102084"/>
                <a:gd name="connsiteY13" fmla="*/ 105420 h 459771"/>
                <a:gd name="connsiteX14" fmla="*/ 64489 w 102084"/>
                <a:gd name="connsiteY14" fmla="*/ 95895 h 459771"/>
                <a:gd name="connsiteX15" fmla="*/ 27437 w 102084"/>
                <a:gd name="connsiteY15" fmla="*/ 33030 h 459771"/>
                <a:gd name="connsiteX16" fmla="*/ 20198 w 102084"/>
                <a:gd name="connsiteY16" fmla="*/ 23505 h 459771"/>
                <a:gd name="connsiteX17" fmla="*/ -91 w 102084"/>
                <a:gd name="connsiteY17" fmla="*/ -212 h 459771"/>
                <a:gd name="connsiteX18" fmla="*/ 14006 w 102084"/>
                <a:gd name="connsiteY18" fmla="*/ 1883 h 459771"/>
                <a:gd name="connsiteX19" fmla="*/ 32390 w 102084"/>
                <a:gd name="connsiteY19" fmla="*/ 24457 h 459771"/>
                <a:gd name="connsiteX20" fmla="*/ 39438 w 102084"/>
                <a:gd name="connsiteY20" fmla="*/ 33982 h 459771"/>
                <a:gd name="connsiteX21" fmla="*/ 75062 w 102084"/>
                <a:gd name="connsiteY21" fmla="*/ 97038 h 459771"/>
                <a:gd name="connsiteX22" fmla="*/ 78872 w 102084"/>
                <a:gd name="connsiteY22" fmla="*/ 106563 h 459771"/>
                <a:gd name="connsiteX23" fmla="*/ 97160 w 102084"/>
                <a:gd name="connsiteY23" fmla="*/ 170666 h 459771"/>
                <a:gd name="connsiteX24" fmla="*/ 101065 w 102084"/>
                <a:gd name="connsiteY24" fmla="*/ 203718 h 459771"/>
                <a:gd name="connsiteX25" fmla="*/ 101732 w 102084"/>
                <a:gd name="connsiteY25" fmla="*/ 212576 h 459771"/>
                <a:gd name="connsiteX26" fmla="*/ 85730 w 102084"/>
                <a:gd name="connsiteY26" fmla="*/ 326971 h 459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2084" h="459771">
                  <a:moveTo>
                    <a:pt x="85730" y="326971"/>
                  </a:moveTo>
                  <a:cubicBezTo>
                    <a:pt x="84777" y="330115"/>
                    <a:pt x="83729" y="333258"/>
                    <a:pt x="82682" y="336496"/>
                  </a:cubicBezTo>
                  <a:cubicBezTo>
                    <a:pt x="72880" y="363605"/>
                    <a:pt x="60107" y="389551"/>
                    <a:pt x="44581" y="413839"/>
                  </a:cubicBezTo>
                  <a:cubicBezTo>
                    <a:pt x="42677" y="416983"/>
                    <a:pt x="40676" y="420126"/>
                    <a:pt x="38581" y="423364"/>
                  </a:cubicBezTo>
                  <a:cubicBezTo>
                    <a:pt x="30199" y="436128"/>
                    <a:pt x="21626" y="447558"/>
                    <a:pt x="13530" y="457559"/>
                  </a:cubicBezTo>
                  <a:cubicBezTo>
                    <a:pt x="9244" y="458321"/>
                    <a:pt x="4767" y="458988"/>
                    <a:pt x="195" y="459559"/>
                  </a:cubicBezTo>
                  <a:cubicBezTo>
                    <a:pt x="8672" y="449463"/>
                    <a:pt x="17912" y="437652"/>
                    <a:pt x="27246" y="424126"/>
                  </a:cubicBezTo>
                  <a:cubicBezTo>
                    <a:pt x="29246" y="421078"/>
                    <a:pt x="31342" y="418126"/>
                    <a:pt x="33342" y="414601"/>
                  </a:cubicBezTo>
                  <a:cubicBezTo>
                    <a:pt x="49144" y="390436"/>
                    <a:pt x="62155" y="364557"/>
                    <a:pt x="72109" y="337449"/>
                  </a:cubicBezTo>
                  <a:cubicBezTo>
                    <a:pt x="73366" y="334334"/>
                    <a:pt x="74452" y="331153"/>
                    <a:pt x="75347" y="327924"/>
                  </a:cubicBezTo>
                  <a:cubicBezTo>
                    <a:pt x="88235" y="290567"/>
                    <a:pt x="93892" y="251095"/>
                    <a:pt x="92016" y="211624"/>
                  </a:cubicBezTo>
                  <a:cubicBezTo>
                    <a:pt x="92016" y="208576"/>
                    <a:pt x="92016" y="205718"/>
                    <a:pt x="91445" y="202670"/>
                  </a:cubicBezTo>
                  <a:cubicBezTo>
                    <a:pt x="90711" y="192421"/>
                    <a:pt x="89444" y="182210"/>
                    <a:pt x="87635" y="172095"/>
                  </a:cubicBezTo>
                  <a:cubicBezTo>
                    <a:pt x="83748" y="149235"/>
                    <a:pt x="77357" y="126880"/>
                    <a:pt x="68585" y="105420"/>
                  </a:cubicBezTo>
                  <a:cubicBezTo>
                    <a:pt x="67156" y="102277"/>
                    <a:pt x="65918" y="99229"/>
                    <a:pt x="64489" y="95895"/>
                  </a:cubicBezTo>
                  <a:cubicBezTo>
                    <a:pt x="54392" y="73692"/>
                    <a:pt x="41972" y="52623"/>
                    <a:pt x="27437" y="33030"/>
                  </a:cubicBezTo>
                  <a:cubicBezTo>
                    <a:pt x="25151" y="29887"/>
                    <a:pt x="22674" y="26743"/>
                    <a:pt x="20198" y="23505"/>
                  </a:cubicBezTo>
                  <a:cubicBezTo>
                    <a:pt x="13435" y="14837"/>
                    <a:pt x="6672" y="7027"/>
                    <a:pt x="-91" y="-212"/>
                  </a:cubicBezTo>
                  <a:cubicBezTo>
                    <a:pt x="4672" y="359"/>
                    <a:pt x="9434" y="1026"/>
                    <a:pt x="14006" y="1883"/>
                  </a:cubicBezTo>
                  <a:cubicBezTo>
                    <a:pt x="20198" y="8836"/>
                    <a:pt x="26389" y="16361"/>
                    <a:pt x="32390" y="24457"/>
                  </a:cubicBezTo>
                  <a:cubicBezTo>
                    <a:pt x="34771" y="27601"/>
                    <a:pt x="37152" y="30649"/>
                    <a:pt x="39438" y="33982"/>
                  </a:cubicBezTo>
                  <a:cubicBezTo>
                    <a:pt x="53430" y="53728"/>
                    <a:pt x="65365" y="74864"/>
                    <a:pt x="75062" y="97038"/>
                  </a:cubicBezTo>
                  <a:cubicBezTo>
                    <a:pt x="76395" y="100181"/>
                    <a:pt x="77729" y="103229"/>
                    <a:pt x="78872" y="106563"/>
                  </a:cubicBezTo>
                  <a:cubicBezTo>
                    <a:pt x="87158" y="127242"/>
                    <a:pt x="93283" y="148730"/>
                    <a:pt x="97160" y="170666"/>
                  </a:cubicBezTo>
                  <a:cubicBezTo>
                    <a:pt x="99045" y="181610"/>
                    <a:pt x="100350" y="192640"/>
                    <a:pt x="101065" y="203718"/>
                  </a:cubicBezTo>
                  <a:cubicBezTo>
                    <a:pt x="101065" y="206671"/>
                    <a:pt x="101541" y="209719"/>
                    <a:pt x="101732" y="212576"/>
                  </a:cubicBezTo>
                  <a:cubicBezTo>
                    <a:pt x="103294" y="251362"/>
                    <a:pt x="97874" y="290110"/>
                    <a:pt x="85730" y="326971"/>
                  </a:cubicBezTo>
                  <a:close/>
                </a:path>
              </a:pathLst>
            </a:custGeom>
            <a:solidFill>
              <a:srgbClr val="6EA3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8" name="任意多边形: 形状 117">
              <a:extLst>
                <a:ext uri="{FF2B5EF4-FFF2-40B4-BE49-F238E27FC236}">
                  <a16:creationId xmlns:a16="http://schemas.microsoft.com/office/drawing/2014/main" id="{19F67955-88CD-2647-F199-20294CCB3629}"/>
                </a:ext>
              </a:extLst>
            </p:cNvPr>
            <p:cNvSpPr/>
            <p:nvPr/>
          </p:nvSpPr>
          <p:spPr>
            <a:xfrm>
              <a:off x="6129817" y="2124495"/>
              <a:ext cx="73962" cy="2115808"/>
            </a:xfrm>
            <a:custGeom>
              <a:avLst/>
              <a:gdLst>
                <a:gd name="connsiteX0" fmla="*/ 16102 w 16192"/>
                <a:gd name="connsiteY0" fmla="*/ 454 h 463200"/>
                <a:gd name="connsiteX1" fmla="*/ 14959 w 16192"/>
                <a:gd name="connsiteY1" fmla="*/ 24172 h 463200"/>
                <a:gd name="connsiteX2" fmla="*/ 14959 w 16192"/>
                <a:gd name="connsiteY2" fmla="*/ 32935 h 463200"/>
                <a:gd name="connsiteX3" fmla="*/ 12673 w 16192"/>
                <a:gd name="connsiteY3" fmla="*/ 92561 h 463200"/>
                <a:gd name="connsiteX4" fmla="*/ 12673 w 16192"/>
                <a:gd name="connsiteY4" fmla="*/ 101419 h 463200"/>
                <a:gd name="connsiteX5" fmla="*/ 10101 w 16192"/>
                <a:gd name="connsiteY5" fmla="*/ 198575 h 463200"/>
                <a:gd name="connsiteX6" fmla="*/ 10101 w 16192"/>
                <a:gd name="connsiteY6" fmla="*/ 204575 h 463200"/>
                <a:gd name="connsiteX7" fmla="*/ 10101 w 16192"/>
                <a:gd name="connsiteY7" fmla="*/ 207433 h 463200"/>
                <a:gd name="connsiteX8" fmla="*/ 9149 w 16192"/>
                <a:gd name="connsiteY8" fmla="*/ 333925 h 463200"/>
                <a:gd name="connsiteX9" fmla="*/ 9149 w 16192"/>
                <a:gd name="connsiteY9" fmla="*/ 342688 h 463200"/>
                <a:gd name="connsiteX10" fmla="*/ 9911 w 16192"/>
                <a:gd name="connsiteY10" fmla="*/ 418316 h 463200"/>
                <a:gd name="connsiteX11" fmla="*/ 9911 w 16192"/>
                <a:gd name="connsiteY11" fmla="*/ 427079 h 463200"/>
                <a:gd name="connsiteX12" fmla="*/ 10673 w 16192"/>
                <a:gd name="connsiteY12" fmla="*/ 462988 h 463200"/>
                <a:gd name="connsiteX13" fmla="*/ 4196 w 16192"/>
                <a:gd name="connsiteY13" fmla="*/ 462988 h 463200"/>
                <a:gd name="connsiteX14" fmla="*/ 1433 w 16192"/>
                <a:gd name="connsiteY14" fmla="*/ 462988 h 463200"/>
                <a:gd name="connsiteX15" fmla="*/ 671 w 16192"/>
                <a:gd name="connsiteY15" fmla="*/ 426984 h 463200"/>
                <a:gd name="connsiteX16" fmla="*/ 671 w 16192"/>
                <a:gd name="connsiteY16" fmla="*/ 418126 h 463200"/>
                <a:gd name="connsiteX17" fmla="*/ -91 w 16192"/>
                <a:gd name="connsiteY17" fmla="*/ 341926 h 463200"/>
                <a:gd name="connsiteX18" fmla="*/ -91 w 16192"/>
                <a:gd name="connsiteY18" fmla="*/ 333067 h 463200"/>
                <a:gd name="connsiteX19" fmla="*/ 862 w 16192"/>
                <a:gd name="connsiteY19" fmla="*/ 206671 h 463200"/>
                <a:gd name="connsiteX20" fmla="*/ 862 w 16192"/>
                <a:gd name="connsiteY20" fmla="*/ 203813 h 463200"/>
                <a:gd name="connsiteX21" fmla="*/ 862 w 16192"/>
                <a:gd name="connsiteY21" fmla="*/ 197908 h 463200"/>
                <a:gd name="connsiteX22" fmla="*/ 3434 w 16192"/>
                <a:gd name="connsiteY22" fmla="*/ 100753 h 463200"/>
                <a:gd name="connsiteX23" fmla="*/ 3434 w 16192"/>
                <a:gd name="connsiteY23" fmla="*/ 91894 h 463200"/>
                <a:gd name="connsiteX24" fmla="*/ 5720 w 16192"/>
                <a:gd name="connsiteY24" fmla="*/ 32268 h 463200"/>
                <a:gd name="connsiteX25" fmla="*/ 5720 w 16192"/>
                <a:gd name="connsiteY25" fmla="*/ 23505 h 463200"/>
                <a:gd name="connsiteX26" fmla="*/ 6863 w 16192"/>
                <a:gd name="connsiteY26" fmla="*/ -212 h 46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192" h="463200">
                  <a:moveTo>
                    <a:pt x="16102" y="454"/>
                  </a:moveTo>
                  <a:cubicBezTo>
                    <a:pt x="16102" y="8360"/>
                    <a:pt x="15245" y="16266"/>
                    <a:pt x="14959" y="24172"/>
                  </a:cubicBezTo>
                  <a:cubicBezTo>
                    <a:pt x="14959" y="27029"/>
                    <a:pt x="14959" y="30077"/>
                    <a:pt x="14959" y="32935"/>
                  </a:cubicBezTo>
                  <a:cubicBezTo>
                    <a:pt x="14006" y="52747"/>
                    <a:pt x="13340" y="72749"/>
                    <a:pt x="12673" y="92561"/>
                  </a:cubicBezTo>
                  <a:cubicBezTo>
                    <a:pt x="12673" y="95543"/>
                    <a:pt x="12673" y="98495"/>
                    <a:pt x="12673" y="101419"/>
                  </a:cubicBezTo>
                  <a:cubicBezTo>
                    <a:pt x="11435" y="133804"/>
                    <a:pt x="10673" y="166285"/>
                    <a:pt x="10101" y="198575"/>
                  </a:cubicBezTo>
                  <a:cubicBezTo>
                    <a:pt x="10101" y="200575"/>
                    <a:pt x="10101" y="202480"/>
                    <a:pt x="10101" y="204575"/>
                  </a:cubicBezTo>
                  <a:lnTo>
                    <a:pt x="10101" y="207433"/>
                  </a:lnTo>
                  <a:cubicBezTo>
                    <a:pt x="9339" y="249343"/>
                    <a:pt x="9053" y="291634"/>
                    <a:pt x="9149" y="333925"/>
                  </a:cubicBezTo>
                  <a:cubicBezTo>
                    <a:pt x="9149" y="336782"/>
                    <a:pt x="9149" y="339830"/>
                    <a:pt x="9149" y="342688"/>
                  </a:cubicBezTo>
                  <a:cubicBezTo>
                    <a:pt x="9149" y="368091"/>
                    <a:pt x="9406" y="393294"/>
                    <a:pt x="9911" y="418316"/>
                  </a:cubicBezTo>
                  <a:cubicBezTo>
                    <a:pt x="9911" y="421174"/>
                    <a:pt x="9911" y="424222"/>
                    <a:pt x="9911" y="427079"/>
                  </a:cubicBezTo>
                  <a:cubicBezTo>
                    <a:pt x="9911" y="439081"/>
                    <a:pt x="9911" y="451082"/>
                    <a:pt x="10673" y="462988"/>
                  </a:cubicBezTo>
                  <a:cubicBezTo>
                    <a:pt x="8482" y="462988"/>
                    <a:pt x="6291" y="462988"/>
                    <a:pt x="4196" y="462988"/>
                  </a:cubicBezTo>
                  <a:lnTo>
                    <a:pt x="1433" y="462988"/>
                  </a:lnTo>
                  <a:cubicBezTo>
                    <a:pt x="1433" y="450987"/>
                    <a:pt x="862" y="438985"/>
                    <a:pt x="671" y="426984"/>
                  </a:cubicBezTo>
                  <a:cubicBezTo>
                    <a:pt x="671" y="424031"/>
                    <a:pt x="671" y="421078"/>
                    <a:pt x="671" y="418126"/>
                  </a:cubicBezTo>
                  <a:cubicBezTo>
                    <a:pt x="671" y="392884"/>
                    <a:pt x="5" y="367548"/>
                    <a:pt x="-91" y="341926"/>
                  </a:cubicBezTo>
                  <a:cubicBezTo>
                    <a:pt x="-91" y="338878"/>
                    <a:pt x="-91" y="336020"/>
                    <a:pt x="-91" y="333067"/>
                  </a:cubicBezTo>
                  <a:cubicBezTo>
                    <a:pt x="-91" y="290872"/>
                    <a:pt x="-91" y="248581"/>
                    <a:pt x="862" y="206671"/>
                  </a:cubicBezTo>
                  <a:lnTo>
                    <a:pt x="862" y="203813"/>
                  </a:lnTo>
                  <a:cubicBezTo>
                    <a:pt x="862" y="201908"/>
                    <a:pt x="862" y="199813"/>
                    <a:pt x="862" y="197908"/>
                  </a:cubicBezTo>
                  <a:cubicBezTo>
                    <a:pt x="1433" y="165618"/>
                    <a:pt x="2195" y="133138"/>
                    <a:pt x="3434" y="100753"/>
                  </a:cubicBezTo>
                  <a:cubicBezTo>
                    <a:pt x="3434" y="97828"/>
                    <a:pt x="3434" y="94876"/>
                    <a:pt x="3434" y="91894"/>
                  </a:cubicBezTo>
                  <a:cubicBezTo>
                    <a:pt x="4005" y="72083"/>
                    <a:pt x="4767" y="52204"/>
                    <a:pt x="5720" y="32268"/>
                  </a:cubicBezTo>
                  <a:cubicBezTo>
                    <a:pt x="5720" y="29315"/>
                    <a:pt x="5720" y="26362"/>
                    <a:pt x="5720" y="23505"/>
                  </a:cubicBezTo>
                  <a:cubicBezTo>
                    <a:pt x="5720" y="15504"/>
                    <a:pt x="6101" y="7598"/>
                    <a:pt x="6863" y="-212"/>
                  </a:cubicBezTo>
                  <a:close/>
                </a:path>
              </a:pathLst>
            </a:custGeom>
            <a:solidFill>
              <a:srgbClr val="6EA3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9" name="任意多边形: 形状 118">
              <a:extLst>
                <a:ext uri="{FF2B5EF4-FFF2-40B4-BE49-F238E27FC236}">
                  <a16:creationId xmlns:a16="http://schemas.microsoft.com/office/drawing/2014/main" id="{E82BCA24-B1DA-057E-BB5A-9F856AD3181A}"/>
                </a:ext>
              </a:extLst>
            </p:cNvPr>
            <p:cNvSpPr/>
            <p:nvPr/>
          </p:nvSpPr>
          <p:spPr>
            <a:xfrm>
              <a:off x="5479805" y="2235443"/>
              <a:ext cx="1339185" cy="107028"/>
            </a:xfrm>
            <a:custGeom>
              <a:avLst/>
              <a:gdLst>
                <a:gd name="connsiteX0" fmla="*/ 293089 w 293179"/>
                <a:gd name="connsiteY0" fmla="*/ 23219 h 23431"/>
                <a:gd name="connsiteX1" fmla="*/ 216889 w 293179"/>
                <a:gd name="connsiteY1" fmla="*/ 11980 h 23431"/>
                <a:gd name="connsiteX2" fmla="*/ 204887 w 293179"/>
                <a:gd name="connsiteY2" fmla="*/ 10932 h 23431"/>
                <a:gd name="connsiteX3" fmla="*/ 157262 w 293179"/>
                <a:gd name="connsiteY3" fmla="*/ 8646 h 23431"/>
                <a:gd name="connsiteX4" fmla="*/ 147737 w 293179"/>
                <a:gd name="connsiteY4" fmla="*/ 8646 h 23431"/>
                <a:gd name="connsiteX5" fmla="*/ 128687 w 293179"/>
                <a:gd name="connsiteY5" fmla="*/ 8646 h 23431"/>
                <a:gd name="connsiteX6" fmla="*/ 87254 w 293179"/>
                <a:gd name="connsiteY6" fmla="*/ 10741 h 23431"/>
                <a:gd name="connsiteX7" fmla="*/ 75347 w 293179"/>
                <a:gd name="connsiteY7" fmla="*/ 11789 h 23431"/>
                <a:gd name="connsiteX8" fmla="*/ -91 w 293179"/>
                <a:gd name="connsiteY8" fmla="*/ 22648 h 23431"/>
                <a:gd name="connsiteX9" fmla="*/ 18959 w 293179"/>
                <a:gd name="connsiteY9" fmla="*/ 10265 h 23431"/>
                <a:gd name="connsiteX10" fmla="*/ 82586 w 293179"/>
                <a:gd name="connsiteY10" fmla="*/ 2264 h 23431"/>
                <a:gd name="connsiteX11" fmla="*/ 94683 w 293179"/>
                <a:gd name="connsiteY11" fmla="*/ 1407 h 23431"/>
                <a:gd name="connsiteX12" fmla="*/ 128592 w 293179"/>
                <a:gd name="connsiteY12" fmla="*/ -212 h 23431"/>
                <a:gd name="connsiteX13" fmla="*/ 157167 w 293179"/>
                <a:gd name="connsiteY13" fmla="*/ -212 h 23431"/>
                <a:gd name="connsiteX14" fmla="*/ 197458 w 293179"/>
                <a:gd name="connsiteY14" fmla="*/ 1502 h 23431"/>
                <a:gd name="connsiteX15" fmla="*/ 209650 w 293179"/>
                <a:gd name="connsiteY15" fmla="*/ 2455 h 23431"/>
                <a:gd name="connsiteX16" fmla="*/ 273944 w 293179"/>
                <a:gd name="connsiteY16" fmla="*/ 10646 h 23431"/>
                <a:gd name="connsiteX17" fmla="*/ 293089 w 293179"/>
                <a:gd name="connsiteY17" fmla="*/ 23219 h 23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93179" h="23431">
                  <a:moveTo>
                    <a:pt x="293089" y="23219"/>
                  </a:moveTo>
                  <a:cubicBezTo>
                    <a:pt x="267905" y="18142"/>
                    <a:pt x="242473" y="14390"/>
                    <a:pt x="216889" y="11980"/>
                  </a:cubicBezTo>
                  <a:lnTo>
                    <a:pt x="204887" y="10932"/>
                  </a:lnTo>
                  <a:cubicBezTo>
                    <a:pt x="188981" y="9598"/>
                    <a:pt x="172979" y="8932"/>
                    <a:pt x="157262" y="8646"/>
                  </a:cubicBezTo>
                  <a:lnTo>
                    <a:pt x="147737" y="8646"/>
                  </a:lnTo>
                  <a:cubicBezTo>
                    <a:pt x="141356" y="8646"/>
                    <a:pt x="135069" y="8646"/>
                    <a:pt x="128687" y="8646"/>
                  </a:cubicBezTo>
                  <a:cubicBezTo>
                    <a:pt x="114971" y="8646"/>
                    <a:pt x="101065" y="9598"/>
                    <a:pt x="87254" y="10741"/>
                  </a:cubicBezTo>
                  <a:lnTo>
                    <a:pt x="75347" y="11789"/>
                  </a:lnTo>
                  <a:cubicBezTo>
                    <a:pt x="50030" y="14075"/>
                    <a:pt x="24846" y="17695"/>
                    <a:pt x="-91" y="22648"/>
                  </a:cubicBezTo>
                  <a:cubicBezTo>
                    <a:pt x="6101" y="18171"/>
                    <a:pt x="12387" y="14075"/>
                    <a:pt x="18959" y="10265"/>
                  </a:cubicBezTo>
                  <a:cubicBezTo>
                    <a:pt x="40200" y="6741"/>
                    <a:pt x="61250" y="4074"/>
                    <a:pt x="82586" y="2264"/>
                  </a:cubicBezTo>
                  <a:lnTo>
                    <a:pt x="94683" y="1407"/>
                  </a:lnTo>
                  <a:cubicBezTo>
                    <a:pt x="106018" y="645"/>
                    <a:pt x="117353" y="73"/>
                    <a:pt x="128592" y="-212"/>
                  </a:cubicBezTo>
                  <a:lnTo>
                    <a:pt x="157167" y="-212"/>
                  </a:lnTo>
                  <a:cubicBezTo>
                    <a:pt x="170693" y="-212"/>
                    <a:pt x="184028" y="550"/>
                    <a:pt x="197458" y="1502"/>
                  </a:cubicBezTo>
                  <a:lnTo>
                    <a:pt x="209650" y="2455"/>
                  </a:lnTo>
                  <a:cubicBezTo>
                    <a:pt x="231176" y="4236"/>
                    <a:pt x="252608" y="6960"/>
                    <a:pt x="273944" y="10646"/>
                  </a:cubicBezTo>
                  <a:cubicBezTo>
                    <a:pt x="280583" y="14428"/>
                    <a:pt x="286974" y="18628"/>
                    <a:pt x="293089" y="23219"/>
                  </a:cubicBezTo>
                  <a:close/>
                </a:path>
              </a:pathLst>
            </a:custGeom>
            <a:solidFill>
              <a:srgbClr val="6EA3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0" name="任意多边形: 形状 119">
              <a:extLst>
                <a:ext uri="{FF2B5EF4-FFF2-40B4-BE49-F238E27FC236}">
                  <a16:creationId xmlns:a16="http://schemas.microsoft.com/office/drawing/2014/main" id="{520C1741-9F91-4E02-BD49-92743652C972}"/>
                </a:ext>
              </a:extLst>
            </p:cNvPr>
            <p:cNvSpPr/>
            <p:nvPr/>
          </p:nvSpPr>
          <p:spPr>
            <a:xfrm>
              <a:off x="5152188" y="2548269"/>
              <a:ext cx="1993116" cy="172727"/>
            </a:xfrm>
            <a:custGeom>
              <a:avLst/>
              <a:gdLst>
                <a:gd name="connsiteX0" fmla="*/ 436250 w 436340"/>
                <a:gd name="connsiteY0" fmla="*/ 37602 h 37814"/>
                <a:gd name="connsiteX1" fmla="*/ 328331 w 436340"/>
                <a:gd name="connsiteY1" fmla="*/ 15885 h 37814"/>
                <a:gd name="connsiteX2" fmla="*/ 318044 w 436340"/>
                <a:gd name="connsiteY2" fmla="*/ 14647 h 37814"/>
                <a:gd name="connsiteX3" fmla="*/ 226414 w 436340"/>
                <a:gd name="connsiteY3" fmla="*/ 8646 h 37814"/>
                <a:gd name="connsiteX4" fmla="*/ 216889 w 436340"/>
                <a:gd name="connsiteY4" fmla="*/ 8646 h 37814"/>
                <a:gd name="connsiteX5" fmla="*/ 163073 w 436340"/>
                <a:gd name="connsiteY5" fmla="*/ 10360 h 37814"/>
                <a:gd name="connsiteX6" fmla="*/ 118210 w 436340"/>
                <a:gd name="connsiteY6" fmla="*/ 14551 h 37814"/>
                <a:gd name="connsiteX7" fmla="*/ 107732 w 436340"/>
                <a:gd name="connsiteY7" fmla="*/ 15885 h 37814"/>
                <a:gd name="connsiteX8" fmla="*/ -91 w 436340"/>
                <a:gd name="connsiteY8" fmla="*/ 37316 h 37814"/>
                <a:gd name="connsiteX9" fmla="*/ 5815 w 436340"/>
                <a:gd name="connsiteY9" fmla="*/ 26648 h 37814"/>
                <a:gd name="connsiteX10" fmla="*/ 111638 w 436340"/>
                <a:gd name="connsiteY10" fmla="*/ 6360 h 37814"/>
                <a:gd name="connsiteX11" fmla="*/ 122115 w 436340"/>
                <a:gd name="connsiteY11" fmla="*/ 5217 h 37814"/>
                <a:gd name="connsiteX12" fmla="*/ 162406 w 436340"/>
                <a:gd name="connsiteY12" fmla="*/ 1597 h 37814"/>
                <a:gd name="connsiteX13" fmla="*/ 217175 w 436340"/>
                <a:gd name="connsiteY13" fmla="*/ -212 h 37814"/>
                <a:gd name="connsiteX14" fmla="*/ 226700 w 436340"/>
                <a:gd name="connsiteY14" fmla="*/ -212 h 37814"/>
                <a:gd name="connsiteX15" fmla="*/ 313949 w 436340"/>
                <a:gd name="connsiteY15" fmla="*/ 5312 h 37814"/>
                <a:gd name="connsiteX16" fmla="*/ 324521 w 436340"/>
                <a:gd name="connsiteY16" fmla="*/ 6550 h 37814"/>
                <a:gd name="connsiteX17" fmla="*/ 430154 w 436340"/>
                <a:gd name="connsiteY17" fmla="*/ 26934 h 37814"/>
                <a:gd name="connsiteX18" fmla="*/ 436250 w 436340"/>
                <a:gd name="connsiteY18" fmla="*/ 37602 h 37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6340" h="37814">
                  <a:moveTo>
                    <a:pt x="436250" y="37602"/>
                  </a:moveTo>
                  <a:cubicBezTo>
                    <a:pt x="400788" y="28029"/>
                    <a:pt x="364736" y="20771"/>
                    <a:pt x="328331" y="15885"/>
                  </a:cubicBezTo>
                  <a:cubicBezTo>
                    <a:pt x="324902" y="15885"/>
                    <a:pt x="321569" y="14932"/>
                    <a:pt x="318044" y="14647"/>
                  </a:cubicBezTo>
                  <a:cubicBezTo>
                    <a:pt x="287641" y="10894"/>
                    <a:pt x="257046" y="8894"/>
                    <a:pt x="226414" y="8646"/>
                  </a:cubicBezTo>
                  <a:lnTo>
                    <a:pt x="216889" y="8646"/>
                  </a:lnTo>
                  <a:cubicBezTo>
                    <a:pt x="198982" y="8646"/>
                    <a:pt x="180980" y="9217"/>
                    <a:pt x="163073" y="10360"/>
                  </a:cubicBezTo>
                  <a:cubicBezTo>
                    <a:pt x="148118" y="11313"/>
                    <a:pt x="133164" y="12742"/>
                    <a:pt x="118210" y="14551"/>
                  </a:cubicBezTo>
                  <a:cubicBezTo>
                    <a:pt x="114781" y="14551"/>
                    <a:pt x="111257" y="15313"/>
                    <a:pt x="107732" y="15885"/>
                  </a:cubicBezTo>
                  <a:cubicBezTo>
                    <a:pt x="71356" y="20647"/>
                    <a:pt x="35342" y="27810"/>
                    <a:pt x="-91" y="37316"/>
                  </a:cubicBezTo>
                  <a:cubicBezTo>
                    <a:pt x="1719" y="33697"/>
                    <a:pt x="3719" y="30172"/>
                    <a:pt x="5815" y="26648"/>
                  </a:cubicBezTo>
                  <a:cubicBezTo>
                    <a:pt x="40610" y="17609"/>
                    <a:pt x="75967" y="10827"/>
                    <a:pt x="111638" y="6360"/>
                  </a:cubicBezTo>
                  <a:cubicBezTo>
                    <a:pt x="115162" y="6360"/>
                    <a:pt x="118591" y="5503"/>
                    <a:pt x="122115" y="5217"/>
                  </a:cubicBezTo>
                  <a:cubicBezTo>
                    <a:pt x="135641" y="3598"/>
                    <a:pt x="148976" y="2455"/>
                    <a:pt x="162406" y="1597"/>
                  </a:cubicBezTo>
                  <a:cubicBezTo>
                    <a:pt x="180694" y="454"/>
                    <a:pt x="198982" y="-212"/>
                    <a:pt x="217175" y="-212"/>
                  </a:cubicBezTo>
                  <a:lnTo>
                    <a:pt x="226700" y="-212"/>
                  </a:lnTo>
                  <a:cubicBezTo>
                    <a:pt x="255865" y="54"/>
                    <a:pt x="284983" y="1902"/>
                    <a:pt x="313949" y="5312"/>
                  </a:cubicBezTo>
                  <a:cubicBezTo>
                    <a:pt x="317473" y="5312"/>
                    <a:pt x="320997" y="6074"/>
                    <a:pt x="324521" y="6550"/>
                  </a:cubicBezTo>
                  <a:cubicBezTo>
                    <a:pt x="360126" y="11113"/>
                    <a:pt x="395406" y="17914"/>
                    <a:pt x="430154" y="26934"/>
                  </a:cubicBezTo>
                  <a:cubicBezTo>
                    <a:pt x="432535" y="30458"/>
                    <a:pt x="434440" y="33982"/>
                    <a:pt x="436250" y="37602"/>
                  </a:cubicBezTo>
                  <a:close/>
                </a:path>
              </a:pathLst>
            </a:custGeom>
            <a:solidFill>
              <a:srgbClr val="6EA3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1" name="任意多边形: 形状 120">
              <a:extLst>
                <a:ext uri="{FF2B5EF4-FFF2-40B4-BE49-F238E27FC236}">
                  <a16:creationId xmlns:a16="http://schemas.microsoft.com/office/drawing/2014/main" id="{EDC061C4-4B35-586D-CB0A-762733AD7A23}"/>
                </a:ext>
              </a:extLst>
            </p:cNvPr>
            <p:cNvSpPr/>
            <p:nvPr/>
          </p:nvSpPr>
          <p:spPr>
            <a:xfrm>
              <a:off x="5039066" y="3032516"/>
              <a:ext cx="2217775" cy="141401"/>
            </a:xfrm>
            <a:custGeom>
              <a:avLst/>
              <a:gdLst>
                <a:gd name="connsiteX0" fmla="*/ 485399 w 485523"/>
                <a:gd name="connsiteY0" fmla="*/ 30744 h 30956"/>
                <a:gd name="connsiteX1" fmla="*/ 375956 w 485523"/>
                <a:gd name="connsiteY1" fmla="*/ 15885 h 30956"/>
                <a:gd name="connsiteX2" fmla="*/ 366431 w 485523"/>
                <a:gd name="connsiteY2" fmla="*/ 15028 h 30956"/>
                <a:gd name="connsiteX3" fmla="*/ 248417 w 485523"/>
                <a:gd name="connsiteY3" fmla="*/ 8646 h 30956"/>
                <a:gd name="connsiteX4" fmla="*/ 238892 w 485523"/>
                <a:gd name="connsiteY4" fmla="*/ 8646 h 30956"/>
                <a:gd name="connsiteX5" fmla="*/ 217460 w 485523"/>
                <a:gd name="connsiteY5" fmla="*/ 8646 h 30956"/>
                <a:gd name="connsiteX6" fmla="*/ 118972 w 485523"/>
                <a:gd name="connsiteY6" fmla="*/ 12170 h 30956"/>
                <a:gd name="connsiteX7" fmla="*/ 109447 w 485523"/>
                <a:gd name="connsiteY7" fmla="*/ 12932 h 30956"/>
                <a:gd name="connsiteX8" fmla="*/ -91 w 485523"/>
                <a:gd name="connsiteY8" fmla="*/ 24934 h 30956"/>
                <a:gd name="connsiteX9" fmla="*/ 481 w 485523"/>
                <a:gd name="connsiteY9" fmla="*/ 15885 h 30956"/>
                <a:gd name="connsiteX10" fmla="*/ 110114 w 485523"/>
                <a:gd name="connsiteY10" fmla="*/ 3979 h 30956"/>
                <a:gd name="connsiteX11" fmla="*/ 119639 w 485523"/>
                <a:gd name="connsiteY11" fmla="*/ 3312 h 30956"/>
                <a:gd name="connsiteX12" fmla="*/ 217460 w 485523"/>
                <a:gd name="connsiteY12" fmla="*/ -212 h 30956"/>
                <a:gd name="connsiteX13" fmla="*/ 248226 w 485523"/>
                <a:gd name="connsiteY13" fmla="*/ -212 h 30956"/>
                <a:gd name="connsiteX14" fmla="*/ 365574 w 485523"/>
                <a:gd name="connsiteY14" fmla="*/ 6074 h 30956"/>
                <a:gd name="connsiteX15" fmla="*/ 375099 w 485523"/>
                <a:gd name="connsiteY15" fmla="*/ 7027 h 30956"/>
                <a:gd name="connsiteX16" fmla="*/ 485018 w 485523"/>
                <a:gd name="connsiteY16" fmla="*/ 21695 h 30956"/>
                <a:gd name="connsiteX17" fmla="*/ 485399 w 485523"/>
                <a:gd name="connsiteY17" fmla="*/ 30744 h 3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85523" h="30956">
                  <a:moveTo>
                    <a:pt x="485399" y="30744"/>
                  </a:moveTo>
                  <a:cubicBezTo>
                    <a:pt x="449080" y="24391"/>
                    <a:pt x="412599" y="19438"/>
                    <a:pt x="375956" y="15885"/>
                  </a:cubicBezTo>
                  <a:lnTo>
                    <a:pt x="366431" y="15028"/>
                  </a:lnTo>
                  <a:cubicBezTo>
                    <a:pt x="327188" y="11408"/>
                    <a:pt x="287755" y="9217"/>
                    <a:pt x="248417" y="8646"/>
                  </a:cubicBezTo>
                  <a:lnTo>
                    <a:pt x="238892" y="8646"/>
                  </a:lnTo>
                  <a:lnTo>
                    <a:pt x="217460" y="8646"/>
                  </a:lnTo>
                  <a:cubicBezTo>
                    <a:pt x="184694" y="8646"/>
                    <a:pt x="151862" y="9817"/>
                    <a:pt x="118972" y="12170"/>
                  </a:cubicBezTo>
                  <a:cubicBezTo>
                    <a:pt x="115829" y="12170"/>
                    <a:pt x="112685" y="12170"/>
                    <a:pt x="109447" y="12932"/>
                  </a:cubicBezTo>
                  <a:cubicBezTo>
                    <a:pt x="72871" y="15599"/>
                    <a:pt x="36295" y="19504"/>
                    <a:pt x="-91" y="24934"/>
                  </a:cubicBezTo>
                  <a:cubicBezTo>
                    <a:pt x="-91" y="21886"/>
                    <a:pt x="-91" y="18838"/>
                    <a:pt x="481" y="15885"/>
                  </a:cubicBezTo>
                  <a:cubicBezTo>
                    <a:pt x="36771" y="10646"/>
                    <a:pt x="73442" y="6360"/>
                    <a:pt x="110114" y="3979"/>
                  </a:cubicBezTo>
                  <a:lnTo>
                    <a:pt x="119639" y="3312"/>
                  </a:lnTo>
                  <a:cubicBezTo>
                    <a:pt x="152338" y="1150"/>
                    <a:pt x="184951" y="-22"/>
                    <a:pt x="217460" y="-212"/>
                  </a:cubicBezTo>
                  <a:lnTo>
                    <a:pt x="248226" y="-212"/>
                  </a:lnTo>
                  <a:cubicBezTo>
                    <a:pt x="287374" y="359"/>
                    <a:pt x="326617" y="2455"/>
                    <a:pt x="365574" y="6074"/>
                  </a:cubicBezTo>
                  <a:lnTo>
                    <a:pt x="375099" y="7027"/>
                  </a:lnTo>
                  <a:cubicBezTo>
                    <a:pt x="411866" y="10551"/>
                    <a:pt x="448632" y="15504"/>
                    <a:pt x="485018" y="21695"/>
                  </a:cubicBezTo>
                  <a:cubicBezTo>
                    <a:pt x="485399" y="24743"/>
                    <a:pt x="485494" y="27601"/>
                    <a:pt x="485399" y="30744"/>
                  </a:cubicBezTo>
                  <a:close/>
                </a:path>
              </a:pathLst>
            </a:custGeom>
            <a:solidFill>
              <a:srgbClr val="6EA3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2" name="任意多边形: 形状 121">
              <a:extLst>
                <a:ext uri="{FF2B5EF4-FFF2-40B4-BE49-F238E27FC236}">
                  <a16:creationId xmlns:a16="http://schemas.microsoft.com/office/drawing/2014/main" id="{10C46B74-81B2-D275-F68B-FE595999D7FC}"/>
                </a:ext>
              </a:extLst>
            </p:cNvPr>
            <p:cNvSpPr/>
            <p:nvPr/>
          </p:nvSpPr>
          <p:spPr>
            <a:xfrm>
              <a:off x="5087357" y="3487177"/>
              <a:ext cx="2103625" cy="202747"/>
            </a:xfrm>
            <a:custGeom>
              <a:avLst/>
              <a:gdLst>
                <a:gd name="connsiteX0" fmla="*/ 460443 w 460533"/>
                <a:gd name="connsiteY0" fmla="*/ 12361 h 44386"/>
                <a:gd name="connsiteX1" fmla="*/ 456347 w 460533"/>
                <a:gd name="connsiteY1" fmla="*/ 21886 h 44386"/>
                <a:gd name="connsiteX2" fmla="*/ 346334 w 460533"/>
                <a:gd name="connsiteY2" fmla="*/ 39602 h 44386"/>
                <a:gd name="connsiteX3" fmla="*/ 336047 w 460533"/>
                <a:gd name="connsiteY3" fmla="*/ 40555 h 44386"/>
                <a:gd name="connsiteX4" fmla="*/ 254417 w 460533"/>
                <a:gd name="connsiteY4" fmla="*/ 44174 h 44386"/>
                <a:gd name="connsiteX5" fmla="*/ 237082 w 460533"/>
                <a:gd name="connsiteY5" fmla="*/ 44174 h 44386"/>
                <a:gd name="connsiteX6" fmla="*/ 236034 w 460533"/>
                <a:gd name="connsiteY6" fmla="*/ 44174 h 44386"/>
                <a:gd name="connsiteX7" fmla="*/ 227843 w 460533"/>
                <a:gd name="connsiteY7" fmla="*/ 44174 h 44386"/>
                <a:gd name="connsiteX8" fmla="*/ 126592 w 460533"/>
                <a:gd name="connsiteY8" fmla="*/ 35792 h 44386"/>
                <a:gd name="connsiteX9" fmla="*/ 116400 w 460533"/>
                <a:gd name="connsiteY9" fmla="*/ 34268 h 44386"/>
                <a:gd name="connsiteX10" fmla="*/ 3338 w 460533"/>
                <a:gd name="connsiteY10" fmla="*/ 9884 h 44386"/>
                <a:gd name="connsiteX11" fmla="*/ -91 w 460533"/>
                <a:gd name="connsiteY11" fmla="*/ -212 h 44386"/>
                <a:gd name="connsiteX12" fmla="*/ 113352 w 460533"/>
                <a:gd name="connsiteY12" fmla="*/ 24838 h 44386"/>
                <a:gd name="connsiteX13" fmla="*/ 123544 w 460533"/>
                <a:gd name="connsiteY13" fmla="*/ 26458 h 44386"/>
                <a:gd name="connsiteX14" fmla="*/ 227747 w 460533"/>
                <a:gd name="connsiteY14" fmla="*/ 35316 h 44386"/>
                <a:gd name="connsiteX15" fmla="*/ 236225 w 460533"/>
                <a:gd name="connsiteY15" fmla="*/ 35316 h 44386"/>
                <a:gd name="connsiteX16" fmla="*/ 236987 w 460533"/>
                <a:gd name="connsiteY16" fmla="*/ 35316 h 44386"/>
                <a:gd name="connsiteX17" fmla="*/ 339285 w 460533"/>
                <a:gd name="connsiteY17" fmla="*/ 31506 h 44386"/>
                <a:gd name="connsiteX18" fmla="*/ 349382 w 460533"/>
                <a:gd name="connsiteY18" fmla="*/ 30553 h 44386"/>
                <a:gd name="connsiteX19" fmla="*/ 460443 w 460533"/>
                <a:gd name="connsiteY19" fmla="*/ 12361 h 44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60533" h="44386">
                  <a:moveTo>
                    <a:pt x="460443" y="12361"/>
                  </a:moveTo>
                  <a:cubicBezTo>
                    <a:pt x="459110" y="15790"/>
                    <a:pt x="457776" y="19123"/>
                    <a:pt x="456347" y="21886"/>
                  </a:cubicBezTo>
                  <a:cubicBezTo>
                    <a:pt x="420067" y="29982"/>
                    <a:pt x="383329" y="35897"/>
                    <a:pt x="346334" y="39602"/>
                  </a:cubicBezTo>
                  <a:cubicBezTo>
                    <a:pt x="342809" y="39602"/>
                    <a:pt x="339476" y="40364"/>
                    <a:pt x="336047" y="40555"/>
                  </a:cubicBezTo>
                  <a:cubicBezTo>
                    <a:pt x="308996" y="42964"/>
                    <a:pt x="281783" y="44174"/>
                    <a:pt x="254417" y="44174"/>
                  </a:cubicBezTo>
                  <a:cubicBezTo>
                    <a:pt x="248607" y="44174"/>
                    <a:pt x="242797" y="44174"/>
                    <a:pt x="237082" y="44174"/>
                  </a:cubicBezTo>
                  <a:lnTo>
                    <a:pt x="236034" y="44174"/>
                  </a:lnTo>
                  <a:cubicBezTo>
                    <a:pt x="233272" y="44174"/>
                    <a:pt x="230605" y="44174"/>
                    <a:pt x="227843" y="44174"/>
                  </a:cubicBezTo>
                  <a:cubicBezTo>
                    <a:pt x="193962" y="43241"/>
                    <a:pt x="160158" y="40440"/>
                    <a:pt x="126592" y="35792"/>
                  </a:cubicBezTo>
                  <a:lnTo>
                    <a:pt x="116400" y="34268"/>
                  </a:lnTo>
                  <a:cubicBezTo>
                    <a:pt x="78234" y="28572"/>
                    <a:pt x="40467" y="20419"/>
                    <a:pt x="3338" y="9884"/>
                  </a:cubicBezTo>
                  <a:cubicBezTo>
                    <a:pt x="2100" y="6550"/>
                    <a:pt x="957" y="3217"/>
                    <a:pt x="-91" y="-212"/>
                  </a:cubicBezTo>
                  <a:cubicBezTo>
                    <a:pt x="37152" y="10551"/>
                    <a:pt x="75043" y="18923"/>
                    <a:pt x="113352" y="24838"/>
                  </a:cubicBezTo>
                  <a:lnTo>
                    <a:pt x="123544" y="26458"/>
                  </a:lnTo>
                  <a:cubicBezTo>
                    <a:pt x="158082" y="31363"/>
                    <a:pt x="192876" y="34325"/>
                    <a:pt x="227747" y="35316"/>
                  </a:cubicBezTo>
                  <a:lnTo>
                    <a:pt x="236225" y="35316"/>
                  </a:lnTo>
                  <a:lnTo>
                    <a:pt x="236987" y="35316"/>
                  </a:lnTo>
                  <a:cubicBezTo>
                    <a:pt x="271134" y="36002"/>
                    <a:pt x="305290" y="34735"/>
                    <a:pt x="339285" y="31506"/>
                  </a:cubicBezTo>
                  <a:cubicBezTo>
                    <a:pt x="342714" y="31506"/>
                    <a:pt x="346048" y="31506"/>
                    <a:pt x="349382" y="30553"/>
                  </a:cubicBezTo>
                  <a:cubicBezTo>
                    <a:pt x="386748" y="26820"/>
                    <a:pt x="423839" y="20743"/>
                    <a:pt x="460443" y="12361"/>
                  </a:cubicBezTo>
                  <a:close/>
                </a:path>
              </a:pathLst>
            </a:custGeom>
            <a:solidFill>
              <a:srgbClr val="6EA3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3" name="任意多边形: 形状 122">
              <a:extLst>
                <a:ext uri="{FF2B5EF4-FFF2-40B4-BE49-F238E27FC236}">
                  <a16:creationId xmlns:a16="http://schemas.microsoft.com/office/drawing/2014/main" id="{5EC1D97C-219D-7A49-A833-527C460497CE}"/>
                </a:ext>
              </a:extLst>
            </p:cNvPr>
            <p:cNvSpPr/>
            <p:nvPr/>
          </p:nvSpPr>
          <p:spPr>
            <a:xfrm>
              <a:off x="5384521" y="3948365"/>
              <a:ext cx="1501908" cy="129653"/>
            </a:xfrm>
            <a:custGeom>
              <a:avLst/>
              <a:gdLst>
                <a:gd name="connsiteX0" fmla="*/ 328712 w 328803"/>
                <a:gd name="connsiteY0" fmla="*/ 5122 h 28384"/>
                <a:gd name="connsiteX1" fmla="*/ 314139 w 328803"/>
                <a:gd name="connsiteY1" fmla="*/ 16552 h 28384"/>
                <a:gd name="connsiteX2" fmla="*/ 237939 w 328803"/>
                <a:gd name="connsiteY2" fmla="*/ 26077 h 28384"/>
                <a:gd name="connsiteX3" fmla="*/ 226604 w 328803"/>
                <a:gd name="connsiteY3" fmla="*/ 26839 h 28384"/>
                <a:gd name="connsiteX4" fmla="*/ 178122 w 328803"/>
                <a:gd name="connsiteY4" fmla="*/ 28172 h 28384"/>
                <a:gd name="connsiteX5" fmla="*/ 164216 w 328803"/>
                <a:gd name="connsiteY5" fmla="*/ 28172 h 28384"/>
                <a:gd name="connsiteX6" fmla="*/ 107828 w 328803"/>
                <a:gd name="connsiteY6" fmla="*/ 25220 h 28384"/>
                <a:gd name="connsiteX7" fmla="*/ 96302 w 328803"/>
                <a:gd name="connsiteY7" fmla="*/ 24172 h 28384"/>
                <a:gd name="connsiteX8" fmla="*/ 14197 w 328803"/>
                <a:gd name="connsiteY8" fmla="*/ 11885 h 28384"/>
                <a:gd name="connsiteX9" fmla="*/ -91 w 328803"/>
                <a:gd name="connsiteY9" fmla="*/ -212 h 28384"/>
                <a:gd name="connsiteX10" fmla="*/ 90206 w 328803"/>
                <a:gd name="connsiteY10" fmla="*/ 14742 h 28384"/>
                <a:gd name="connsiteX11" fmla="*/ 101636 w 328803"/>
                <a:gd name="connsiteY11" fmla="*/ 15885 h 28384"/>
                <a:gd name="connsiteX12" fmla="*/ 164025 w 328803"/>
                <a:gd name="connsiteY12" fmla="*/ 19314 h 28384"/>
                <a:gd name="connsiteX13" fmla="*/ 173550 w 328803"/>
                <a:gd name="connsiteY13" fmla="*/ 19314 h 28384"/>
                <a:gd name="connsiteX14" fmla="*/ 232986 w 328803"/>
                <a:gd name="connsiteY14" fmla="*/ 17504 h 28384"/>
                <a:gd name="connsiteX15" fmla="*/ 244226 w 328803"/>
                <a:gd name="connsiteY15" fmla="*/ 16742 h 28384"/>
                <a:gd name="connsiteX16" fmla="*/ 328712 w 328803"/>
                <a:gd name="connsiteY16" fmla="*/ 5122 h 28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8803" h="28384">
                  <a:moveTo>
                    <a:pt x="328712" y="5122"/>
                  </a:moveTo>
                  <a:cubicBezTo>
                    <a:pt x="323950" y="9122"/>
                    <a:pt x="319187" y="13028"/>
                    <a:pt x="314139" y="16552"/>
                  </a:cubicBezTo>
                  <a:cubicBezTo>
                    <a:pt x="288803" y="20743"/>
                    <a:pt x="263180" y="23886"/>
                    <a:pt x="237939" y="26077"/>
                  </a:cubicBezTo>
                  <a:lnTo>
                    <a:pt x="226604" y="26839"/>
                  </a:lnTo>
                  <a:cubicBezTo>
                    <a:pt x="210507" y="27791"/>
                    <a:pt x="194315" y="28172"/>
                    <a:pt x="178122" y="28172"/>
                  </a:cubicBezTo>
                  <a:lnTo>
                    <a:pt x="164216" y="28172"/>
                  </a:lnTo>
                  <a:cubicBezTo>
                    <a:pt x="145166" y="27791"/>
                    <a:pt x="126373" y="26810"/>
                    <a:pt x="107828" y="25220"/>
                  </a:cubicBezTo>
                  <a:cubicBezTo>
                    <a:pt x="103922" y="25220"/>
                    <a:pt x="100112" y="24648"/>
                    <a:pt x="96302" y="24172"/>
                  </a:cubicBezTo>
                  <a:cubicBezTo>
                    <a:pt x="68737" y="21514"/>
                    <a:pt x="41334" y="17419"/>
                    <a:pt x="14197" y="11885"/>
                  </a:cubicBezTo>
                  <a:cubicBezTo>
                    <a:pt x="9215" y="8112"/>
                    <a:pt x="4443" y="4074"/>
                    <a:pt x="-91" y="-212"/>
                  </a:cubicBezTo>
                  <a:cubicBezTo>
                    <a:pt x="29694" y="6531"/>
                    <a:pt x="59841" y="11522"/>
                    <a:pt x="90206" y="14742"/>
                  </a:cubicBezTo>
                  <a:lnTo>
                    <a:pt x="101636" y="15885"/>
                  </a:lnTo>
                  <a:cubicBezTo>
                    <a:pt x="122306" y="17790"/>
                    <a:pt x="143165" y="18933"/>
                    <a:pt x="164025" y="19314"/>
                  </a:cubicBezTo>
                  <a:lnTo>
                    <a:pt x="173550" y="19314"/>
                  </a:lnTo>
                  <a:cubicBezTo>
                    <a:pt x="193457" y="19314"/>
                    <a:pt x="213174" y="18838"/>
                    <a:pt x="232986" y="17504"/>
                  </a:cubicBezTo>
                  <a:cubicBezTo>
                    <a:pt x="236891" y="17504"/>
                    <a:pt x="240416" y="17504"/>
                    <a:pt x="244226" y="16742"/>
                  </a:cubicBezTo>
                  <a:cubicBezTo>
                    <a:pt x="272572" y="14323"/>
                    <a:pt x="300766" y="10446"/>
                    <a:pt x="328712" y="5122"/>
                  </a:cubicBezTo>
                  <a:close/>
                </a:path>
              </a:pathLst>
            </a:custGeom>
            <a:solidFill>
              <a:srgbClr val="6EA3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4" name="任意多边形: 形状 123">
              <a:extLst>
                <a:ext uri="{FF2B5EF4-FFF2-40B4-BE49-F238E27FC236}">
                  <a16:creationId xmlns:a16="http://schemas.microsoft.com/office/drawing/2014/main" id="{3C6CC1BC-CD8C-857E-F1F0-752F0434B710}"/>
                </a:ext>
              </a:extLst>
            </p:cNvPr>
            <p:cNvSpPr/>
            <p:nvPr/>
          </p:nvSpPr>
          <p:spPr>
            <a:xfrm>
              <a:off x="5824021" y="3566232"/>
              <a:ext cx="1343264" cy="694558"/>
            </a:xfrm>
            <a:custGeom>
              <a:avLst/>
              <a:gdLst>
                <a:gd name="connsiteX0" fmla="*/ 212303 w 294072"/>
                <a:gd name="connsiteY0" fmla="*/ 58205 h 152055"/>
                <a:gd name="connsiteX1" fmla="*/ 59903 w 294072"/>
                <a:gd name="connsiteY1" fmla="*/ 21724 h 152055"/>
                <a:gd name="connsiteX2" fmla="*/ 943 w 294072"/>
                <a:gd name="connsiteY2" fmla="*/ 1055 h 152055"/>
                <a:gd name="connsiteX3" fmla="*/ 100955 w 294072"/>
                <a:gd name="connsiteY3" fmla="*/ 100972 h 152055"/>
                <a:gd name="connsiteX4" fmla="*/ 215255 w 294072"/>
                <a:gd name="connsiteY4" fmla="*/ 114116 h 152055"/>
                <a:gd name="connsiteX5" fmla="*/ 262880 w 294072"/>
                <a:gd name="connsiteY5" fmla="*/ 147454 h 152055"/>
                <a:gd name="connsiteX6" fmla="*/ 293170 w 294072"/>
                <a:gd name="connsiteY6" fmla="*/ 149168 h 152055"/>
                <a:gd name="connsiteX7" fmla="*/ 212303 w 294072"/>
                <a:gd name="connsiteY7" fmla="*/ 58205 h 152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4072" h="152055">
                  <a:moveTo>
                    <a:pt x="212303" y="58205"/>
                  </a:moveTo>
                  <a:cubicBezTo>
                    <a:pt x="160029" y="53366"/>
                    <a:pt x="108709" y="41079"/>
                    <a:pt x="59903" y="21724"/>
                  </a:cubicBezTo>
                  <a:cubicBezTo>
                    <a:pt x="24470" y="7627"/>
                    <a:pt x="5515" y="-4184"/>
                    <a:pt x="943" y="1055"/>
                  </a:cubicBezTo>
                  <a:cubicBezTo>
                    <a:pt x="-7344" y="10580"/>
                    <a:pt x="34947" y="72778"/>
                    <a:pt x="100955" y="100972"/>
                  </a:cubicBezTo>
                  <a:cubicBezTo>
                    <a:pt x="137112" y="115821"/>
                    <a:pt x="176670" y="120374"/>
                    <a:pt x="215255" y="114116"/>
                  </a:cubicBezTo>
                  <a:lnTo>
                    <a:pt x="262880" y="147454"/>
                  </a:lnTo>
                  <a:cubicBezTo>
                    <a:pt x="280149" y="152664"/>
                    <a:pt x="290246" y="153235"/>
                    <a:pt x="293170" y="149168"/>
                  </a:cubicBezTo>
                  <a:cubicBezTo>
                    <a:pt x="299142" y="140215"/>
                    <a:pt x="272186" y="109897"/>
                    <a:pt x="212303" y="58205"/>
                  </a:cubicBezTo>
                  <a:close/>
                </a:path>
              </a:pathLst>
            </a:custGeom>
            <a:solidFill>
              <a:srgbClr val="FF8F6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5" name="任意多边形: 形状 124">
              <a:extLst>
                <a:ext uri="{FF2B5EF4-FFF2-40B4-BE49-F238E27FC236}">
                  <a16:creationId xmlns:a16="http://schemas.microsoft.com/office/drawing/2014/main" id="{F8211E51-4E52-995F-4E83-754319EFC104}"/>
                </a:ext>
              </a:extLst>
            </p:cNvPr>
            <p:cNvSpPr/>
            <p:nvPr/>
          </p:nvSpPr>
          <p:spPr>
            <a:xfrm>
              <a:off x="4918531" y="3560403"/>
              <a:ext cx="1484514" cy="585054"/>
            </a:xfrm>
            <a:custGeom>
              <a:avLst/>
              <a:gdLst>
                <a:gd name="connsiteX0" fmla="*/ 324905 w 324995"/>
                <a:gd name="connsiteY0" fmla="*/ 92247 h 128082"/>
                <a:gd name="connsiteX1" fmla="*/ 222988 w 324995"/>
                <a:gd name="connsiteY1" fmla="*/ 100343 h 128082"/>
                <a:gd name="connsiteX2" fmla="*/ 103 w 324995"/>
                <a:gd name="connsiteY2" fmla="*/ 1092 h 128082"/>
                <a:gd name="connsiteX3" fmla="*/ 99067 w 324995"/>
                <a:gd name="connsiteY3" fmla="*/ 83865 h 128082"/>
                <a:gd name="connsiteX4" fmla="*/ 188412 w 324995"/>
                <a:gd name="connsiteY4" fmla="*/ 127870 h 128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995" h="128082">
                  <a:moveTo>
                    <a:pt x="324905" y="92247"/>
                  </a:moveTo>
                  <a:lnTo>
                    <a:pt x="222988" y="100343"/>
                  </a:lnTo>
                  <a:cubicBezTo>
                    <a:pt x="78713" y="25667"/>
                    <a:pt x="4418" y="-7413"/>
                    <a:pt x="103" y="1092"/>
                  </a:cubicBezTo>
                  <a:cubicBezTo>
                    <a:pt x="-2945" y="7446"/>
                    <a:pt x="30040" y="35030"/>
                    <a:pt x="99067" y="83865"/>
                  </a:cubicBezTo>
                  <a:lnTo>
                    <a:pt x="188412" y="127870"/>
                  </a:lnTo>
                  <a:close/>
                </a:path>
              </a:pathLst>
            </a:custGeom>
            <a:solidFill>
              <a:srgbClr val="FF8F6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6" name="任意多边形: 形状 125">
              <a:extLst>
                <a:ext uri="{FF2B5EF4-FFF2-40B4-BE49-F238E27FC236}">
                  <a16:creationId xmlns:a16="http://schemas.microsoft.com/office/drawing/2014/main" id="{BE197D8D-92E2-A0FC-3645-39066407AF10}"/>
                </a:ext>
              </a:extLst>
            </p:cNvPr>
            <p:cNvSpPr/>
            <p:nvPr/>
          </p:nvSpPr>
          <p:spPr>
            <a:xfrm>
              <a:off x="4878864" y="3644675"/>
              <a:ext cx="840860" cy="592869"/>
            </a:xfrm>
            <a:custGeom>
              <a:avLst/>
              <a:gdLst>
                <a:gd name="connsiteX0" fmla="*/ 13074 w 184084"/>
                <a:gd name="connsiteY0" fmla="*/ 646 h 129793"/>
                <a:gd name="connsiteX1" fmla="*/ 215 w 184084"/>
                <a:gd name="connsiteY1" fmla="*/ 1789 h 129793"/>
                <a:gd name="connsiteX2" fmla="*/ 100609 w 184084"/>
                <a:gd name="connsiteY2" fmla="*/ 92943 h 129793"/>
                <a:gd name="connsiteX3" fmla="*/ 159949 w 184084"/>
                <a:gd name="connsiteY3" fmla="*/ 128567 h 129793"/>
                <a:gd name="connsiteX4" fmla="*/ 183952 w 184084"/>
                <a:gd name="connsiteY4" fmla="*/ 88466 h 129793"/>
                <a:gd name="connsiteX5" fmla="*/ 13074 w 184084"/>
                <a:gd name="connsiteY5" fmla="*/ 646 h 12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084" h="129793">
                  <a:moveTo>
                    <a:pt x="13074" y="646"/>
                  </a:moveTo>
                  <a:cubicBezTo>
                    <a:pt x="8311" y="-211"/>
                    <a:pt x="1834" y="-1164"/>
                    <a:pt x="215" y="1789"/>
                  </a:cubicBezTo>
                  <a:cubicBezTo>
                    <a:pt x="-3881" y="9790"/>
                    <a:pt x="33362" y="33793"/>
                    <a:pt x="100609" y="92943"/>
                  </a:cubicBezTo>
                  <a:cubicBezTo>
                    <a:pt x="130898" y="119518"/>
                    <a:pt x="144900" y="133615"/>
                    <a:pt x="159949" y="128567"/>
                  </a:cubicBezTo>
                  <a:cubicBezTo>
                    <a:pt x="175265" y="121213"/>
                    <a:pt x="184705" y="105440"/>
                    <a:pt x="183952" y="88466"/>
                  </a:cubicBezTo>
                  <a:cubicBezTo>
                    <a:pt x="181762" y="31507"/>
                    <a:pt x="50602" y="7599"/>
                    <a:pt x="13074" y="646"/>
                  </a:cubicBezTo>
                  <a:close/>
                </a:path>
              </a:pathLst>
            </a:custGeom>
            <a:solidFill>
              <a:srgbClr val="FF8F6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5" name="任意多边形: 形状 174">
              <a:extLst>
                <a:ext uri="{FF2B5EF4-FFF2-40B4-BE49-F238E27FC236}">
                  <a16:creationId xmlns:a16="http://schemas.microsoft.com/office/drawing/2014/main" id="{B8849026-4134-0789-7B32-D0FFFBD6447F}"/>
                </a:ext>
              </a:extLst>
            </p:cNvPr>
            <p:cNvSpPr/>
            <p:nvPr/>
          </p:nvSpPr>
          <p:spPr>
            <a:xfrm>
              <a:off x="4880472" y="3752087"/>
              <a:ext cx="659975" cy="551334"/>
            </a:xfrm>
            <a:custGeom>
              <a:avLst/>
              <a:gdLst>
                <a:gd name="connsiteX0" fmla="*/ 9864 w 144484"/>
                <a:gd name="connsiteY0" fmla="*/ -9 h 120700"/>
                <a:gd name="connsiteX1" fmla="*/ 339 w 144484"/>
                <a:gd name="connsiteY1" fmla="*/ 2182 h 120700"/>
                <a:gd name="connsiteX2" fmla="*/ 77682 w 144484"/>
                <a:gd name="connsiteY2" fmla="*/ 84859 h 120700"/>
                <a:gd name="connsiteX3" fmla="*/ 129879 w 144484"/>
                <a:gd name="connsiteY3" fmla="*/ 119530 h 120700"/>
                <a:gd name="connsiteX4" fmla="*/ 143309 w 144484"/>
                <a:gd name="connsiteY4" fmla="*/ 71905 h 120700"/>
                <a:gd name="connsiteX5" fmla="*/ 9864 w 144484"/>
                <a:gd name="connsiteY5" fmla="*/ -9 h 12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484" h="120700">
                  <a:moveTo>
                    <a:pt x="9864" y="-9"/>
                  </a:moveTo>
                  <a:cubicBezTo>
                    <a:pt x="3196" y="-771"/>
                    <a:pt x="1101" y="753"/>
                    <a:pt x="339" y="2182"/>
                  </a:cubicBezTo>
                  <a:cubicBezTo>
                    <a:pt x="-2423" y="7135"/>
                    <a:pt x="6435" y="19231"/>
                    <a:pt x="77682" y="84859"/>
                  </a:cubicBezTo>
                  <a:cubicBezTo>
                    <a:pt x="110638" y="115053"/>
                    <a:pt x="120830" y="123626"/>
                    <a:pt x="129879" y="119530"/>
                  </a:cubicBezTo>
                  <a:cubicBezTo>
                    <a:pt x="141976" y="114196"/>
                    <a:pt x="146738" y="89240"/>
                    <a:pt x="143309" y="71905"/>
                  </a:cubicBezTo>
                  <a:cubicBezTo>
                    <a:pt x="131498" y="12659"/>
                    <a:pt x="15103" y="467"/>
                    <a:pt x="9864" y="-9"/>
                  </a:cubicBezTo>
                  <a:close/>
                </a:path>
              </a:pathLst>
            </a:custGeom>
            <a:solidFill>
              <a:srgbClr val="FF8F6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6" name="任意多边形: 形状 175">
              <a:extLst>
                <a:ext uri="{FF2B5EF4-FFF2-40B4-BE49-F238E27FC236}">
                  <a16:creationId xmlns:a16="http://schemas.microsoft.com/office/drawing/2014/main" id="{606F5251-9B80-BE4C-B6C1-D5E10A16CB69}"/>
                </a:ext>
              </a:extLst>
            </p:cNvPr>
            <p:cNvSpPr/>
            <p:nvPr/>
          </p:nvSpPr>
          <p:spPr>
            <a:xfrm>
              <a:off x="5075965" y="3916171"/>
              <a:ext cx="1870795" cy="651200"/>
            </a:xfrm>
            <a:custGeom>
              <a:avLst/>
              <a:gdLst>
                <a:gd name="connsiteX0" fmla="*/ 9452 w 409561"/>
                <a:gd name="connsiteY0" fmla="*/ 42269 h 142563"/>
                <a:gd name="connsiteX1" fmla="*/ 72507 w 409561"/>
                <a:gd name="connsiteY1" fmla="*/ 105420 h 142563"/>
                <a:gd name="connsiteX2" fmla="*/ 236623 w 409561"/>
                <a:gd name="connsiteY2" fmla="*/ 138757 h 142563"/>
                <a:gd name="connsiteX3" fmla="*/ 318538 w 409561"/>
                <a:gd name="connsiteY3" fmla="*/ 138186 h 142563"/>
                <a:gd name="connsiteX4" fmla="*/ 407406 w 409561"/>
                <a:gd name="connsiteY4" fmla="*/ 14361 h 142563"/>
                <a:gd name="connsiteX5" fmla="*/ 287772 w 409561"/>
                <a:gd name="connsiteY5" fmla="*/ 16266 h 142563"/>
                <a:gd name="connsiteX6" fmla="*/ -73 w 409561"/>
                <a:gd name="connsiteY6" fmla="*/ 32363 h 142563"/>
                <a:gd name="connsiteX7" fmla="*/ 9452 w 409561"/>
                <a:gd name="connsiteY7" fmla="*/ 42269 h 14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9561" h="142563">
                  <a:moveTo>
                    <a:pt x="9452" y="42269"/>
                  </a:moveTo>
                  <a:cubicBezTo>
                    <a:pt x="26301" y="67101"/>
                    <a:pt x="47695" y="88532"/>
                    <a:pt x="72507" y="105420"/>
                  </a:cubicBezTo>
                  <a:cubicBezTo>
                    <a:pt x="120942" y="137100"/>
                    <a:pt x="179663" y="149025"/>
                    <a:pt x="236623" y="138757"/>
                  </a:cubicBezTo>
                  <a:lnTo>
                    <a:pt x="318538" y="138186"/>
                  </a:lnTo>
                  <a:cubicBezTo>
                    <a:pt x="384642" y="89418"/>
                    <a:pt x="418455" y="36078"/>
                    <a:pt x="407406" y="14361"/>
                  </a:cubicBezTo>
                  <a:cubicBezTo>
                    <a:pt x="397119" y="-6023"/>
                    <a:pt x="346160" y="-4689"/>
                    <a:pt x="287772" y="16266"/>
                  </a:cubicBezTo>
                  <a:cubicBezTo>
                    <a:pt x="97272" y="10999"/>
                    <a:pt x="1327" y="16361"/>
                    <a:pt x="-73" y="32363"/>
                  </a:cubicBezTo>
                  <a:cubicBezTo>
                    <a:pt x="-359" y="35030"/>
                    <a:pt x="2879" y="38745"/>
                    <a:pt x="9452" y="42269"/>
                  </a:cubicBezTo>
                  <a:close/>
                </a:path>
              </a:pathLst>
            </a:custGeom>
            <a:solidFill>
              <a:srgbClr val="FF8F6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7" name="任意多边形: 形状 176">
              <a:extLst>
                <a:ext uri="{FF2B5EF4-FFF2-40B4-BE49-F238E27FC236}">
                  <a16:creationId xmlns:a16="http://schemas.microsoft.com/office/drawing/2014/main" id="{148B19BD-CC68-59A1-22DC-52F14F6201E8}"/>
                </a:ext>
              </a:extLst>
            </p:cNvPr>
            <p:cNvSpPr/>
            <p:nvPr/>
          </p:nvSpPr>
          <p:spPr>
            <a:xfrm>
              <a:off x="6496160" y="3994486"/>
              <a:ext cx="973628" cy="927242"/>
            </a:xfrm>
            <a:custGeom>
              <a:avLst/>
              <a:gdLst>
                <a:gd name="connsiteX0" fmla="*/ -91 w 213150"/>
                <a:gd name="connsiteY0" fmla="*/ 111706 h 202995"/>
                <a:gd name="connsiteX1" fmla="*/ 48392 w 213150"/>
                <a:gd name="connsiteY1" fmla="*/ 156284 h 202995"/>
                <a:gd name="connsiteX2" fmla="*/ 115067 w 213150"/>
                <a:gd name="connsiteY2" fmla="*/ 202575 h 202995"/>
                <a:gd name="connsiteX3" fmla="*/ 156596 w 213150"/>
                <a:gd name="connsiteY3" fmla="*/ 166285 h 202995"/>
                <a:gd name="connsiteX4" fmla="*/ 208602 w 213150"/>
                <a:gd name="connsiteY4" fmla="*/ 123232 h 202995"/>
                <a:gd name="connsiteX5" fmla="*/ 205745 w 213150"/>
                <a:gd name="connsiteY5" fmla="*/ 73130 h 202995"/>
                <a:gd name="connsiteX6" fmla="*/ 162406 w 213150"/>
                <a:gd name="connsiteY6" fmla="*/ 41126 h 202995"/>
                <a:gd name="connsiteX7" fmla="*/ 82682 w 213150"/>
                <a:gd name="connsiteY7" fmla="*/ -212 h 202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150" h="202995">
                  <a:moveTo>
                    <a:pt x="-91" y="111706"/>
                  </a:moveTo>
                  <a:cubicBezTo>
                    <a:pt x="20483" y="130756"/>
                    <a:pt x="37247" y="146187"/>
                    <a:pt x="48392" y="156284"/>
                  </a:cubicBezTo>
                  <a:cubicBezTo>
                    <a:pt x="90587" y="194860"/>
                    <a:pt x="101446" y="204385"/>
                    <a:pt x="115067" y="202575"/>
                  </a:cubicBezTo>
                  <a:cubicBezTo>
                    <a:pt x="128687" y="200765"/>
                    <a:pt x="127925" y="190764"/>
                    <a:pt x="156596" y="166285"/>
                  </a:cubicBezTo>
                  <a:cubicBezTo>
                    <a:pt x="187647" y="139710"/>
                    <a:pt x="200411" y="141234"/>
                    <a:pt x="208602" y="123232"/>
                  </a:cubicBezTo>
                  <a:cubicBezTo>
                    <a:pt x="215422" y="106982"/>
                    <a:pt x="214374" y="88494"/>
                    <a:pt x="205745" y="73130"/>
                  </a:cubicBezTo>
                  <a:cubicBezTo>
                    <a:pt x="197553" y="58462"/>
                    <a:pt x="184980" y="52461"/>
                    <a:pt x="162406" y="41126"/>
                  </a:cubicBezTo>
                  <a:cubicBezTo>
                    <a:pt x="144594" y="32173"/>
                    <a:pt x="117448" y="18362"/>
                    <a:pt x="82682" y="-212"/>
                  </a:cubicBezTo>
                  <a:close/>
                </a:path>
              </a:pathLst>
            </a:custGeom>
            <a:solidFill>
              <a:srgbClr val="FF8F6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8" name="任意多边形: 形状 177">
              <a:extLst>
                <a:ext uri="{FF2B5EF4-FFF2-40B4-BE49-F238E27FC236}">
                  <a16:creationId xmlns:a16="http://schemas.microsoft.com/office/drawing/2014/main" id="{3554C824-DEC8-C93A-4F6C-14B15796F9E3}"/>
                </a:ext>
              </a:extLst>
            </p:cNvPr>
            <p:cNvSpPr/>
            <p:nvPr/>
          </p:nvSpPr>
          <p:spPr>
            <a:xfrm>
              <a:off x="6193346" y="3971492"/>
              <a:ext cx="141565" cy="61711"/>
            </a:xfrm>
            <a:custGeom>
              <a:avLst/>
              <a:gdLst>
                <a:gd name="connsiteX0" fmla="*/ 30007 w 30992"/>
                <a:gd name="connsiteY0" fmla="*/ 13299 h 13510"/>
                <a:gd name="connsiteX1" fmla="*/ 670 w 30992"/>
                <a:gd name="connsiteY1" fmla="*/ 2154 h 13510"/>
                <a:gd name="connsiteX2" fmla="*/ -26 w 30992"/>
                <a:gd name="connsiteY2" fmla="*/ 697 h 13510"/>
                <a:gd name="connsiteX3" fmla="*/ 3 w 30992"/>
                <a:gd name="connsiteY3" fmla="*/ 630 h 13510"/>
                <a:gd name="connsiteX4" fmla="*/ 1403 w 30992"/>
                <a:gd name="connsiteY4" fmla="*/ -170 h 13510"/>
                <a:gd name="connsiteX5" fmla="*/ 1527 w 30992"/>
                <a:gd name="connsiteY5" fmla="*/ -132 h 13510"/>
                <a:gd name="connsiteX6" fmla="*/ 30102 w 30992"/>
                <a:gd name="connsiteY6" fmla="*/ 11012 h 13510"/>
                <a:gd name="connsiteX7" fmla="*/ 30874 w 30992"/>
                <a:gd name="connsiteY7" fmla="*/ 12280 h 13510"/>
                <a:gd name="connsiteX8" fmla="*/ 30769 w 30992"/>
                <a:gd name="connsiteY8" fmla="*/ 12536 h 13510"/>
                <a:gd name="connsiteX9" fmla="*/ 30007 w 30992"/>
                <a:gd name="connsiteY9" fmla="*/ 13299 h 13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992" h="13510">
                  <a:moveTo>
                    <a:pt x="30007" y="13299"/>
                  </a:moveTo>
                  <a:lnTo>
                    <a:pt x="670" y="2154"/>
                  </a:lnTo>
                  <a:cubicBezTo>
                    <a:pt x="79" y="1945"/>
                    <a:pt x="-235" y="1287"/>
                    <a:pt x="-26" y="697"/>
                  </a:cubicBezTo>
                  <a:cubicBezTo>
                    <a:pt x="-16" y="668"/>
                    <a:pt x="-7" y="649"/>
                    <a:pt x="3" y="630"/>
                  </a:cubicBezTo>
                  <a:cubicBezTo>
                    <a:pt x="165" y="21"/>
                    <a:pt x="794" y="-341"/>
                    <a:pt x="1403" y="-170"/>
                  </a:cubicBezTo>
                  <a:cubicBezTo>
                    <a:pt x="1451" y="-160"/>
                    <a:pt x="1489" y="-151"/>
                    <a:pt x="1527" y="-132"/>
                  </a:cubicBezTo>
                  <a:lnTo>
                    <a:pt x="30102" y="11012"/>
                  </a:lnTo>
                  <a:cubicBezTo>
                    <a:pt x="30664" y="11155"/>
                    <a:pt x="31007" y="11717"/>
                    <a:pt x="30874" y="12280"/>
                  </a:cubicBezTo>
                  <a:cubicBezTo>
                    <a:pt x="30845" y="12365"/>
                    <a:pt x="30816" y="12460"/>
                    <a:pt x="30769" y="12536"/>
                  </a:cubicBezTo>
                  <a:cubicBezTo>
                    <a:pt x="30654" y="12899"/>
                    <a:pt x="30369" y="13184"/>
                    <a:pt x="30007" y="13299"/>
                  </a:cubicBezTo>
                  <a:close/>
                </a:path>
              </a:pathLst>
            </a:custGeom>
            <a:solidFill>
              <a:srgbClr val="35322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9" name="任意多边形: 形状 178">
              <a:extLst>
                <a:ext uri="{FF2B5EF4-FFF2-40B4-BE49-F238E27FC236}">
                  <a16:creationId xmlns:a16="http://schemas.microsoft.com/office/drawing/2014/main" id="{62E8B661-2421-FA78-C509-0EBB8E3B004F}"/>
                </a:ext>
              </a:extLst>
            </p:cNvPr>
            <p:cNvSpPr/>
            <p:nvPr/>
          </p:nvSpPr>
          <p:spPr>
            <a:xfrm>
              <a:off x="5002255" y="3669683"/>
              <a:ext cx="468200" cy="338068"/>
            </a:xfrm>
            <a:custGeom>
              <a:avLst/>
              <a:gdLst>
                <a:gd name="connsiteX0" fmla="*/ 101027 w 102500"/>
                <a:gd name="connsiteY0" fmla="*/ 73656 h 74011"/>
                <a:gd name="connsiteX1" fmla="*/ 100360 w 102500"/>
                <a:gd name="connsiteY1" fmla="*/ 73656 h 74011"/>
                <a:gd name="connsiteX2" fmla="*/ 252 w 102500"/>
                <a:gd name="connsiteY2" fmla="*/ 1838 h 74011"/>
                <a:gd name="connsiteX3" fmla="*/ 252 w 102500"/>
                <a:gd name="connsiteY3" fmla="*/ 123 h 74011"/>
                <a:gd name="connsiteX4" fmla="*/ 1871 w 102500"/>
                <a:gd name="connsiteY4" fmla="*/ 123 h 74011"/>
                <a:gd name="connsiteX5" fmla="*/ 1871 w 102500"/>
                <a:gd name="connsiteY5" fmla="*/ 123 h 74011"/>
                <a:gd name="connsiteX6" fmla="*/ 102075 w 102500"/>
                <a:gd name="connsiteY6" fmla="*/ 72037 h 74011"/>
                <a:gd name="connsiteX7" fmla="*/ 102075 w 102500"/>
                <a:gd name="connsiteY7" fmla="*/ 73656 h 74011"/>
                <a:gd name="connsiteX8" fmla="*/ 102075 w 102500"/>
                <a:gd name="connsiteY8" fmla="*/ 73656 h 74011"/>
                <a:gd name="connsiteX9" fmla="*/ 101027 w 102500"/>
                <a:gd name="connsiteY9" fmla="*/ 73656 h 74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500" h="74011">
                  <a:moveTo>
                    <a:pt x="101027" y="73656"/>
                  </a:moveTo>
                  <a:cubicBezTo>
                    <a:pt x="100808" y="73733"/>
                    <a:pt x="100579" y="73733"/>
                    <a:pt x="100360" y="73656"/>
                  </a:cubicBezTo>
                  <a:lnTo>
                    <a:pt x="252" y="1838"/>
                  </a:lnTo>
                  <a:cubicBezTo>
                    <a:pt x="-205" y="1362"/>
                    <a:pt x="-205" y="600"/>
                    <a:pt x="252" y="123"/>
                  </a:cubicBezTo>
                  <a:cubicBezTo>
                    <a:pt x="700" y="-324"/>
                    <a:pt x="1424" y="-324"/>
                    <a:pt x="1871" y="123"/>
                  </a:cubicBezTo>
                  <a:cubicBezTo>
                    <a:pt x="1871" y="123"/>
                    <a:pt x="1871" y="123"/>
                    <a:pt x="1871" y="123"/>
                  </a:cubicBezTo>
                  <a:lnTo>
                    <a:pt x="102075" y="72037"/>
                  </a:lnTo>
                  <a:cubicBezTo>
                    <a:pt x="102522" y="72485"/>
                    <a:pt x="102522" y="73209"/>
                    <a:pt x="102075" y="73656"/>
                  </a:cubicBezTo>
                  <a:cubicBezTo>
                    <a:pt x="102075" y="73656"/>
                    <a:pt x="102075" y="73656"/>
                    <a:pt x="102075" y="73656"/>
                  </a:cubicBezTo>
                  <a:cubicBezTo>
                    <a:pt x="101751" y="73847"/>
                    <a:pt x="101351" y="73847"/>
                    <a:pt x="101027" y="73656"/>
                  </a:cubicBezTo>
                  <a:close/>
                </a:path>
              </a:pathLst>
            </a:custGeom>
            <a:solidFill>
              <a:srgbClr val="35322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0" name="任意多边形: 形状 179">
              <a:extLst>
                <a:ext uri="{FF2B5EF4-FFF2-40B4-BE49-F238E27FC236}">
                  <a16:creationId xmlns:a16="http://schemas.microsoft.com/office/drawing/2014/main" id="{6A0031B9-A6B3-0341-6E51-E21CA0563CA6}"/>
                </a:ext>
              </a:extLst>
            </p:cNvPr>
            <p:cNvSpPr/>
            <p:nvPr/>
          </p:nvSpPr>
          <p:spPr>
            <a:xfrm>
              <a:off x="5503740" y="4021902"/>
              <a:ext cx="239531" cy="97450"/>
            </a:xfrm>
            <a:custGeom>
              <a:avLst/>
              <a:gdLst>
                <a:gd name="connsiteX0" fmla="*/ 51152 w 52439"/>
                <a:gd name="connsiteY0" fmla="*/ 21122 h 21334"/>
                <a:gd name="connsiteX1" fmla="*/ 670 w 52439"/>
                <a:gd name="connsiteY1" fmla="*/ 2072 h 21334"/>
                <a:gd name="connsiteX2" fmla="*/ -26 w 52439"/>
                <a:gd name="connsiteY2" fmla="*/ 615 h 21334"/>
                <a:gd name="connsiteX3" fmla="*/ 3 w 52439"/>
                <a:gd name="connsiteY3" fmla="*/ 548 h 21334"/>
                <a:gd name="connsiteX4" fmla="*/ 1460 w 52439"/>
                <a:gd name="connsiteY4" fmla="*/ -147 h 21334"/>
                <a:gd name="connsiteX5" fmla="*/ 1527 w 52439"/>
                <a:gd name="connsiteY5" fmla="*/ -119 h 21334"/>
                <a:gd name="connsiteX6" fmla="*/ 51533 w 52439"/>
                <a:gd name="connsiteY6" fmla="*/ 18931 h 21334"/>
                <a:gd name="connsiteX7" fmla="*/ 52295 w 52439"/>
                <a:gd name="connsiteY7" fmla="*/ 20455 h 21334"/>
                <a:gd name="connsiteX8" fmla="*/ 51152 w 52439"/>
                <a:gd name="connsiteY8" fmla="*/ 21122 h 2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439" h="21334">
                  <a:moveTo>
                    <a:pt x="51152" y="21122"/>
                  </a:moveTo>
                  <a:lnTo>
                    <a:pt x="670" y="2072"/>
                  </a:lnTo>
                  <a:cubicBezTo>
                    <a:pt x="79" y="1863"/>
                    <a:pt x="-235" y="1205"/>
                    <a:pt x="-26" y="615"/>
                  </a:cubicBezTo>
                  <a:cubicBezTo>
                    <a:pt x="-16" y="586"/>
                    <a:pt x="-7" y="567"/>
                    <a:pt x="3" y="548"/>
                  </a:cubicBezTo>
                  <a:cubicBezTo>
                    <a:pt x="213" y="-43"/>
                    <a:pt x="870" y="-357"/>
                    <a:pt x="1460" y="-147"/>
                  </a:cubicBezTo>
                  <a:cubicBezTo>
                    <a:pt x="1489" y="-138"/>
                    <a:pt x="1508" y="-128"/>
                    <a:pt x="1527" y="-119"/>
                  </a:cubicBezTo>
                  <a:lnTo>
                    <a:pt x="51533" y="18931"/>
                  </a:lnTo>
                  <a:cubicBezTo>
                    <a:pt x="52152" y="19160"/>
                    <a:pt x="52486" y="19827"/>
                    <a:pt x="52295" y="20455"/>
                  </a:cubicBezTo>
                  <a:cubicBezTo>
                    <a:pt x="52057" y="20865"/>
                    <a:pt x="51628" y="21122"/>
                    <a:pt x="51152" y="21122"/>
                  </a:cubicBezTo>
                  <a:close/>
                </a:path>
              </a:pathLst>
            </a:custGeom>
            <a:solidFill>
              <a:srgbClr val="35322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1" name="任意多边形: 形状 180">
              <a:extLst>
                <a:ext uri="{FF2B5EF4-FFF2-40B4-BE49-F238E27FC236}">
                  <a16:creationId xmlns:a16="http://schemas.microsoft.com/office/drawing/2014/main" id="{8F76F88E-F45F-CD8D-B150-04DA2B780427}"/>
                </a:ext>
              </a:extLst>
            </p:cNvPr>
            <p:cNvSpPr/>
            <p:nvPr/>
          </p:nvSpPr>
          <p:spPr>
            <a:xfrm>
              <a:off x="4964872" y="3754494"/>
              <a:ext cx="413784" cy="349958"/>
            </a:xfrm>
            <a:custGeom>
              <a:avLst/>
              <a:gdLst>
                <a:gd name="connsiteX0" fmla="*/ 90161 w 90587"/>
                <a:gd name="connsiteY0" fmla="*/ 76331 h 76614"/>
                <a:gd name="connsiteX1" fmla="*/ 89399 w 90587"/>
                <a:gd name="connsiteY1" fmla="*/ 76331 h 76614"/>
                <a:gd name="connsiteX2" fmla="*/ 245 w 90587"/>
                <a:gd name="connsiteY2" fmla="*/ 1750 h 76614"/>
                <a:gd name="connsiteX3" fmla="*/ 245 w 90587"/>
                <a:gd name="connsiteY3" fmla="*/ 130 h 76614"/>
                <a:gd name="connsiteX4" fmla="*/ 245 w 90587"/>
                <a:gd name="connsiteY4" fmla="*/ 130 h 76614"/>
                <a:gd name="connsiteX5" fmla="*/ 1960 w 90587"/>
                <a:gd name="connsiteY5" fmla="*/ 130 h 76614"/>
                <a:gd name="connsiteX6" fmla="*/ 90161 w 90587"/>
                <a:gd name="connsiteY6" fmla="*/ 74140 h 76614"/>
                <a:gd name="connsiteX7" fmla="*/ 90161 w 90587"/>
                <a:gd name="connsiteY7" fmla="*/ 75759 h 76614"/>
                <a:gd name="connsiteX8" fmla="*/ 90161 w 90587"/>
                <a:gd name="connsiteY8" fmla="*/ 75759 h 76614"/>
                <a:gd name="connsiteX9" fmla="*/ 90161 w 90587"/>
                <a:gd name="connsiteY9" fmla="*/ 76331 h 76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587" h="76614">
                  <a:moveTo>
                    <a:pt x="90161" y="76331"/>
                  </a:moveTo>
                  <a:cubicBezTo>
                    <a:pt x="89913" y="76426"/>
                    <a:pt x="89647" y="76426"/>
                    <a:pt x="89399" y="76331"/>
                  </a:cubicBezTo>
                  <a:lnTo>
                    <a:pt x="245" y="1750"/>
                  </a:lnTo>
                  <a:cubicBezTo>
                    <a:pt x="-203" y="1302"/>
                    <a:pt x="-203" y="578"/>
                    <a:pt x="245" y="130"/>
                  </a:cubicBezTo>
                  <a:cubicBezTo>
                    <a:pt x="245" y="130"/>
                    <a:pt x="245" y="130"/>
                    <a:pt x="245" y="130"/>
                  </a:cubicBezTo>
                  <a:cubicBezTo>
                    <a:pt x="721" y="-327"/>
                    <a:pt x="1483" y="-327"/>
                    <a:pt x="1960" y="130"/>
                  </a:cubicBezTo>
                  <a:lnTo>
                    <a:pt x="90161" y="74140"/>
                  </a:lnTo>
                  <a:cubicBezTo>
                    <a:pt x="90609" y="74587"/>
                    <a:pt x="90609" y="75311"/>
                    <a:pt x="90161" y="75759"/>
                  </a:cubicBezTo>
                  <a:cubicBezTo>
                    <a:pt x="90161" y="75759"/>
                    <a:pt x="90161" y="75759"/>
                    <a:pt x="90161" y="75759"/>
                  </a:cubicBezTo>
                  <a:cubicBezTo>
                    <a:pt x="90199" y="75950"/>
                    <a:pt x="90199" y="76140"/>
                    <a:pt x="90161" y="76331"/>
                  </a:cubicBezTo>
                  <a:close/>
                </a:path>
              </a:pathLst>
            </a:custGeom>
            <a:solidFill>
              <a:srgbClr val="35322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2" name="任意多边形: 形状 181">
              <a:extLst>
                <a:ext uri="{FF2B5EF4-FFF2-40B4-BE49-F238E27FC236}">
                  <a16:creationId xmlns:a16="http://schemas.microsoft.com/office/drawing/2014/main" id="{8C758849-2D8D-9C58-13CC-227132784DA3}"/>
                </a:ext>
              </a:extLst>
            </p:cNvPr>
            <p:cNvSpPr/>
            <p:nvPr/>
          </p:nvSpPr>
          <p:spPr>
            <a:xfrm>
              <a:off x="5403870" y="4118845"/>
              <a:ext cx="179711" cy="84550"/>
            </a:xfrm>
            <a:custGeom>
              <a:avLst/>
              <a:gdLst>
                <a:gd name="connsiteX0" fmla="*/ 37584 w 39343"/>
                <a:gd name="connsiteY0" fmla="*/ 18187 h 18510"/>
                <a:gd name="connsiteX1" fmla="*/ 37584 w 39343"/>
                <a:gd name="connsiteY1" fmla="*/ 18187 h 18510"/>
                <a:gd name="connsiteX2" fmla="*/ 627 w 39343"/>
                <a:gd name="connsiteY2" fmla="*/ 2089 h 18510"/>
                <a:gd name="connsiteX3" fmla="*/ -40 w 39343"/>
                <a:gd name="connsiteY3" fmla="*/ 470 h 18510"/>
                <a:gd name="connsiteX4" fmla="*/ 1579 w 39343"/>
                <a:gd name="connsiteY4" fmla="*/ -101 h 18510"/>
                <a:gd name="connsiteX5" fmla="*/ 38536 w 39343"/>
                <a:gd name="connsiteY5" fmla="*/ 15996 h 18510"/>
                <a:gd name="connsiteX6" fmla="*/ 39203 w 39343"/>
                <a:gd name="connsiteY6" fmla="*/ 17615 h 18510"/>
                <a:gd name="connsiteX7" fmla="*/ 37584 w 39343"/>
                <a:gd name="connsiteY7" fmla="*/ 18187 h 18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343" h="18510">
                  <a:moveTo>
                    <a:pt x="37584" y="18187"/>
                  </a:moveTo>
                  <a:lnTo>
                    <a:pt x="37584" y="18187"/>
                  </a:lnTo>
                  <a:lnTo>
                    <a:pt x="627" y="2089"/>
                  </a:lnTo>
                  <a:cubicBezTo>
                    <a:pt x="65" y="1766"/>
                    <a:pt x="-212" y="1099"/>
                    <a:pt x="-40" y="470"/>
                  </a:cubicBezTo>
                  <a:cubicBezTo>
                    <a:pt x="255" y="-120"/>
                    <a:pt x="969" y="-378"/>
                    <a:pt x="1579" y="-101"/>
                  </a:cubicBezTo>
                  <a:lnTo>
                    <a:pt x="38536" y="15996"/>
                  </a:lnTo>
                  <a:cubicBezTo>
                    <a:pt x="39098" y="16320"/>
                    <a:pt x="39374" y="16987"/>
                    <a:pt x="39203" y="17615"/>
                  </a:cubicBezTo>
                  <a:cubicBezTo>
                    <a:pt x="38908" y="18206"/>
                    <a:pt x="38193" y="18463"/>
                    <a:pt x="37584" y="18187"/>
                  </a:cubicBezTo>
                  <a:close/>
                </a:path>
              </a:pathLst>
            </a:custGeom>
            <a:solidFill>
              <a:srgbClr val="35322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3" name="任意多边形: 形状 182">
              <a:extLst>
                <a:ext uri="{FF2B5EF4-FFF2-40B4-BE49-F238E27FC236}">
                  <a16:creationId xmlns:a16="http://schemas.microsoft.com/office/drawing/2014/main" id="{424B3D73-B857-8FCF-7569-74DD63355D92}"/>
                </a:ext>
              </a:extLst>
            </p:cNvPr>
            <p:cNvSpPr/>
            <p:nvPr/>
          </p:nvSpPr>
          <p:spPr>
            <a:xfrm>
              <a:off x="5126257" y="4034286"/>
              <a:ext cx="227938" cy="199321"/>
            </a:xfrm>
            <a:custGeom>
              <a:avLst/>
              <a:gdLst>
                <a:gd name="connsiteX0" fmla="*/ 48639 w 49901"/>
                <a:gd name="connsiteY0" fmla="*/ 43367 h 43636"/>
                <a:gd name="connsiteX1" fmla="*/ 47877 w 49901"/>
                <a:gd name="connsiteY1" fmla="*/ 43367 h 43636"/>
                <a:gd name="connsiteX2" fmla="*/ 252 w 49901"/>
                <a:gd name="connsiteY2" fmla="*/ 1838 h 43636"/>
                <a:gd name="connsiteX3" fmla="*/ 252 w 49901"/>
                <a:gd name="connsiteY3" fmla="*/ 123 h 43636"/>
                <a:gd name="connsiteX4" fmla="*/ 1872 w 49901"/>
                <a:gd name="connsiteY4" fmla="*/ 123 h 43636"/>
                <a:gd name="connsiteX5" fmla="*/ 1872 w 49901"/>
                <a:gd name="connsiteY5" fmla="*/ 123 h 43636"/>
                <a:gd name="connsiteX6" fmla="*/ 49497 w 49901"/>
                <a:gd name="connsiteY6" fmla="*/ 41652 h 43636"/>
                <a:gd name="connsiteX7" fmla="*/ 49497 w 49901"/>
                <a:gd name="connsiteY7" fmla="*/ 43367 h 43636"/>
                <a:gd name="connsiteX8" fmla="*/ 48639 w 49901"/>
                <a:gd name="connsiteY8" fmla="*/ 43367 h 4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901" h="43636">
                  <a:moveTo>
                    <a:pt x="48639" y="43367"/>
                  </a:moveTo>
                  <a:lnTo>
                    <a:pt x="47877" y="43367"/>
                  </a:lnTo>
                  <a:lnTo>
                    <a:pt x="252" y="1838"/>
                  </a:lnTo>
                  <a:cubicBezTo>
                    <a:pt x="-205" y="1362"/>
                    <a:pt x="-205" y="600"/>
                    <a:pt x="252" y="123"/>
                  </a:cubicBezTo>
                  <a:cubicBezTo>
                    <a:pt x="700" y="-324"/>
                    <a:pt x="1424" y="-324"/>
                    <a:pt x="1872" y="123"/>
                  </a:cubicBezTo>
                  <a:cubicBezTo>
                    <a:pt x="1872" y="123"/>
                    <a:pt x="1872" y="123"/>
                    <a:pt x="1872" y="123"/>
                  </a:cubicBezTo>
                  <a:lnTo>
                    <a:pt x="49497" y="41652"/>
                  </a:lnTo>
                  <a:cubicBezTo>
                    <a:pt x="49916" y="42148"/>
                    <a:pt x="49916" y="42872"/>
                    <a:pt x="49497" y="43367"/>
                  </a:cubicBezTo>
                  <a:cubicBezTo>
                    <a:pt x="49211" y="43443"/>
                    <a:pt x="48925" y="43443"/>
                    <a:pt x="48639" y="43367"/>
                  </a:cubicBezTo>
                  <a:close/>
                </a:path>
              </a:pathLst>
            </a:custGeom>
            <a:solidFill>
              <a:srgbClr val="35322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4" name="任意多边形: 形状 183">
              <a:extLst>
                <a:ext uri="{FF2B5EF4-FFF2-40B4-BE49-F238E27FC236}">
                  <a16:creationId xmlns:a16="http://schemas.microsoft.com/office/drawing/2014/main" id="{9DCA04CF-850B-27CB-B7D3-7D9F8A404AEE}"/>
                </a:ext>
              </a:extLst>
            </p:cNvPr>
            <p:cNvSpPr/>
            <p:nvPr/>
          </p:nvSpPr>
          <p:spPr>
            <a:xfrm>
              <a:off x="5375755" y="4248945"/>
              <a:ext cx="131525" cy="78945"/>
            </a:xfrm>
            <a:custGeom>
              <a:avLst/>
              <a:gdLst>
                <a:gd name="connsiteX0" fmla="*/ 27165 w 28794"/>
                <a:gd name="connsiteY0" fmla="*/ 16947 h 17283"/>
                <a:gd name="connsiteX1" fmla="*/ 26594 w 28794"/>
                <a:gd name="connsiteY1" fmla="*/ 16947 h 17283"/>
                <a:gd name="connsiteX2" fmla="*/ 209 w 28794"/>
                <a:gd name="connsiteY2" fmla="*/ 1707 h 17283"/>
                <a:gd name="connsiteX3" fmla="*/ 209 w 28794"/>
                <a:gd name="connsiteY3" fmla="*/ 88 h 17283"/>
                <a:gd name="connsiteX4" fmla="*/ 1829 w 28794"/>
                <a:gd name="connsiteY4" fmla="*/ 88 h 17283"/>
                <a:gd name="connsiteX5" fmla="*/ 28403 w 28794"/>
                <a:gd name="connsiteY5" fmla="*/ 15137 h 17283"/>
                <a:gd name="connsiteX6" fmla="*/ 28403 w 28794"/>
                <a:gd name="connsiteY6" fmla="*/ 16756 h 17283"/>
                <a:gd name="connsiteX7" fmla="*/ 27165 w 28794"/>
                <a:gd name="connsiteY7" fmla="*/ 16947 h 17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794" h="17283">
                  <a:moveTo>
                    <a:pt x="27165" y="16947"/>
                  </a:moveTo>
                  <a:lnTo>
                    <a:pt x="26594" y="16947"/>
                  </a:lnTo>
                  <a:lnTo>
                    <a:pt x="209" y="1707"/>
                  </a:lnTo>
                  <a:cubicBezTo>
                    <a:pt x="-191" y="1240"/>
                    <a:pt x="-191" y="554"/>
                    <a:pt x="209" y="88"/>
                  </a:cubicBezTo>
                  <a:cubicBezTo>
                    <a:pt x="676" y="-312"/>
                    <a:pt x="1362" y="-312"/>
                    <a:pt x="1829" y="88"/>
                  </a:cubicBezTo>
                  <a:lnTo>
                    <a:pt x="28403" y="15137"/>
                  </a:lnTo>
                  <a:cubicBezTo>
                    <a:pt x="28803" y="15604"/>
                    <a:pt x="28803" y="16290"/>
                    <a:pt x="28403" y="16756"/>
                  </a:cubicBezTo>
                  <a:cubicBezTo>
                    <a:pt x="28080" y="17090"/>
                    <a:pt x="27575" y="17166"/>
                    <a:pt x="27165" y="16947"/>
                  </a:cubicBezTo>
                  <a:close/>
                </a:path>
              </a:pathLst>
            </a:custGeom>
            <a:solidFill>
              <a:srgbClr val="35322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5" name="任意多边形: 形状 184">
              <a:extLst>
                <a:ext uri="{FF2B5EF4-FFF2-40B4-BE49-F238E27FC236}">
                  <a16:creationId xmlns:a16="http://schemas.microsoft.com/office/drawing/2014/main" id="{15BCFE34-F4FD-A16B-97A0-A5D79DF671E0}"/>
                </a:ext>
              </a:extLst>
            </p:cNvPr>
            <p:cNvSpPr/>
            <p:nvPr/>
          </p:nvSpPr>
          <p:spPr>
            <a:xfrm>
              <a:off x="5876432" y="3590003"/>
              <a:ext cx="162495" cy="92110"/>
            </a:xfrm>
            <a:custGeom>
              <a:avLst/>
              <a:gdLst>
                <a:gd name="connsiteX0" fmla="*/ 29949 w 35574"/>
                <a:gd name="connsiteY0" fmla="*/ 19949 h 20165"/>
                <a:gd name="connsiteX1" fmla="*/ 5851 w 35574"/>
                <a:gd name="connsiteY1" fmla="*/ 10424 h 20165"/>
                <a:gd name="connsiteX2" fmla="*/ 41 w 35574"/>
                <a:gd name="connsiteY2" fmla="*/ 1470 h 20165"/>
                <a:gd name="connsiteX3" fmla="*/ 527 w 35574"/>
                <a:gd name="connsiteY3" fmla="*/ -73 h 20165"/>
                <a:gd name="connsiteX4" fmla="*/ 708 w 35574"/>
                <a:gd name="connsiteY4" fmla="*/ -149 h 20165"/>
                <a:gd name="connsiteX5" fmla="*/ 2232 w 35574"/>
                <a:gd name="connsiteY5" fmla="*/ 518 h 20165"/>
                <a:gd name="connsiteX6" fmla="*/ 7566 w 35574"/>
                <a:gd name="connsiteY6" fmla="*/ 8805 h 20165"/>
                <a:gd name="connsiteX7" fmla="*/ 29568 w 35574"/>
                <a:gd name="connsiteY7" fmla="*/ 17472 h 20165"/>
                <a:gd name="connsiteX8" fmla="*/ 33569 w 35574"/>
                <a:gd name="connsiteY8" fmla="*/ 13377 h 20165"/>
                <a:gd name="connsiteX9" fmla="*/ 35283 w 35574"/>
                <a:gd name="connsiteY9" fmla="*/ 13729 h 20165"/>
                <a:gd name="connsiteX10" fmla="*/ 35283 w 35574"/>
                <a:gd name="connsiteY10" fmla="*/ 15091 h 20165"/>
                <a:gd name="connsiteX11" fmla="*/ 30902 w 35574"/>
                <a:gd name="connsiteY11" fmla="*/ 19473 h 20165"/>
                <a:gd name="connsiteX12" fmla="*/ 29949 w 35574"/>
                <a:gd name="connsiteY12" fmla="*/ 19949 h 2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574" h="20165">
                  <a:moveTo>
                    <a:pt x="29949" y="19949"/>
                  </a:moveTo>
                  <a:cubicBezTo>
                    <a:pt x="20977" y="20092"/>
                    <a:pt x="12309" y="16663"/>
                    <a:pt x="5851" y="10424"/>
                  </a:cubicBezTo>
                  <a:cubicBezTo>
                    <a:pt x="3356" y="7843"/>
                    <a:pt x="1384" y="4804"/>
                    <a:pt x="41" y="1470"/>
                  </a:cubicBezTo>
                  <a:cubicBezTo>
                    <a:pt x="-254" y="909"/>
                    <a:pt x="-35" y="223"/>
                    <a:pt x="527" y="-73"/>
                  </a:cubicBezTo>
                  <a:cubicBezTo>
                    <a:pt x="584" y="-101"/>
                    <a:pt x="641" y="-130"/>
                    <a:pt x="708" y="-149"/>
                  </a:cubicBezTo>
                  <a:cubicBezTo>
                    <a:pt x="1308" y="-349"/>
                    <a:pt x="1974" y="-63"/>
                    <a:pt x="2232" y="518"/>
                  </a:cubicBezTo>
                  <a:cubicBezTo>
                    <a:pt x="3451" y="3604"/>
                    <a:pt x="5261" y="6423"/>
                    <a:pt x="7566" y="8805"/>
                  </a:cubicBezTo>
                  <a:cubicBezTo>
                    <a:pt x="13519" y="14405"/>
                    <a:pt x="21396" y="17511"/>
                    <a:pt x="29568" y="17472"/>
                  </a:cubicBezTo>
                  <a:lnTo>
                    <a:pt x="33569" y="13377"/>
                  </a:lnTo>
                  <a:cubicBezTo>
                    <a:pt x="34140" y="13005"/>
                    <a:pt x="34912" y="13158"/>
                    <a:pt x="35283" y="13729"/>
                  </a:cubicBezTo>
                  <a:cubicBezTo>
                    <a:pt x="35550" y="14148"/>
                    <a:pt x="35550" y="14682"/>
                    <a:pt x="35283" y="15091"/>
                  </a:cubicBezTo>
                  <a:lnTo>
                    <a:pt x="30902" y="19473"/>
                  </a:lnTo>
                  <a:cubicBezTo>
                    <a:pt x="30673" y="19768"/>
                    <a:pt x="30321" y="19939"/>
                    <a:pt x="29949" y="19949"/>
                  </a:cubicBezTo>
                  <a:close/>
                </a:path>
              </a:pathLst>
            </a:custGeom>
            <a:solidFill>
              <a:srgbClr val="35322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6" name="任意多边形: 形状 185">
              <a:extLst>
                <a:ext uri="{FF2B5EF4-FFF2-40B4-BE49-F238E27FC236}">
                  <a16:creationId xmlns:a16="http://schemas.microsoft.com/office/drawing/2014/main" id="{1537C81F-F46D-43F9-21DF-368F679D16D3}"/>
                </a:ext>
              </a:extLst>
            </p:cNvPr>
            <p:cNvSpPr/>
            <p:nvPr/>
          </p:nvSpPr>
          <p:spPr>
            <a:xfrm>
              <a:off x="4962122" y="3572599"/>
              <a:ext cx="106238" cy="91653"/>
            </a:xfrm>
            <a:custGeom>
              <a:avLst/>
              <a:gdLst>
                <a:gd name="connsiteX0" fmla="*/ 16373 w 23258"/>
                <a:gd name="connsiteY0" fmla="*/ 19854 h 20065"/>
                <a:gd name="connsiteX1" fmla="*/ 10372 w 23258"/>
                <a:gd name="connsiteY1" fmla="*/ 16901 h 20065"/>
                <a:gd name="connsiteX2" fmla="*/ 10372 w 23258"/>
                <a:gd name="connsiteY2" fmla="*/ 15187 h 20065"/>
                <a:gd name="connsiteX3" fmla="*/ 12087 w 23258"/>
                <a:gd name="connsiteY3" fmla="*/ 15187 h 20065"/>
                <a:gd name="connsiteX4" fmla="*/ 16659 w 23258"/>
                <a:gd name="connsiteY4" fmla="*/ 17377 h 20065"/>
                <a:gd name="connsiteX5" fmla="*/ 20755 w 23258"/>
                <a:gd name="connsiteY5" fmla="*/ 14043 h 20065"/>
                <a:gd name="connsiteX6" fmla="*/ 752 w 23258"/>
                <a:gd name="connsiteY6" fmla="*/ 2042 h 20065"/>
                <a:gd name="connsiteX7" fmla="*/ -48 w 23258"/>
                <a:gd name="connsiteY7" fmla="*/ 642 h 20065"/>
                <a:gd name="connsiteX8" fmla="*/ -10 w 23258"/>
                <a:gd name="connsiteY8" fmla="*/ 518 h 20065"/>
                <a:gd name="connsiteX9" fmla="*/ 1514 w 23258"/>
                <a:gd name="connsiteY9" fmla="*/ -149 h 20065"/>
                <a:gd name="connsiteX10" fmla="*/ 23136 w 23258"/>
                <a:gd name="connsiteY10" fmla="*/ 14329 h 20065"/>
                <a:gd name="connsiteX11" fmla="*/ 16849 w 23258"/>
                <a:gd name="connsiteY11" fmla="*/ 19758 h 20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258" h="20065">
                  <a:moveTo>
                    <a:pt x="16373" y="19854"/>
                  </a:moveTo>
                  <a:cubicBezTo>
                    <a:pt x="14068" y="19692"/>
                    <a:pt x="11906" y="18635"/>
                    <a:pt x="10372" y="16901"/>
                  </a:cubicBezTo>
                  <a:cubicBezTo>
                    <a:pt x="9915" y="16425"/>
                    <a:pt x="9915" y="15663"/>
                    <a:pt x="10372" y="15187"/>
                  </a:cubicBezTo>
                  <a:cubicBezTo>
                    <a:pt x="10868" y="14767"/>
                    <a:pt x="11592" y="14767"/>
                    <a:pt x="12087" y="15187"/>
                  </a:cubicBezTo>
                  <a:cubicBezTo>
                    <a:pt x="13163" y="16615"/>
                    <a:pt x="14868" y="17434"/>
                    <a:pt x="16659" y="17377"/>
                  </a:cubicBezTo>
                  <a:cubicBezTo>
                    <a:pt x="18554" y="17149"/>
                    <a:pt x="20145" y="15853"/>
                    <a:pt x="20755" y="14043"/>
                  </a:cubicBezTo>
                  <a:cubicBezTo>
                    <a:pt x="20755" y="12996"/>
                    <a:pt x="19802" y="8995"/>
                    <a:pt x="752" y="2042"/>
                  </a:cubicBezTo>
                  <a:cubicBezTo>
                    <a:pt x="142" y="1880"/>
                    <a:pt x="-220" y="1251"/>
                    <a:pt x="-48" y="642"/>
                  </a:cubicBezTo>
                  <a:cubicBezTo>
                    <a:pt x="-38" y="594"/>
                    <a:pt x="-29" y="556"/>
                    <a:pt x="-10" y="518"/>
                  </a:cubicBezTo>
                  <a:cubicBezTo>
                    <a:pt x="247" y="-63"/>
                    <a:pt x="914" y="-349"/>
                    <a:pt x="1514" y="-149"/>
                  </a:cubicBezTo>
                  <a:cubicBezTo>
                    <a:pt x="16564" y="5280"/>
                    <a:pt x="23707" y="10043"/>
                    <a:pt x="23136" y="14329"/>
                  </a:cubicBezTo>
                  <a:cubicBezTo>
                    <a:pt x="22412" y="17301"/>
                    <a:pt x="19888" y="19482"/>
                    <a:pt x="16849" y="19758"/>
                  </a:cubicBezTo>
                  <a:close/>
                </a:path>
              </a:pathLst>
            </a:custGeom>
            <a:solidFill>
              <a:srgbClr val="35322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7" name="任意多边形: 形状 186">
              <a:extLst>
                <a:ext uri="{FF2B5EF4-FFF2-40B4-BE49-F238E27FC236}">
                  <a16:creationId xmlns:a16="http://schemas.microsoft.com/office/drawing/2014/main" id="{2F9189AF-1ADE-7DB0-2C21-DDFE8A533339}"/>
                </a:ext>
              </a:extLst>
            </p:cNvPr>
            <p:cNvSpPr/>
            <p:nvPr/>
          </p:nvSpPr>
          <p:spPr>
            <a:xfrm>
              <a:off x="6289184" y="2013155"/>
              <a:ext cx="1096484" cy="954598"/>
            </a:xfrm>
            <a:custGeom>
              <a:avLst/>
              <a:gdLst>
                <a:gd name="connsiteX0" fmla="*/ 221243 w 240046"/>
                <a:gd name="connsiteY0" fmla="*/ 12828 h 208984"/>
                <a:gd name="connsiteX1" fmla="*/ 169903 w 240046"/>
                <a:gd name="connsiteY1" fmla="*/ 827 h 208984"/>
                <a:gd name="connsiteX2" fmla="*/ 120183 w 240046"/>
                <a:gd name="connsiteY2" fmla="*/ 35403 h 208984"/>
                <a:gd name="connsiteX3" fmla="*/ 70558 w 240046"/>
                <a:gd name="connsiteY3" fmla="*/ 922 h 208984"/>
                <a:gd name="connsiteX4" fmla="*/ 19218 w 240046"/>
                <a:gd name="connsiteY4" fmla="*/ 13019 h 208984"/>
                <a:gd name="connsiteX5" fmla="*/ 168 w 240046"/>
                <a:gd name="connsiteY5" fmla="*/ 61977 h 208984"/>
                <a:gd name="connsiteX6" fmla="*/ 29791 w 240046"/>
                <a:gd name="connsiteY6" fmla="*/ 113317 h 208984"/>
                <a:gd name="connsiteX7" fmla="*/ 119992 w 240046"/>
                <a:gd name="connsiteY7" fmla="*/ 208567 h 208984"/>
                <a:gd name="connsiteX8" fmla="*/ 210004 w 240046"/>
                <a:gd name="connsiteY8" fmla="*/ 113317 h 208984"/>
                <a:gd name="connsiteX9" fmla="*/ 239626 w 240046"/>
                <a:gd name="connsiteY9" fmla="*/ 62073 h 208984"/>
                <a:gd name="connsiteX10" fmla="*/ 221243 w 240046"/>
                <a:gd name="connsiteY10" fmla="*/ 12828 h 20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0046" h="208984">
                  <a:moveTo>
                    <a:pt x="221243" y="12828"/>
                  </a:moveTo>
                  <a:cubicBezTo>
                    <a:pt x="206508" y="1941"/>
                    <a:pt x="187934" y="-2393"/>
                    <a:pt x="169903" y="827"/>
                  </a:cubicBezTo>
                  <a:cubicBezTo>
                    <a:pt x="149434" y="5370"/>
                    <a:pt x="131575" y="17791"/>
                    <a:pt x="120183" y="35403"/>
                  </a:cubicBezTo>
                  <a:cubicBezTo>
                    <a:pt x="108819" y="17829"/>
                    <a:pt x="90989" y="5437"/>
                    <a:pt x="70558" y="922"/>
                  </a:cubicBezTo>
                  <a:cubicBezTo>
                    <a:pt x="52508" y="-2355"/>
                    <a:pt x="33905" y="2027"/>
                    <a:pt x="19218" y="13019"/>
                  </a:cubicBezTo>
                  <a:cubicBezTo>
                    <a:pt x="5492" y="25420"/>
                    <a:pt x="-1566" y="43565"/>
                    <a:pt x="168" y="61977"/>
                  </a:cubicBezTo>
                  <a:cubicBezTo>
                    <a:pt x="1977" y="83694"/>
                    <a:pt x="15503" y="97696"/>
                    <a:pt x="29791" y="113317"/>
                  </a:cubicBezTo>
                  <a:cubicBezTo>
                    <a:pt x="100085" y="189517"/>
                    <a:pt x="105324" y="211044"/>
                    <a:pt x="119992" y="208567"/>
                  </a:cubicBezTo>
                  <a:cubicBezTo>
                    <a:pt x="134661" y="211139"/>
                    <a:pt x="139804" y="190088"/>
                    <a:pt x="210004" y="113317"/>
                  </a:cubicBezTo>
                  <a:cubicBezTo>
                    <a:pt x="224291" y="97696"/>
                    <a:pt x="237817" y="83694"/>
                    <a:pt x="239626" y="62073"/>
                  </a:cubicBezTo>
                  <a:cubicBezTo>
                    <a:pt x="241579" y="43680"/>
                    <a:pt x="234768" y="25439"/>
                    <a:pt x="221243" y="12828"/>
                  </a:cubicBezTo>
                  <a:close/>
                </a:path>
              </a:pathLst>
            </a:custGeom>
            <a:solidFill>
              <a:srgbClr val="FF316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69C1AD00-E5F7-4150-CDBD-1282B27D56A8}"/>
              </a:ext>
            </a:extLst>
          </p:cNvPr>
          <p:cNvGrpSpPr/>
          <p:nvPr/>
        </p:nvGrpSpPr>
        <p:grpSpPr>
          <a:xfrm>
            <a:off x="799597" y="2465018"/>
            <a:ext cx="6063602" cy="3649163"/>
            <a:chOff x="799597" y="2465018"/>
            <a:chExt cx="6063602" cy="3649163"/>
          </a:xfrm>
        </p:grpSpPr>
        <p:grpSp>
          <p:nvGrpSpPr>
            <p:cNvPr id="158" name="组合 157">
              <a:extLst>
                <a:ext uri="{FF2B5EF4-FFF2-40B4-BE49-F238E27FC236}">
                  <a16:creationId xmlns:a16="http://schemas.microsoft.com/office/drawing/2014/main" id="{B166392D-D17D-251B-D7E3-157B82CFB6E2}"/>
                </a:ext>
              </a:extLst>
            </p:cNvPr>
            <p:cNvGrpSpPr/>
            <p:nvPr/>
          </p:nvGrpSpPr>
          <p:grpSpPr>
            <a:xfrm>
              <a:off x="799597" y="2465018"/>
              <a:ext cx="2902313" cy="898154"/>
              <a:chOff x="799597" y="2460916"/>
              <a:chExt cx="2902313" cy="898154"/>
            </a:xfrm>
          </p:grpSpPr>
          <p:grpSp>
            <p:nvGrpSpPr>
              <p:cNvPr id="7" name="组合 6">
                <a:extLst>
                  <a:ext uri="{FF2B5EF4-FFF2-40B4-BE49-F238E27FC236}">
                    <a16:creationId xmlns:a16="http://schemas.microsoft.com/office/drawing/2014/main" id="{6DE33212-E719-39F6-DB06-42E0C699F4DA}"/>
                  </a:ext>
                </a:extLst>
              </p:cNvPr>
              <p:cNvGrpSpPr/>
              <p:nvPr/>
            </p:nvGrpSpPr>
            <p:grpSpPr>
              <a:xfrm>
                <a:off x="1441586" y="2476125"/>
                <a:ext cx="2260324" cy="882945"/>
                <a:chOff x="5513547" y="2279328"/>
                <a:chExt cx="2260324" cy="882945"/>
              </a:xfrm>
            </p:grpSpPr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A0A08093-3901-3F8E-7556-35AFC0C6CB7F}"/>
                    </a:ext>
                  </a:extLst>
                </p:cNvPr>
                <p:cNvSpPr txBox="1"/>
                <p:nvPr/>
              </p:nvSpPr>
              <p:spPr>
                <a:xfrm>
                  <a:off x="5521773" y="2645850"/>
                  <a:ext cx="2252098" cy="5164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kumimoji="1" lang="zh-CN" altLang="en-US" sz="1200">
                      <a:solidFill>
                        <a:schemeClr val="tx1"/>
                      </a:solidFill>
                    </a:rPr>
                    <a:t>研究背景和问题，探究学术研究报告的意义</a:t>
                  </a:r>
                  <a:endParaRPr kumimoji="1" lang="en-US" altLang="zh-CN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6D9BA549-CF7A-E45E-1A67-A03799D957E6}"/>
                    </a:ext>
                  </a:extLst>
                </p:cNvPr>
                <p:cNvSpPr txBox="1"/>
                <p:nvPr/>
              </p:nvSpPr>
              <p:spPr>
                <a:xfrm>
                  <a:off x="5513547" y="2279328"/>
                  <a:ext cx="59503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kumimoji="1" lang="zh-CN" altLang="en-US" sz="1600" b="1">
                      <a:solidFill>
                        <a:schemeClr val="tx1"/>
                      </a:solidFill>
                    </a:rPr>
                    <a:t>介绍</a:t>
                  </a:r>
                  <a:endParaRPr kumimoji="1" lang="en-US" altLang="zh-CN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57" name="文本框 156">
                <a:extLst>
                  <a:ext uri="{FF2B5EF4-FFF2-40B4-BE49-F238E27FC236}">
                    <a16:creationId xmlns:a16="http://schemas.microsoft.com/office/drawing/2014/main" id="{6D8A5EE6-E939-BAF3-0136-FD33412E45B4}"/>
                  </a:ext>
                </a:extLst>
              </p:cNvPr>
              <p:cNvSpPr txBox="1"/>
              <p:nvPr/>
            </p:nvSpPr>
            <p:spPr>
              <a:xfrm>
                <a:off x="799597" y="2460916"/>
                <a:ext cx="540000" cy="5400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</p:spPr>
            <p:txBody>
              <a:bodyPr wrap="none" lIns="91440" tIns="45720" rIns="91440" bIns="45720" rtlCol="0" anchor="ctr" anchorCtr="0">
                <a:noAutofit/>
              </a:bodyPr>
              <a:lstStyle/>
              <a:p>
                <a:pPr algn="ctr"/>
                <a:r>
                  <a:rPr kumimoji="1" lang="en-US" altLang="zh-CN" sz="2000" b="1">
                    <a:solidFill>
                      <a:srgbClr val="FFFFFF"/>
                    </a:solidFill>
                  </a:rPr>
                  <a:t>01</a:t>
                </a:r>
                <a:endParaRPr kumimoji="1" lang="zh-CN" altLang="en-US" sz="2000" b="1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59" name="组合 158">
              <a:extLst>
                <a:ext uri="{FF2B5EF4-FFF2-40B4-BE49-F238E27FC236}">
                  <a16:creationId xmlns:a16="http://schemas.microsoft.com/office/drawing/2014/main" id="{D0E318E3-3AE0-EBFF-FFC0-DB8B95D80155}"/>
                </a:ext>
              </a:extLst>
            </p:cNvPr>
            <p:cNvGrpSpPr/>
            <p:nvPr/>
          </p:nvGrpSpPr>
          <p:grpSpPr>
            <a:xfrm>
              <a:off x="3954638" y="2465018"/>
              <a:ext cx="2902313" cy="1119754"/>
              <a:chOff x="799597" y="2460916"/>
              <a:chExt cx="2902313" cy="1119754"/>
            </a:xfrm>
          </p:grpSpPr>
          <p:grpSp>
            <p:nvGrpSpPr>
              <p:cNvPr id="160" name="组合 159">
                <a:extLst>
                  <a:ext uri="{FF2B5EF4-FFF2-40B4-BE49-F238E27FC236}">
                    <a16:creationId xmlns:a16="http://schemas.microsoft.com/office/drawing/2014/main" id="{D51E34ED-F8DC-534F-AA34-98524DEF343B}"/>
                  </a:ext>
                </a:extLst>
              </p:cNvPr>
              <p:cNvGrpSpPr/>
              <p:nvPr/>
            </p:nvGrpSpPr>
            <p:grpSpPr>
              <a:xfrm>
                <a:off x="1441586" y="2476125"/>
                <a:ext cx="2260324" cy="1104545"/>
                <a:chOff x="5513547" y="2279328"/>
                <a:chExt cx="2260324" cy="1104545"/>
              </a:xfrm>
            </p:grpSpPr>
            <p:sp>
              <p:nvSpPr>
                <p:cNvPr id="162" name="文本框 161">
                  <a:extLst>
                    <a:ext uri="{FF2B5EF4-FFF2-40B4-BE49-F238E27FC236}">
                      <a16:creationId xmlns:a16="http://schemas.microsoft.com/office/drawing/2014/main" id="{BF3E1195-919D-19C2-3C39-DE3C9551525C}"/>
                    </a:ext>
                  </a:extLst>
                </p:cNvPr>
                <p:cNvSpPr txBox="1"/>
                <p:nvPr/>
              </p:nvSpPr>
              <p:spPr>
                <a:xfrm>
                  <a:off x="5521773" y="2645850"/>
                  <a:ext cx="2252098" cy="7380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kumimoji="1" lang="zh-CN" altLang="en-US" sz="1200">
                      <a:solidFill>
                        <a:schemeClr val="tx1"/>
                      </a:solidFill>
                    </a:rPr>
                    <a:t>本章节介绍研究所采用的方法和数据收集处理过程，以及用于分析数据的统计方法。</a:t>
                  </a:r>
                  <a:endParaRPr kumimoji="1" lang="en-US" altLang="zh-CN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3" name="文本框 162">
                  <a:extLst>
                    <a:ext uri="{FF2B5EF4-FFF2-40B4-BE49-F238E27FC236}">
                      <a16:creationId xmlns:a16="http://schemas.microsoft.com/office/drawing/2014/main" id="{DD386B05-A179-93BB-A962-85F1F4418D1D}"/>
                    </a:ext>
                  </a:extLst>
                </p:cNvPr>
                <p:cNvSpPr txBox="1"/>
                <p:nvPr/>
              </p:nvSpPr>
              <p:spPr>
                <a:xfrm>
                  <a:off x="5513547" y="2279328"/>
                  <a:ext cx="203132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kumimoji="1" lang="zh-CN" altLang="en-US" sz="1600" b="1">
                      <a:solidFill>
                        <a:schemeClr val="tx1"/>
                      </a:solidFill>
                    </a:rPr>
                    <a:t>研究方法与数据分析</a:t>
                  </a:r>
                  <a:endParaRPr kumimoji="1" lang="en-US" altLang="zh-CN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61" name="文本框 160">
                <a:extLst>
                  <a:ext uri="{FF2B5EF4-FFF2-40B4-BE49-F238E27FC236}">
                    <a16:creationId xmlns:a16="http://schemas.microsoft.com/office/drawing/2014/main" id="{DC614E0A-EED2-30A4-F9FF-3E96309930D5}"/>
                  </a:ext>
                </a:extLst>
              </p:cNvPr>
              <p:cNvSpPr txBox="1"/>
              <p:nvPr/>
            </p:nvSpPr>
            <p:spPr>
              <a:xfrm>
                <a:off x="799597" y="2460916"/>
                <a:ext cx="540000" cy="5400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</p:spPr>
            <p:txBody>
              <a:bodyPr wrap="none" lIns="91440" tIns="45720" rIns="91440" bIns="45720" rtlCol="0" anchor="ctr" anchorCtr="0">
                <a:noAutofit/>
              </a:bodyPr>
              <a:lstStyle/>
              <a:p>
                <a:pPr algn="ctr"/>
                <a:r>
                  <a:rPr kumimoji="1" lang="en-US" altLang="zh-CN" sz="2000" b="1">
                    <a:solidFill>
                      <a:srgbClr val="FFFFFF"/>
                    </a:solidFill>
                  </a:rPr>
                  <a:t>02</a:t>
                </a:r>
                <a:endParaRPr kumimoji="1" lang="zh-CN" altLang="en-US" sz="2000" b="1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64" name="组合 163">
              <a:extLst>
                <a:ext uri="{FF2B5EF4-FFF2-40B4-BE49-F238E27FC236}">
                  <a16:creationId xmlns:a16="http://schemas.microsoft.com/office/drawing/2014/main" id="{51767EE1-F62A-884E-F374-275707F44FDE}"/>
                </a:ext>
              </a:extLst>
            </p:cNvPr>
            <p:cNvGrpSpPr/>
            <p:nvPr/>
          </p:nvGrpSpPr>
          <p:grpSpPr>
            <a:xfrm>
              <a:off x="800010" y="3788803"/>
              <a:ext cx="2902313" cy="898154"/>
              <a:chOff x="799597" y="2460916"/>
              <a:chExt cx="2902313" cy="898154"/>
            </a:xfrm>
          </p:grpSpPr>
          <p:grpSp>
            <p:nvGrpSpPr>
              <p:cNvPr id="165" name="组合 164">
                <a:extLst>
                  <a:ext uri="{FF2B5EF4-FFF2-40B4-BE49-F238E27FC236}">
                    <a16:creationId xmlns:a16="http://schemas.microsoft.com/office/drawing/2014/main" id="{9F84E4F5-0736-8897-B215-1BA2501E5D7C}"/>
                  </a:ext>
                </a:extLst>
              </p:cNvPr>
              <p:cNvGrpSpPr/>
              <p:nvPr/>
            </p:nvGrpSpPr>
            <p:grpSpPr>
              <a:xfrm>
                <a:off x="1441586" y="2476125"/>
                <a:ext cx="2260324" cy="882945"/>
                <a:chOff x="5513547" y="2279328"/>
                <a:chExt cx="2260324" cy="882945"/>
              </a:xfrm>
            </p:grpSpPr>
            <p:sp>
              <p:nvSpPr>
                <p:cNvPr id="167" name="文本框 166">
                  <a:extLst>
                    <a:ext uri="{FF2B5EF4-FFF2-40B4-BE49-F238E27FC236}">
                      <a16:creationId xmlns:a16="http://schemas.microsoft.com/office/drawing/2014/main" id="{5034C27D-9ABF-E870-A930-4FF3019CFC6F}"/>
                    </a:ext>
                  </a:extLst>
                </p:cNvPr>
                <p:cNvSpPr txBox="1"/>
                <p:nvPr/>
              </p:nvSpPr>
              <p:spPr>
                <a:xfrm>
                  <a:off x="5521773" y="2645850"/>
                  <a:ext cx="2252098" cy="5164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kumimoji="1" lang="zh-CN" altLang="en-US" sz="1200">
                      <a:solidFill>
                        <a:schemeClr val="tx1"/>
                      </a:solidFill>
                    </a:rPr>
                    <a:t>研究结果与结论：呈现主要研究发现及结论。</a:t>
                  </a:r>
                  <a:endParaRPr kumimoji="1" lang="en-US" altLang="zh-CN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8" name="文本框 167">
                  <a:extLst>
                    <a:ext uri="{FF2B5EF4-FFF2-40B4-BE49-F238E27FC236}">
                      <a16:creationId xmlns:a16="http://schemas.microsoft.com/office/drawing/2014/main" id="{FD8FB5E8-9DD4-6634-EC3C-ABE281738958}"/>
                    </a:ext>
                  </a:extLst>
                </p:cNvPr>
                <p:cNvSpPr txBox="1"/>
                <p:nvPr/>
              </p:nvSpPr>
              <p:spPr>
                <a:xfrm>
                  <a:off x="5513547" y="2279328"/>
                  <a:ext cx="162095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kumimoji="1" lang="zh-CN" altLang="en-US" sz="1600" b="1">
                      <a:solidFill>
                        <a:schemeClr val="tx1"/>
                      </a:solidFill>
                    </a:rPr>
                    <a:t>研究结果与结论</a:t>
                  </a:r>
                  <a:endParaRPr kumimoji="1" lang="en-US" altLang="zh-CN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66" name="文本框 165">
                <a:extLst>
                  <a:ext uri="{FF2B5EF4-FFF2-40B4-BE49-F238E27FC236}">
                    <a16:creationId xmlns:a16="http://schemas.microsoft.com/office/drawing/2014/main" id="{DE0C7BEB-7D23-E29B-5DE3-B4F48C4F7207}"/>
                  </a:ext>
                </a:extLst>
              </p:cNvPr>
              <p:cNvSpPr txBox="1"/>
              <p:nvPr/>
            </p:nvSpPr>
            <p:spPr>
              <a:xfrm>
                <a:off x="799597" y="2460916"/>
                <a:ext cx="540000" cy="5400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</p:spPr>
            <p:txBody>
              <a:bodyPr wrap="none" lIns="91440" tIns="45720" rIns="91440" bIns="45720" rtlCol="0" anchor="ctr" anchorCtr="0">
                <a:noAutofit/>
              </a:bodyPr>
              <a:lstStyle/>
              <a:p>
                <a:pPr algn="ctr"/>
                <a:r>
                  <a:rPr kumimoji="1" lang="en-US" altLang="zh-CN" sz="2000" b="1">
                    <a:solidFill>
                      <a:srgbClr val="FFFFFF"/>
                    </a:solidFill>
                  </a:rPr>
                  <a:t>03</a:t>
                </a:r>
                <a:endParaRPr kumimoji="1" lang="zh-CN" altLang="en-US" sz="2000" b="1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69" name="组合 168">
              <a:extLst>
                <a:ext uri="{FF2B5EF4-FFF2-40B4-BE49-F238E27FC236}">
                  <a16:creationId xmlns:a16="http://schemas.microsoft.com/office/drawing/2014/main" id="{CA95E755-990B-3DDA-A073-7BED37B93938}"/>
                </a:ext>
              </a:extLst>
            </p:cNvPr>
            <p:cNvGrpSpPr/>
            <p:nvPr/>
          </p:nvGrpSpPr>
          <p:grpSpPr>
            <a:xfrm>
              <a:off x="3955051" y="3788803"/>
              <a:ext cx="2902313" cy="898154"/>
              <a:chOff x="799597" y="2460916"/>
              <a:chExt cx="2902313" cy="898154"/>
            </a:xfrm>
          </p:grpSpPr>
          <p:grpSp>
            <p:nvGrpSpPr>
              <p:cNvPr id="170" name="组合 169">
                <a:extLst>
                  <a:ext uri="{FF2B5EF4-FFF2-40B4-BE49-F238E27FC236}">
                    <a16:creationId xmlns:a16="http://schemas.microsoft.com/office/drawing/2014/main" id="{91375EDC-711F-6FF8-865A-51D1FA4C3830}"/>
                  </a:ext>
                </a:extLst>
              </p:cNvPr>
              <p:cNvGrpSpPr/>
              <p:nvPr/>
            </p:nvGrpSpPr>
            <p:grpSpPr>
              <a:xfrm>
                <a:off x="1441586" y="2476125"/>
                <a:ext cx="2260324" cy="882945"/>
                <a:chOff x="5513547" y="2279328"/>
                <a:chExt cx="2260324" cy="882945"/>
              </a:xfrm>
            </p:grpSpPr>
            <p:sp>
              <p:nvSpPr>
                <p:cNvPr id="172" name="文本框 171">
                  <a:extLst>
                    <a:ext uri="{FF2B5EF4-FFF2-40B4-BE49-F238E27FC236}">
                      <a16:creationId xmlns:a16="http://schemas.microsoft.com/office/drawing/2014/main" id="{F0F2B357-EB52-E804-BF73-0C7FD428BCCD}"/>
                    </a:ext>
                  </a:extLst>
                </p:cNvPr>
                <p:cNvSpPr txBox="1"/>
                <p:nvPr/>
              </p:nvSpPr>
              <p:spPr>
                <a:xfrm>
                  <a:off x="5521773" y="2645850"/>
                  <a:ext cx="2252098" cy="5164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kumimoji="1" lang="zh-CN" altLang="en-US" sz="1200" dirty="0">
                      <a:solidFill>
                        <a:schemeClr val="tx1"/>
                      </a:solidFill>
                    </a:rPr>
                    <a:t>阐述研究所做出的理论和实践贡献以及突出的创新点。</a:t>
                  </a:r>
                  <a:endParaRPr kumimoji="1" lang="en-US" altLang="zh-CN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3" name="文本框 172">
                  <a:extLst>
                    <a:ext uri="{FF2B5EF4-FFF2-40B4-BE49-F238E27FC236}">
                      <a16:creationId xmlns:a16="http://schemas.microsoft.com/office/drawing/2014/main" id="{DCD05E33-8AAD-B55C-7813-367A4FBD52E3}"/>
                    </a:ext>
                  </a:extLst>
                </p:cNvPr>
                <p:cNvSpPr txBox="1"/>
                <p:nvPr/>
              </p:nvSpPr>
              <p:spPr>
                <a:xfrm>
                  <a:off x="5513547" y="2279328"/>
                  <a:ext cx="182614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kumimoji="1" lang="zh-CN" altLang="en-US" sz="1600" b="1">
                      <a:solidFill>
                        <a:schemeClr val="tx1"/>
                      </a:solidFill>
                    </a:rPr>
                    <a:t>研究贡献与创新点</a:t>
                  </a:r>
                  <a:endParaRPr kumimoji="1" lang="en-US" altLang="zh-CN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71" name="文本框 170">
                <a:extLst>
                  <a:ext uri="{FF2B5EF4-FFF2-40B4-BE49-F238E27FC236}">
                    <a16:creationId xmlns:a16="http://schemas.microsoft.com/office/drawing/2014/main" id="{E39C672E-82DB-BCCE-D9E7-ABF30D441763}"/>
                  </a:ext>
                </a:extLst>
              </p:cNvPr>
              <p:cNvSpPr txBox="1"/>
              <p:nvPr/>
            </p:nvSpPr>
            <p:spPr>
              <a:xfrm>
                <a:off x="799597" y="2460916"/>
                <a:ext cx="540000" cy="5400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</p:spPr>
            <p:txBody>
              <a:bodyPr wrap="none" lIns="91440" tIns="45720" rIns="91440" bIns="45720" rtlCol="0" anchor="ctr" anchorCtr="0">
                <a:noAutofit/>
              </a:bodyPr>
              <a:lstStyle/>
              <a:p>
                <a:pPr algn="ctr"/>
                <a:r>
                  <a:rPr kumimoji="1" lang="en-US" altLang="zh-CN" sz="2000" b="1">
                    <a:solidFill>
                      <a:srgbClr val="FFFFFF"/>
                    </a:solidFill>
                  </a:rPr>
                  <a:t>04</a:t>
                </a:r>
                <a:endParaRPr kumimoji="1" lang="zh-CN" altLang="en-US" sz="2000" b="1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981979A3-2469-31EE-9DF8-67464478FE22}"/>
                </a:ext>
              </a:extLst>
            </p:cNvPr>
            <p:cNvGrpSpPr/>
            <p:nvPr/>
          </p:nvGrpSpPr>
          <p:grpSpPr>
            <a:xfrm>
              <a:off x="805845" y="5216027"/>
              <a:ext cx="2902313" cy="676555"/>
              <a:chOff x="799597" y="2460916"/>
              <a:chExt cx="2902313" cy="676555"/>
            </a:xfrm>
          </p:grpSpPr>
          <p:grpSp>
            <p:nvGrpSpPr>
              <p:cNvPr id="5" name="组合 4">
                <a:extLst>
                  <a:ext uri="{FF2B5EF4-FFF2-40B4-BE49-F238E27FC236}">
                    <a16:creationId xmlns:a16="http://schemas.microsoft.com/office/drawing/2014/main" id="{A8BF8CDC-7A45-39EA-847C-3927B8BDBEAE}"/>
                  </a:ext>
                </a:extLst>
              </p:cNvPr>
              <p:cNvGrpSpPr/>
              <p:nvPr/>
            </p:nvGrpSpPr>
            <p:grpSpPr>
              <a:xfrm>
                <a:off x="1441586" y="2476125"/>
                <a:ext cx="2260324" cy="661346"/>
                <a:chOff x="5513547" y="2279328"/>
                <a:chExt cx="2260324" cy="661346"/>
              </a:xfrm>
            </p:grpSpPr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B6C57A1D-51C4-53D2-7F1D-7102FBACF76D}"/>
                    </a:ext>
                  </a:extLst>
                </p:cNvPr>
                <p:cNvSpPr txBox="1"/>
                <p:nvPr/>
              </p:nvSpPr>
              <p:spPr>
                <a:xfrm>
                  <a:off x="5521773" y="2645850"/>
                  <a:ext cx="2252098" cy="2948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kumimoji="1" lang="zh-CN" altLang="en-US" sz="1200">
                      <a:solidFill>
                        <a:schemeClr val="tx1"/>
                      </a:solidFill>
                    </a:rPr>
                    <a:t>未来研究方向和限制</a:t>
                  </a:r>
                  <a:endParaRPr kumimoji="1" lang="en-US" altLang="zh-CN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77F7A722-1935-0F01-0B55-A6EFEA853C12}"/>
                    </a:ext>
                  </a:extLst>
                </p:cNvPr>
                <p:cNvSpPr txBox="1"/>
                <p:nvPr/>
              </p:nvSpPr>
              <p:spPr>
                <a:xfrm>
                  <a:off x="5513547" y="2279328"/>
                  <a:ext cx="141577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kumimoji="1" lang="zh-CN" altLang="en-US" sz="1600" b="1">
                      <a:solidFill>
                        <a:schemeClr val="tx1"/>
                      </a:solidFill>
                    </a:rPr>
                    <a:t>未来研究展望</a:t>
                  </a:r>
                  <a:endParaRPr kumimoji="1" lang="en-US" altLang="zh-CN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347AF6E-7333-6953-1A2E-6E51F38F6973}"/>
                  </a:ext>
                </a:extLst>
              </p:cNvPr>
              <p:cNvSpPr txBox="1"/>
              <p:nvPr/>
            </p:nvSpPr>
            <p:spPr>
              <a:xfrm>
                <a:off x="799597" y="2460916"/>
                <a:ext cx="540000" cy="5400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</p:spPr>
            <p:txBody>
              <a:bodyPr wrap="none" lIns="91440" tIns="45720" rIns="91440" bIns="45720" rtlCol="0" anchor="ctr" anchorCtr="0">
                <a:noAutofit/>
              </a:bodyPr>
              <a:lstStyle/>
              <a:p>
                <a:pPr algn="ctr"/>
                <a:r>
                  <a:rPr kumimoji="1" lang="en-US" altLang="zh-CN" sz="2000" b="1">
                    <a:solidFill>
                      <a:srgbClr val="FFFFFF"/>
                    </a:solidFill>
                  </a:rPr>
                  <a:t>05</a:t>
                </a:r>
                <a:endParaRPr kumimoji="1" lang="zh-CN" altLang="en-US" sz="2000" b="1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99AC97C9-EE4D-9BEB-7615-A7E3F21A2D96}"/>
                </a:ext>
              </a:extLst>
            </p:cNvPr>
            <p:cNvGrpSpPr/>
            <p:nvPr/>
          </p:nvGrpSpPr>
          <p:grpSpPr>
            <a:xfrm>
              <a:off x="3960886" y="5216027"/>
              <a:ext cx="2902313" cy="898154"/>
              <a:chOff x="799597" y="2460916"/>
              <a:chExt cx="2902313" cy="898154"/>
            </a:xfrm>
          </p:grpSpPr>
          <p:grpSp>
            <p:nvGrpSpPr>
              <p:cNvPr id="11" name="组合 10">
                <a:extLst>
                  <a:ext uri="{FF2B5EF4-FFF2-40B4-BE49-F238E27FC236}">
                    <a16:creationId xmlns:a16="http://schemas.microsoft.com/office/drawing/2014/main" id="{7F5F00C5-D492-DE5E-736C-FE2BDF9595E3}"/>
                  </a:ext>
                </a:extLst>
              </p:cNvPr>
              <p:cNvGrpSpPr/>
              <p:nvPr/>
            </p:nvGrpSpPr>
            <p:grpSpPr>
              <a:xfrm>
                <a:off x="1441586" y="2476125"/>
                <a:ext cx="2260324" cy="882945"/>
                <a:chOff x="5513547" y="2279328"/>
                <a:chExt cx="2260324" cy="882945"/>
              </a:xfrm>
            </p:grpSpPr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4976AE95-9D84-4FB3-FEC5-25F019B929DA}"/>
                    </a:ext>
                  </a:extLst>
                </p:cNvPr>
                <p:cNvSpPr txBox="1"/>
                <p:nvPr/>
              </p:nvSpPr>
              <p:spPr>
                <a:xfrm>
                  <a:off x="5521773" y="2645850"/>
                  <a:ext cx="2252098" cy="5164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kumimoji="1" lang="zh-CN" altLang="en-US" sz="1200">
                      <a:solidFill>
                        <a:schemeClr val="tx1"/>
                      </a:solidFill>
                    </a:rPr>
                    <a:t>总结研究内容并感谢导师和同行专家。</a:t>
                  </a:r>
                  <a:endParaRPr kumimoji="1" lang="en-US" altLang="zh-CN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0C791A84-9D06-6D70-A001-A5C82D082099}"/>
                    </a:ext>
                  </a:extLst>
                </p:cNvPr>
                <p:cNvSpPr txBox="1"/>
                <p:nvPr/>
              </p:nvSpPr>
              <p:spPr>
                <a:xfrm>
                  <a:off x="5513547" y="2279328"/>
                  <a:ext cx="59503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kumimoji="1" lang="zh-CN" altLang="en-US" sz="1600" b="1">
                      <a:solidFill>
                        <a:schemeClr val="tx1"/>
                      </a:solidFill>
                    </a:rPr>
                    <a:t>总结</a:t>
                  </a:r>
                  <a:endParaRPr kumimoji="1" lang="en-US" altLang="zh-CN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30409DB-4AD8-7F97-3B1B-E274F4D62EF1}"/>
                  </a:ext>
                </a:extLst>
              </p:cNvPr>
              <p:cNvSpPr txBox="1"/>
              <p:nvPr/>
            </p:nvSpPr>
            <p:spPr>
              <a:xfrm>
                <a:off x="799597" y="2460916"/>
                <a:ext cx="540000" cy="5400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</p:spPr>
            <p:txBody>
              <a:bodyPr wrap="none" lIns="91440" tIns="45720" rIns="91440" bIns="45720" rtlCol="0" anchor="ctr" anchorCtr="0">
                <a:noAutofit/>
              </a:bodyPr>
              <a:lstStyle/>
              <a:p>
                <a:pPr algn="ctr"/>
                <a:r>
                  <a:rPr kumimoji="1" lang="en-US" altLang="zh-CN" sz="2000" b="1">
                    <a:solidFill>
                      <a:srgbClr val="FFFFFF"/>
                    </a:solidFill>
                  </a:rPr>
                  <a:t>06</a:t>
                </a:r>
                <a:endParaRPr kumimoji="1" lang="zh-CN" altLang="en-US" sz="2000" b="1" dirty="0">
                  <a:solidFill>
                    <a:srgbClr val="FFFFFF"/>
                  </a:solidFill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781482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/>
              <a:t>06.</a:t>
            </a:r>
            <a:r>
              <a:rPr lang="zh-CN" altLang="en-US"/>
              <a:t>总结</a:t>
            </a:r>
            <a:endParaRPr 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zh-CN" altLang="en-US"/>
              <a:t>总结研究内容并感谢导师和同行专家。</a:t>
            </a:r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5290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0326D96E-5DE5-480D-C3B4-71E901999E66}"/>
              </a:ext>
            </a:extLst>
          </p:cNvPr>
          <p:cNvGrpSpPr/>
          <p:nvPr/>
        </p:nvGrpSpPr>
        <p:grpSpPr>
          <a:xfrm>
            <a:off x="683185" y="0"/>
            <a:ext cx="11508816" cy="6858000"/>
            <a:chOff x="683185" y="0"/>
            <a:chExt cx="11508816" cy="6858000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9EE42F1D-8067-62C1-9E3A-813BA192469B}"/>
                </a:ext>
              </a:extLst>
            </p:cNvPr>
            <p:cNvGrpSpPr/>
            <p:nvPr/>
          </p:nvGrpSpPr>
          <p:grpSpPr>
            <a:xfrm>
              <a:off x="683185" y="0"/>
              <a:ext cx="11508816" cy="6858000"/>
              <a:chOff x="683185" y="0"/>
              <a:chExt cx="11508816" cy="6858000"/>
            </a:xfrm>
          </p:grpSpPr>
          <p:sp>
            <p:nvSpPr>
              <p:cNvPr id="19" name="任意多边形: 形状 18">
                <a:extLst>
                  <a:ext uri="{FF2B5EF4-FFF2-40B4-BE49-F238E27FC236}">
                    <a16:creationId xmlns:a16="http://schemas.microsoft.com/office/drawing/2014/main" id="{9B78DA37-39A5-4A17-8A61-52FA2DF3B4AA}"/>
                  </a:ext>
                </a:extLst>
              </p:cNvPr>
              <p:cNvSpPr/>
              <p:nvPr/>
            </p:nvSpPr>
            <p:spPr>
              <a:xfrm>
                <a:off x="8048664" y="0"/>
                <a:ext cx="4143337" cy="6858000"/>
              </a:xfrm>
              <a:custGeom>
                <a:avLst/>
                <a:gdLst>
                  <a:gd name="connsiteX0" fmla="*/ 1591457 w 4143337"/>
                  <a:gd name="connsiteY0" fmla="*/ 0 h 6858000"/>
                  <a:gd name="connsiteX1" fmla="*/ 4143337 w 4143337"/>
                  <a:gd name="connsiteY1" fmla="*/ 0 h 6858000"/>
                  <a:gd name="connsiteX2" fmla="*/ 4143337 w 4143337"/>
                  <a:gd name="connsiteY2" fmla="*/ 6858000 h 6858000"/>
                  <a:gd name="connsiteX3" fmla="*/ 3285275 w 4143337"/>
                  <a:gd name="connsiteY3" fmla="*/ 6858000 h 6858000"/>
                  <a:gd name="connsiteX4" fmla="*/ 293588 w 4143337"/>
                  <a:gd name="connsiteY4" fmla="*/ 6000915 h 6858000"/>
                  <a:gd name="connsiteX5" fmla="*/ 15769 w 4143337"/>
                  <a:gd name="connsiteY5" fmla="*/ 5499997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43337" h="6858000">
                    <a:moveTo>
                      <a:pt x="1591457" y="0"/>
                    </a:moveTo>
                    <a:lnTo>
                      <a:pt x="4143337" y="0"/>
                    </a:lnTo>
                    <a:lnTo>
                      <a:pt x="4143337" y="6858000"/>
                    </a:lnTo>
                    <a:lnTo>
                      <a:pt x="3285275" y="6858000"/>
                    </a:lnTo>
                    <a:lnTo>
                      <a:pt x="293588" y="6000915"/>
                    </a:lnTo>
                    <a:cubicBezTo>
                      <a:pt x="78546" y="5939308"/>
                      <a:pt x="-45838" y="5715039"/>
                      <a:pt x="15769" y="5499997"/>
                    </a:cubicBezTo>
                    <a:close/>
                  </a:path>
                </a:pathLst>
              </a:custGeom>
              <a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l="-5210" r="-5210"/>
                </a:stretch>
              </a:blipFill>
              <a:ln w="38100">
                <a:noFill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任意多边形: 形状 17">
                <a:extLst>
                  <a:ext uri="{FF2B5EF4-FFF2-40B4-BE49-F238E27FC236}">
                    <a16:creationId xmlns:a16="http://schemas.microsoft.com/office/drawing/2014/main" id="{43116081-7DAA-4E79-B614-B70B3D3E04D5}"/>
                  </a:ext>
                </a:extLst>
              </p:cNvPr>
              <p:cNvSpPr/>
              <p:nvPr/>
            </p:nvSpPr>
            <p:spPr>
              <a:xfrm>
                <a:off x="683185" y="5891778"/>
                <a:ext cx="2200768" cy="966222"/>
              </a:xfrm>
              <a:custGeom>
                <a:avLst/>
                <a:gdLst>
                  <a:gd name="connsiteX0" fmla="*/ 1921054 w 2200768"/>
                  <a:gd name="connsiteY0" fmla="*/ 699 h 966222"/>
                  <a:gd name="connsiteX1" fmla="*/ 2106796 w 2200768"/>
                  <a:gd name="connsiteY1" fmla="*/ 180084 h 966222"/>
                  <a:gd name="connsiteX2" fmla="*/ 2200768 w 2200768"/>
                  <a:gd name="connsiteY2" fmla="*/ 966222 h 966222"/>
                  <a:gd name="connsiteX3" fmla="*/ 65354 w 2200768"/>
                  <a:gd name="connsiteY3" fmla="*/ 966222 h 966222"/>
                  <a:gd name="connsiteX4" fmla="*/ 1465 w 2200768"/>
                  <a:gd name="connsiteY4" fmla="*/ 431748 h 966222"/>
                  <a:gd name="connsiteX5" fmla="*/ 180084 w 2200768"/>
                  <a:gd name="connsiteY5" fmla="*/ 204628 h 966222"/>
                  <a:gd name="connsiteX6" fmla="*/ 1879676 w 2200768"/>
                  <a:gd name="connsiteY6" fmla="*/ 1465 h 966222"/>
                  <a:gd name="connsiteX7" fmla="*/ 1921054 w 2200768"/>
                  <a:gd name="connsiteY7" fmla="*/ 699 h 966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00768" h="966222">
                    <a:moveTo>
                      <a:pt x="1921054" y="699"/>
                    </a:moveTo>
                    <a:cubicBezTo>
                      <a:pt x="2015759" y="8565"/>
                      <a:pt x="2095077" y="82047"/>
                      <a:pt x="2106796" y="180084"/>
                    </a:cubicBezTo>
                    <a:lnTo>
                      <a:pt x="2200768" y="966222"/>
                    </a:lnTo>
                    <a:lnTo>
                      <a:pt x="65354" y="966222"/>
                    </a:lnTo>
                    <a:lnTo>
                      <a:pt x="1465" y="431748"/>
                    </a:lnTo>
                    <a:cubicBezTo>
                      <a:pt x="-11928" y="319705"/>
                      <a:pt x="68042" y="218021"/>
                      <a:pt x="180084" y="204628"/>
                    </a:cubicBezTo>
                    <a:lnTo>
                      <a:pt x="1879676" y="1465"/>
                    </a:lnTo>
                    <a:cubicBezTo>
                      <a:pt x="1893681" y="-209"/>
                      <a:pt x="1907524" y="-425"/>
                      <a:pt x="1921054" y="699"/>
                    </a:cubicBez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矩形: 圆角 4">
                <a:extLst>
                  <a:ext uri="{FF2B5EF4-FFF2-40B4-BE49-F238E27FC236}">
                    <a16:creationId xmlns:a16="http://schemas.microsoft.com/office/drawing/2014/main" id="{2B3F40A1-FB4C-4B51-997E-66DEB68CCF82}"/>
                  </a:ext>
                </a:extLst>
              </p:cNvPr>
              <p:cNvSpPr/>
              <p:nvPr/>
            </p:nvSpPr>
            <p:spPr>
              <a:xfrm rot="21111537">
                <a:off x="6981404" y="5456646"/>
                <a:ext cx="596921" cy="596921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390B445C-D55E-2384-0B4C-80C38217BC3B}"/>
                </a:ext>
              </a:extLst>
            </p:cNvPr>
            <p:cNvGrpSpPr/>
            <p:nvPr/>
          </p:nvGrpSpPr>
          <p:grpSpPr>
            <a:xfrm>
              <a:off x="1293610" y="1692316"/>
              <a:ext cx="5840831" cy="2274154"/>
              <a:chOff x="1293610" y="1692316"/>
              <a:chExt cx="5840831" cy="2274154"/>
            </a:xfrm>
          </p:grpSpPr>
          <p:grpSp>
            <p:nvGrpSpPr>
              <p:cNvPr id="4" name="组合 3">
                <a:extLst>
                  <a:ext uri="{FF2B5EF4-FFF2-40B4-BE49-F238E27FC236}">
                    <a16:creationId xmlns:a16="http://schemas.microsoft.com/office/drawing/2014/main" id="{69910C09-5FB4-92C8-5263-8615F06D1AF2}"/>
                  </a:ext>
                </a:extLst>
              </p:cNvPr>
              <p:cNvGrpSpPr/>
              <p:nvPr/>
            </p:nvGrpSpPr>
            <p:grpSpPr>
              <a:xfrm>
                <a:off x="1422415" y="2479728"/>
                <a:ext cx="3434862" cy="0"/>
                <a:chOff x="1422415" y="2479728"/>
                <a:chExt cx="3434862" cy="0"/>
              </a:xfrm>
            </p:grpSpPr>
            <p:cxnSp>
              <p:nvCxnSpPr>
                <p:cNvPr id="11" name="直接连接符 10">
                  <a:extLst>
                    <a:ext uri="{FF2B5EF4-FFF2-40B4-BE49-F238E27FC236}">
                      <a16:creationId xmlns:a16="http://schemas.microsoft.com/office/drawing/2014/main" id="{643CCB5B-70F4-48F3-ABA9-E65FCA1DBF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22415" y="2479728"/>
                  <a:ext cx="808892" cy="0"/>
                </a:xfrm>
                <a:prstGeom prst="line">
                  <a:avLst/>
                </a:prstGeom>
                <a:ln w="69850" cap="rnd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接连接符 11">
                  <a:extLst>
                    <a:ext uri="{FF2B5EF4-FFF2-40B4-BE49-F238E27FC236}">
                      <a16:creationId xmlns:a16="http://schemas.microsoft.com/office/drawing/2014/main" id="{A89744F3-280A-463C-B90D-401093162C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36108" y="2479728"/>
                  <a:ext cx="2321169" cy="0"/>
                </a:xfrm>
                <a:prstGeom prst="line">
                  <a:avLst/>
                </a:prstGeom>
                <a:ln w="69850" cap="rnd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6DB82B2-F347-4E1D-8BDC-8BF4560D8762}"/>
                  </a:ext>
                </a:extLst>
              </p:cNvPr>
              <p:cNvSpPr txBox="1"/>
              <p:nvPr/>
            </p:nvSpPr>
            <p:spPr>
              <a:xfrm>
                <a:off x="1293610" y="2785249"/>
                <a:ext cx="5766947" cy="1181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spAutoFit/>
              </a:bodyPr>
              <a:lstStyle/>
              <a:p>
                <a:pPr algn="just" defTabSz="913765">
                  <a:lnSpc>
                    <a:spcPct val="120000"/>
                  </a:lnSpc>
                  <a:buSzPct val="25000"/>
                  <a:defRPr/>
                </a:pPr>
                <a:r>
                  <a:rPr kumimoji="0" lang="zh-CN" altLang="en-US" sz="12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</a:rPr>
                  <a:t>研究问题：本次研究主要关注</a:t>
                </a:r>
                <a:r>
                  <a:rPr kumimoji="0" lang="en-US" altLang="zh-CN" sz="12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</a:rPr>
                  <a:t>XXX</a:t>
                </a:r>
                <a:r>
                  <a:rPr kumimoji="0" lang="zh-CN" altLang="en-US" sz="12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</a:rPr>
                  <a:t>方面的问题。
研究方法：本次研究采用</a:t>
                </a:r>
                <a:r>
                  <a:rPr kumimoji="0" lang="en-US" altLang="zh-CN" sz="12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</a:rPr>
                  <a:t>XXXX</a:t>
                </a:r>
                <a:r>
                  <a:rPr kumimoji="0" lang="zh-CN" altLang="en-US" sz="12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</a:rPr>
                  <a:t>方法进行研究。
研究结果：本次研究的主要发现包括</a:t>
                </a:r>
                <a:r>
                  <a:rPr kumimoji="0" lang="en-US" altLang="zh-CN" sz="12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</a:rPr>
                  <a:t>XXXX</a:t>
                </a:r>
                <a:r>
                  <a:rPr kumimoji="0" lang="zh-CN" altLang="en-US" sz="12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</a:rPr>
                  <a:t>、</a:t>
                </a:r>
                <a:r>
                  <a:rPr kumimoji="0" lang="en-US" altLang="zh-CN" sz="12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</a:rPr>
                  <a:t>XXXX</a:t>
                </a:r>
                <a:r>
                  <a:rPr kumimoji="0" lang="zh-CN" altLang="en-US" sz="12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</a:rPr>
                  <a:t>、</a:t>
                </a:r>
                <a:r>
                  <a:rPr kumimoji="0" lang="en-US" altLang="zh-CN" sz="12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</a:rPr>
                  <a:t>XXXX</a:t>
                </a:r>
                <a:r>
                  <a:rPr kumimoji="0" lang="zh-CN" altLang="en-US" sz="12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</a:rPr>
                  <a:t>等。
研究贡献和创新点：本次研究的理论贡献主要体现在</a:t>
                </a:r>
                <a:r>
                  <a:rPr kumimoji="0" lang="en-US" altLang="zh-CN" sz="12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</a:rPr>
                  <a:t>XXXX</a:t>
                </a:r>
                <a:r>
                  <a:rPr kumimoji="0" lang="zh-CN" altLang="en-US" sz="12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</a:rPr>
                  <a:t>方面，实践贡献主要体现在</a:t>
                </a:r>
                <a:r>
                  <a:rPr kumimoji="0" lang="en-US" altLang="zh-CN" sz="12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</a:rPr>
                  <a:t>XXXX</a:t>
                </a:r>
                <a:r>
                  <a:rPr kumimoji="0" lang="zh-CN" altLang="en-US" sz="12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</a:rPr>
                  <a:t>方面，创新点主要体现在</a:t>
                </a:r>
                <a:r>
                  <a:rPr kumimoji="0" lang="en-US" altLang="zh-CN" sz="12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</a:rPr>
                  <a:t>XXXX</a:t>
                </a:r>
                <a:r>
                  <a:rPr kumimoji="0" lang="zh-CN" altLang="en-US" sz="12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</a:rPr>
                  <a:t>方面。</a:t>
                </a:r>
                <a:endPara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E0C2A753-7021-4008-ACEE-67118296AF0A}"/>
                  </a:ext>
                </a:extLst>
              </p:cNvPr>
              <p:cNvSpPr txBox="1"/>
              <p:nvPr/>
            </p:nvSpPr>
            <p:spPr>
              <a:xfrm>
                <a:off x="1293610" y="1692316"/>
                <a:ext cx="5840831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spAutoFit/>
              </a:bodyPr>
              <a:lstStyle/>
              <a:p>
                <a:pPr marL="0" marR="0" lvl="0" indent="0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>
                    <a:solidFill>
                      <a:schemeClr val="tx1"/>
                    </a:solidFill>
                  </a:rPr>
                  <a:t>研究重点概述</a:t>
                </a:r>
                <a:endParaRPr kumimoji="0" lang="en-US" sz="2400" b="1" i="0" u="none" strike="noStrike" kern="1200" cap="none" spc="0" normalizeH="0" baseline="0" noProof="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0" name="标题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/>
              <a:t>研究重点回顾</a:t>
            </a:r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998240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A9A6257C-0715-F563-867B-EFEB3DAB4752}"/>
              </a:ext>
            </a:extLst>
          </p:cNvPr>
          <p:cNvGrpSpPr/>
          <p:nvPr/>
        </p:nvGrpSpPr>
        <p:grpSpPr>
          <a:xfrm>
            <a:off x="800100" y="1248076"/>
            <a:ext cx="10579100" cy="4764178"/>
            <a:chOff x="800100" y="1248076"/>
            <a:chExt cx="10579100" cy="4764178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1328D56F-227E-61C8-A1B8-EB75E666305A}"/>
                </a:ext>
              </a:extLst>
            </p:cNvPr>
            <p:cNvGrpSpPr/>
            <p:nvPr/>
          </p:nvGrpSpPr>
          <p:grpSpPr>
            <a:xfrm>
              <a:off x="800100" y="1248076"/>
              <a:ext cx="5584763" cy="4764178"/>
              <a:chOff x="800100" y="1248076"/>
              <a:chExt cx="5584763" cy="4764178"/>
            </a:xfrm>
          </p:grpSpPr>
          <p:grpSp>
            <p:nvGrpSpPr>
              <p:cNvPr id="4" name="组合 3">
                <a:extLst>
                  <a:ext uri="{FF2B5EF4-FFF2-40B4-BE49-F238E27FC236}">
                    <a16:creationId xmlns:a16="http://schemas.microsoft.com/office/drawing/2014/main" id="{AE0FB2E6-9F45-4EEF-FC06-9BBDC38C03C3}"/>
                  </a:ext>
                </a:extLst>
              </p:cNvPr>
              <p:cNvGrpSpPr/>
              <p:nvPr/>
            </p:nvGrpSpPr>
            <p:grpSpPr>
              <a:xfrm>
                <a:off x="800100" y="2611496"/>
                <a:ext cx="2406583" cy="2037339"/>
                <a:chOff x="660400" y="2615225"/>
                <a:chExt cx="2406583" cy="2037339"/>
              </a:xfrm>
            </p:grpSpPr>
            <p:sp>
              <p:nvSpPr>
                <p:cNvPr id="19" name="矩形: 圆角 18">
                  <a:extLst>
                    <a:ext uri="{FF2B5EF4-FFF2-40B4-BE49-F238E27FC236}">
                      <a16:creationId xmlns:a16="http://schemas.microsoft.com/office/drawing/2014/main" id="{BE5B1A9D-E2FD-B9F4-F715-7379A35FABE5}"/>
                    </a:ext>
                  </a:extLst>
                </p:cNvPr>
                <p:cNvSpPr/>
                <p:nvPr/>
              </p:nvSpPr>
              <p:spPr>
                <a:xfrm>
                  <a:off x="660400" y="2615225"/>
                  <a:ext cx="2406583" cy="2037339"/>
                </a:xfrm>
                <a:prstGeom prst="roundRect">
                  <a:avLst>
                    <a:gd name="adj" fmla="val 7307"/>
                  </a:avLst>
                </a:prstGeom>
                <a:gradFill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60000">
                      <a:schemeClr val="accent1"/>
                    </a:gs>
                  </a:gsLst>
                  <a:lin ang="2700000" scaled="0"/>
                </a:gradFill>
                <a:ln w="57150" cap="rnd">
                  <a:noFill/>
                  <a:prstDash val="solid"/>
                  <a:round/>
                </a:ln>
                <a:effectLst>
                  <a:outerShdw blurRad="76200" dist="50800" dir="5400000" algn="ctr" rotWithShape="0">
                    <a:schemeClr val="accent1"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rmAutofit/>
                </a:bodyPr>
                <a:lstStyle/>
                <a:p>
                  <a:pPr algn="ctr" defTabSz="913765"/>
                  <a:endParaRPr lang="zh-CN" altLang="en-US" sz="2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8508CA75-EFDA-1596-134F-B55724C8A348}"/>
                    </a:ext>
                  </a:extLst>
                </p:cNvPr>
                <p:cNvSpPr txBox="1"/>
                <p:nvPr/>
              </p:nvSpPr>
              <p:spPr>
                <a:xfrm>
                  <a:off x="763557" y="3407261"/>
                  <a:ext cx="1662443" cy="5164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>
                    <a:lnSpc>
                      <a:spcPts val="1500"/>
                    </a:lnSpc>
                    <a:defRPr sz="900"/>
                  </a:lvl1pPr>
                </a:lstStyle>
                <a:p>
                  <a:pPr>
                    <a:lnSpc>
                      <a:spcPct val="120000"/>
                    </a:lnSpc>
                  </a:pPr>
                  <a:r>
                    <a:rPr lang="zh-CN" altLang="en-US" sz="1200">
                      <a:solidFill>
                        <a:schemeClr val="bg1"/>
                      </a:solidFill>
                    </a:rPr>
                    <a:t>总结研究成果和取得的进展。</a:t>
                  </a:r>
                  <a:endParaRPr lang="en-US" altLang="zh-CN" sz="12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3F70E05A-01F4-3BCE-6BC8-0EE1A5D85C64}"/>
                    </a:ext>
                  </a:extLst>
                </p:cNvPr>
                <p:cNvSpPr txBox="1"/>
                <p:nvPr/>
              </p:nvSpPr>
              <p:spPr>
                <a:xfrm>
                  <a:off x="763557" y="2860394"/>
                  <a:ext cx="2109837" cy="338554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norm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zh-CN" altLang="en-US" sz="1600" b="1">
                      <a:solidFill>
                        <a:schemeClr val="bg1"/>
                      </a:solidFill>
                    </a:rPr>
                    <a:t>成果总结</a:t>
                  </a:r>
                  <a:endParaRPr lang="en-US" altLang="zh-CN" sz="16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5" name="组合 4">
                <a:extLst>
                  <a:ext uri="{FF2B5EF4-FFF2-40B4-BE49-F238E27FC236}">
                    <a16:creationId xmlns:a16="http://schemas.microsoft.com/office/drawing/2014/main" id="{8D6D3AF9-AEAD-8A37-560A-2E278913D4B2}"/>
                  </a:ext>
                </a:extLst>
              </p:cNvPr>
              <p:cNvGrpSpPr/>
              <p:nvPr/>
            </p:nvGrpSpPr>
            <p:grpSpPr>
              <a:xfrm>
                <a:off x="3978280" y="1248076"/>
                <a:ext cx="2406583" cy="2037339"/>
                <a:chOff x="3838580" y="2615225"/>
                <a:chExt cx="2406583" cy="2037339"/>
              </a:xfrm>
            </p:grpSpPr>
            <p:sp>
              <p:nvSpPr>
                <p:cNvPr id="14" name="矩形: 圆角 13">
                  <a:extLst>
                    <a:ext uri="{FF2B5EF4-FFF2-40B4-BE49-F238E27FC236}">
                      <a16:creationId xmlns:a16="http://schemas.microsoft.com/office/drawing/2014/main" id="{4BE6203B-6495-86CB-7847-5195F3AC4E3F}"/>
                    </a:ext>
                  </a:extLst>
                </p:cNvPr>
                <p:cNvSpPr/>
                <p:nvPr/>
              </p:nvSpPr>
              <p:spPr>
                <a:xfrm>
                  <a:off x="3838580" y="2615225"/>
                  <a:ext cx="2406583" cy="2037339"/>
                </a:xfrm>
                <a:prstGeom prst="roundRect">
                  <a:avLst>
                    <a:gd name="adj" fmla="val 7307"/>
                  </a:avLst>
                </a:prstGeom>
                <a:gradFill>
                  <a:gsLst>
                    <a:gs pos="0">
                      <a:schemeClr val="accent3">
                        <a:lumMod val="60000"/>
                        <a:lumOff val="40000"/>
                      </a:schemeClr>
                    </a:gs>
                    <a:gs pos="60000">
                      <a:schemeClr val="accent3"/>
                    </a:gs>
                  </a:gsLst>
                  <a:lin ang="2700000" scaled="0"/>
                </a:gradFill>
                <a:ln w="57150" cap="rnd">
                  <a:noFill/>
                  <a:prstDash val="solid"/>
                  <a:round/>
                </a:ln>
                <a:effectLst>
                  <a:outerShdw blurRad="76200" dist="50800" dir="5400000" algn="ctr" rotWithShape="0">
                    <a:schemeClr val="accent3"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rmAutofit/>
                </a:bodyPr>
                <a:lstStyle/>
                <a:p>
                  <a:pPr algn="ctr" defTabSz="913765"/>
                  <a:endParaRPr lang="zh-CN" altLang="en-US" sz="2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8562F054-B3D4-68A7-6577-8F2C5B90425D}"/>
                    </a:ext>
                  </a:extLst>
                </p:cNvPr>
                <p:cNvSpPr txBox="1"/>
                <p:nvPr/>
              </p:nvSpPr>
              <p:spPr>
                <a:xfrm>
                  <a:off x="3941737" y="3407261"/>
                  <a:ext cx="1662443" cy="5164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>
                    <a:lnSpc>
                      <a:spcPts val="1500"/>
                    </a:lnSpc>
                    <a:defRPr sz="900">
                      <a:solidFill>
                        <a:srgbClr val="FFFFFF"/>
                      </a:solidFill>
                    </a:defRPr>
                  </a:lvl1pPr>
                </a:lstStyle>
                <a:p>
                  <a:pPr>
                    <a:lnSpc>
                      <a:spcPct val="120000"/>
                    </a:lnSpc>
                  </a:pPr>
                  <a:r>
                    <a:rPr lang="zh-CN" altLang="en-US" sz="1200">
                      <a:solidFill>
                        <a:schemeClr val="bg1"/>
                      </a:solidFill>
                    </a:rPr>
                    <a:t>表示感谢导师和同行专家的支持和帮助。</a:t>
                  </a:r>
                  <a:endParaRPr lang="en-US" altLang="zh-CN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667DA4F7-1145-C98E-B7C0-FD806683D624}"/>
                    </a:ext>
                  </a:extLst>
                </p:cNvPr>
                <p:cNvSpPr txBox="1"/>
                <p:nvPr/>
              </p:nvSpPr>
              <p:spPr>
                <a:xfrm>
                  <a:off x="3941737" y="2860394"/>
                  <a:ext cx="2109837" cy="338554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normAutofit/>
                </a:bodyPr>
                <a:lstStyle>
                  <a:defPPr>
                    <a:defRPr lang="zh-CN"/>
                  </a:defPPr>
                  <a:lvl1pPr>
                    <a:defRPr sz="1600" b="1">
                      <a:solidFill>
                        <a:srgbClr val="FFFFFF"/>
                      </a:solidFill>
                    </a:defRPr>
                  </a:lvl1pPr>
                </a:lstStyle>
                <a:p>
                  <a:pPr>
                    <a:lnSpc>
                      <a:spcPct val="100000"/>
                    </a:lnSpc>
                  </a:pPr>
                  <a:r>
                    <a:rPr lang="zh-CN" altLang="en-US" sz="1600">
                      <a:solidFill>
                        <a:schemeClr val="bg1"/>
                      </a:solidFill>
                    </a:rPr>
                    <a:t>导师同行感谢</a:t>
                  </a:r>
                  <a:endParaRPr lang="en-US" altLang="zh-CN" sz="16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6" name="组合 5">
                <a:extLst>
                  <a:ext uri="{FF2B5EF4-FFF2-40B4-BE49-F238E27FC236}">
                    <a16:creationId xmlns:a16="http://schemas.microsoft.com/office/drawing/2014/main" id="{AB8DB3C1-623F-6E08-63EF-B2731ECDD417}"/>
                  </a:ext>
                </a:extLst>
              </p:cNvPr>
              <p:cNvGrpSpPr/>
              <p:nvPr/>
            </p:nvGrpSpPr>
            <p:grpSpPr>
              <a:xfrm>
                <a:off x="3978280" y="3974915"/>
                <a:ext cx="2406583" cy="2037339"/>
                <a:chOff x="3838580" y="4096761"/>
                <a:chExt cx="2406583" cy="2037339"/>
              </a:xfrm>
            </p:grpSpPr>
            <p:sp>
              <p:nvSpPr>
                <p:cNvPr id="8" name="矩形: 圆角 7">
                  <a:extLst>
                    <a:ext uri="{FF2B5EF4-FFF2-40B4-BE49-F238E27FC236}">
                      <a16:creationId xmlns:a16="http://schemas.microsoft.com/office/drawing/2014/main" id="{F907EEF4-F935-C96D-0BCB-3ECAF13AC2F9}"/>
                    </a:ext>
                  </a:extLst>
                </p:cNvPr>
                <p:cNvSpPr/>
                <p:nvPr/>
              </p:nvSpPr>
              <p:spPr>
                <a:xfrm>
                  <a:off x="3838580" y="4096761"/>
                  <a:ext cx="2406583" cy="2037339"/>
                </a:xfrm>
                <a:prstGeom prst="roundRect">
                  <a:avLst>
                    <a:gd name="adj" fmla="val 7307"/>
                  </a:avLst>
                </a:prstGeom>
                <a:gradFill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60000">
                      <a:schemeClr val="accent2"/>
                    </a:gs>
                  </a:gsLst>
                  <a:lin ang="2700000" scaled="0"/>
                </a:gradFill>
                <a:ln w="57150" cap="rnd">
                  <a:noFill/>
                  <a:prstDash val="solid"/>
                  <a:round/>
                </a:ln>
                <a:effectLst>
                  <a:outerShdw blurRad="76200" dist="50800" dir="5400000" algn="ctr" rotWithShape="0">
                    <a:schemeClr val="accent2">
                      <a:alpha val="2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rmAutofit/>
                </a:bodyPr>
                <a:lstStyle/>
                <a:p>
                  <a:pPr algn="ctr" defTabSz="913765"/>
                  <a:endParaRPr lang="zh-CN" altLang="en-US" sz="2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5C4D2211-B88B-B959-4580-EFAE35201E01}"/>
                    </a:ext>
                  </a:extLst>
                </p:cNvPr>
                <p:cNvSpPr txBox="1"/>
                <p:nvPr/>
              </p:nvSpPr>
              <p:spPr>
                <a:xfrm>
                  <a:off x="3941737" y="4888797"/>
                  <a:ext cx="1662443" cy="5164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>
                    <a:lnSpc>
                      <a:spcPts val="1500"/>
                    </a:lnSpc>
                    <a:defRPr sz="900">
                      <a:solidFill>
                        <a:srgbClr val="FFFFFF"/>
                      </a:solidFill>
                    </a:defRPr>
                  </a:lvl1pPr>
                </a:lstStyle>
                <a:p>
                  <a:pPr>
                    <a:lnSpc>
                      <a:spcPct val="120000"/>
                    </a:lnSpc>
                  </a:pPr>
                  <a:r>
                    <a:rPr lang="zh-CN" altLang="en-US" sz="1200">
                      <a:solidFill>
                        <a:schemeClr val="bg1"/>
                      </a:solidFill>
                    </a:rPr>
                    <a:t>介绍未来研究的方向和目标。</a:t>
                  </a:r>
                  <a:endParaRPr lang="en-US" altLang="zh-CN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117B9372-09A5-CEC5-1292-8683D3C35035}"/>
                    </a:ext>
                  </a:extLst>
                </p:cNvPr>
                <p:cNvSpPr txBox="1"/>
                <p:nvPr/>
              </p:nvSpPr>
              <p:spPr>
                <a:xfrm>
                  <a:off x="3941737" y="4341930"/>
                  <a:ext cx="2109837" cy="338554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normAutofit/>
                </a:bodyPr>
                <a:lstStyle>
                  <a:defPPr>
                    <a:defRPr lang="zh-CN"/>
                  </a:defPPr>
                  <a:lvl1pPr>
                    <a:defRPr sz="1600" b="1">
                      <a:solidFill>
                        <a:srgbClr val="FFFFFF"/>
                      </a:solidFill>
                    </a:defRPr>
                  </a:lvl1pPr>
                </a:lstStyle>
                <a:p>
                  <a:pPr>
                    <a:lnSpc>
                      <a:spcPct val="100000"/>
                    </a:lnSpc>
                  </a:pPr>
                  <a:r>
                    <a:rPr lang="zh-CN" altLang="en-US" sz="1600" dirty="0">
                      <a:solidFill>
                        <a:schemeClr val="bg1"/>
                      </a:solidFill>
                    </a:rPr>
                    <a:t>未来方向</a:t>
                  </a:r>
                  <a:endParaRPr lang="en-US" altLang="zh-CN" sz="16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3B4C5098-72D8-7CBB-7EEA-DAC6CA62C483}"/>
                </a:ext>
              </a:extLst>
            </p:cNvPr>
            <p:cNvGrpSpPr/>
            <p:nvPr/>
          </p:nvGrpSpPr>
          <p:grpSpPr>
            <a:xfrm>
              <a:off x="7441567" y="3025942"/>
              <a:ext cx="3937633" cy="1041425"/>
              <a:chOff x="7441567" y="3025942"/>
              <a:chExt cx="3937633" cy="1041425"/>
            </a:xfrm>
          </p:grpSpPr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22D36DF6-529D-BA22-801A-0270E28C61BB}"/>
                  </a:ext>
                </a:extLst>
              </p:cNvPr>
              <p:cNvSpPr txBox="1"/>
              <p:nvPr/>
            </p:nvSpPr>
            <p:spPr>
              <a:xfrm>
                <a:off x="7441567" y="3772543"/>
                <a:ext cx="3937633" cy="294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1500"/>
                  </a:lnSpc>
                  <a:defRPr sz="900"/>
                </a:lvl1pPr>
              </a:lstStyle>
              <a:p>
                <a:pPr>
                  <a:lnSpc>
                    <a:spcPct val="120000"/>
                  </a:lnSpc>
                </a:pPr>
                <a:r>
                  <a:rPr lang="zh-CN" altLang="en-US" sz="1200" dirty="0"/>
                  <a:t>感谢导师和同行专家的支持，总结研究成果和未来方向</a:t>
                </a:r>
                <a:endParaRPr lang="en-US" sz="1200" dirty="0"/>
              </a:p>
            </p:txBody>
          </p:sp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01A1426-BCBC-EAAC-B78E-2028E3DBD9C0}"/>
                  </a:ext>
                </a:extLst>
              </p:cNvPr>
              <p:cNvSpPr txBox="1"/>
              <p:nvPr/>
            </p:nvSpPr>
            <p:spPr>
              <a:xfrm>
                <a:off x="7441567" y="3025942"/>
                <a:ext cx="320706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zh-CN" altLang="en-US" sz="3200" b="1" i="0" u="none" strike="noStrike" kern="1200" cap="none" spc="0" normalizeH="0" baseline="0" noProof="0" dirty="0">
                    <a:solidFill>
                      <a:schemeClr val="tx1"/>
                    </a:solidFill>
                  </a:rPr>
                  <a:t>致谢与总结</a:t>
                </a:r>
                <a:endParaRPr kumimoji="0" lang="en-US" altLang="zh-CN" sz="3200" b="1" i="0" u="none" strike="noStrike" kern="1200" cap="none" spc="0" normalizeH="0" baseline="0" noProof="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2" name="标题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/>
              <a:t>感谢导师与同行专家</a:t>
            </a:r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006471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53126" y="1089025"/>
            <a:ext cx="5406685" cy="2754016"/>
          </a:xfrm>
        </p:spPr>
        <p:txBody>
          <a:bodyPr/>
          <a:lstStyle/>
          <a:p>
            <a:pPr lvl="0"/>
            <a:r>
              <a:rPr lang="zh-CN" altLang="en-US" dirty="0"/>
              <a:t>谢谢观看！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8775700" y="5857100"/>
            <a:ext cx="2743200" cy="276999"/>
          </a:xfrm>
        </p:spPr>
        <p:txBody>
          <a:bodyPr/>
          <a:lstStyle/>
          <a:p>
            <a:pPr lvl="0"/>
            <a:r>
              <a:rPr lang="en-US"/>
              <a:t>Presenter name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660399" y="5857101"/>
            <a:ext cx="2822497" cy="276999"/>
          </a:xfrm>
        </p:spPr>
        <p:txBody>
          <a:bodyPr/>
          <a:lstStyle/>
          <a:p>
            <a:pPr lvl="0"/>
            <a:endParaRPr lang="en-US" altLang="zh-CN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181209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/>
              <a:t>01.</a:t>
            </a:r>
            <a:r>
              <a:rPr lang="zh-CN" altLang="en-US"/>
              <a:t>介绍</a:t>
            </a:r>
            <a:endParaRPr 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zh-CN" altLang="en-US"/>
              <a:t>研究背景和问题，探究学术研究报告的意义</a:t>
            </a:r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34518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259F6F68-3E4A-4DB5-B8CA-908DF3B46913}"/>
              </a:ext>
            </a:extLst>
          </p:cNvPr>
          <p:cNvCxnSpPr>
            <a:cxnSpLocks/>
          </p:cNvCxnSpPr>
          <p:nvPr/>
        </p:nvCxnSpPr>
        <p:spPr>
          <a:xfrm>
            <a:off x="660400" y="0"/>
            <a:ext cx="0" cy="518984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>
            <a:extLst>
              <a:ext uri="{FF2B5EF4-FFF2-40B4-BE49-F238E27FC236}">
                <a16:creationId xmlns:a16="http://schemas.microsoft.com/office/drawing/2014/main" id="{E9E725DD-D7F2-3685-7A0D-4F0C1946A833}"/>
              </a:ext>
            </a:extLst>
          </p:cNvPr>
          <p:cNvGrpSpPr/>
          <p:nvPr/>
        </p:nvGrpSpPr>
        <p:grpSpPr>
          <a:xfrm>
            <a:off x="1" y="0"/>
            <a:ext cx="11216434" cy="6858000"/>
            <a:chOff x="1" y="0"/>
            <a:chExt cx="11216434" cy="6858000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657BD2F6-A5AD-F859-B1FF-926BBBD2CA5C}"/>
                </a:ext>
              </a:extLst>
            </p:cNvPr>
            <p:cNvGrpSpPr/>
            <p:nvPr/>
          </p:nvGrpSpPr>
          <p:grpSpPr>
            <a:xfrm>
              <a:off x="7374371" y="0"/>
              <a:ext cx="3842064" cy="5112753"/>
              <a:chOff x="7374371" y="0"/>
              <a:chExt cx="3842064" cy="5112753"/>
            </a:xfrm>
          </p:grpSpPr>
          <p:sp>
            <p:nvSpPr>
              <p:cNvPr id="19" name="任意多边形: 形状 18">
                <a:extLst>
                  <a:ext uri="{FF2B5EF4-FFF2-40B4-BE49-F238E27FC236}">
                    <a16:creationId xmlns:a16="http://schemas.microsoft.com/office/drawing/2014/main" id="{6F8A69E1-5B13-4BC2-A76A-0D3FB5720B4C}"/>
                  </a:ext>
                </a:extLst>
              </p:cNvPr>
              <p:cNvSpPr/>
              <p:nvPr/>
            </p:nvSpPr>
            <p:spPr>
              <a:xfrm>
                <a:off x="7374371" y="0"/>
                <a:ext cx="1708484" cy="2484853"/>
              </a:xfrm>
              <a:custGeom>
                <a:avLst/>
                <a:gdLst>
                  <a:gd name="connsiteX0" fmla="*/ 0 w 1708484"/>
                  <a:gd name="connsiteY0" fmla="*/ 0 h 2484853"/>
                  <a:gd name="connsiteX1" fmla="*/ 1708484 w 1708484"/>
                  <a:gd name="connsiteY1" fmla="*/ 0 h 2484853"/>
                  <a:gd name="connsiteX2" fmla="*/ 1708484 w 1708484"/>
                  <a:gd name="connsiteY2" fmla="*/ 2303754 h 2484853"/>
                  <a:gd name="connsiteX3" fmla="*/ 1527385 w 1708484"/>
                  <a:gd name="connsiteY3" fmla="*/ 2484853 h 2484853"/>
                  <a:gd name="connsiteX4" fmla="*/ 181099 w 1708484"/>
                  <a:gd name="connsiteY4" fmla="*/ 2484853 h 2484853"/>
                  <a:gd name="connsiteX5" fmla="*/ 0 w 1708484"/>
                  <a:gd name="connsiteY5" fmla="*/ 2303754 h 248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8484" h="2484853">
                    <a:moveTo>
                      <a:pt x="0" y="0"/>
                    </a:moveTo>
                    <a:lnTo>
                      <a:pt x="1708484" y="0"/>
                    </a:lnTo>
                    <a:lnTo>
                      <a:pt x="1708484" y="2303754"/>
                    </a:lnTo>
                    <a:cubicBezTo>
                      <a:pt x="1708484" y="2403772"/>
                      <a:pt x="1627403" y="2484853"/>
                      <a:pt x="1527385" y="2484853"/>
                    </a:cubicBezTo>
                    <a:lnTo>
                      <a:pt x="181099" y="2484853"/>
                    </a:lnTo>
                    <a:cubicBezTo>
                      <a:pt x="81081" y="2484853"/>
                      <a:pt x="0" y="2403772"/>
                      <a:pt x="0" y="2303754"/>
                    </a:cubicBezTo>
                    <a:close/>
                  </a:path>
                </a:pathLst>
              </a:custGeom>
              <a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l="-59110" r="-59110"/>
                </a:stretch>
              </a:blipFill>
              <a:ln w="38100">
                <a:noFill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5" name="矩形: 圆角 4">
                <a:extLst>
                  <a:ext uri="{FF2B5EF4-FFF2-40B4-BE49-F238E27FC236}">
                    <a16:creationId xmlns:a16="http://schemas.microsoft.com/office/drawing/2014/main" id="{B07CC561-1254-4892-9D20-45C688E8F219}"/>
                  </a:ext>
                </a:extLst>
              </p:cNvPr>
              <p:cNvSpPr/>
              <p:nvPr/>
            </p:nvSpPr>
            <p:spPr>
              <a:xfrm>
                <a:off x="9507951" y="1028700"/>
                <a:ext cx="1708484" cy="4084053"/>
              </a:xfrm>
              <a:prstGeom prst="roundRect">
                <a:avLst>
                  <a:gd name="adj" fmla="val 10600"/>
                </a:avLst>
              </a:prstGeom>
              <a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l="-113450" r="-113450"/>
                </a:stretch>
              </a:blipFill>
              <a:ln w="38100">
                <a:noFill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0198AC07-7578-5620-40AF-29117AA5CD15}"/>
                </a:ext>
              </a:extLst>
            </p:cNvPr>
            <p:cNvGrpSpPr/>
            <p:nvPr/>
          </p:nvGrpSpPr>
          <p:grpSpPr>
            <a:xfrm>
              <a:off x="875960" y="1392289"/>
              <a:ext cx="4330028" cy="1178465"/>
              <a:chOff x="875960" y="1392289"/>
              <a:chExt cx="4330028" cy="1178465"/>
            </a:xfrm>
          </p:grpSpPr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6048613-A0A4-4927-A396-D56F67D0BE87}"/>
                  </a:ext>
                </a:extLst>
              </p:cNvPr>
              <p:cNvSpPr txBox="1"/>
              <p:nvPr/>
            </p:nvSpPr>
            <p:spPr>
              <a:xfrm>
                <a:off x="875960" y="2275930"/>
                <a:ext cx="4271879" cy="2948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spAutoFit/>
              </a:bodyPr>
              <a:lstStyle/>
              <a:p>
                <a:pPr defTabSz="913765">
                  <a:lnSpc>
                    <a:spcPct val="120000"/>
                  </a:lnSpc>
                  <a:buSzPct val="25000"/>
                  <a:defRPr/>
                </a:pPr>
                <a:r>
                  <a:rPr kumimoji="0" lang="zh-CN" altLang="en-US" sz="12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</a:rPr>
                  <a:t>介绍当前研究状况、研究领域、研究重要性和研究价值。</a:t>
                </a:r>
                <a:endPara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1AB3C82-2387-4474-BE80-04D64C2D0537}"/>
                  </a:ext>
                </a:extLst>
              </p:cNvPr>
              <p:cNvSpPr txBox="1"/>
              <p:nvPr/>
            </p:nvSpPr>
            <p:spPr>
              <a:xfrm>
                <a:off x="879379" y="1392289"/>
                <a:ext cx="432660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spAutoFit/>
              </a:bodyPr>
              <a:lstStyle/>
              <a:p>
                <a:pPr marL="0" marR="0" lvl="0" indent="0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>
                    <a:solidFill>
                      <a:schemeClr val="tx1"/>
                    </a:solidFill>
                  </a:rPr>
                  <a:t>研究背景及其重要性</a:t>
                </a:r>
                <a:endParaRPr kumimoji="0" lang="en-US" sz="2400" b="1" i="0" u="none" strike="noStrike" kern="1200" cap="none" spc="0" normalizeH="0" baseline="0" noProof="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4" name="直接连接符 13">
                <a:extLst>
                  <a:ext uri="{FF2B5EF4-FFF2-40B4-BE49-F238E27FC236}">
                    <a16:creationId xmlns:a16="http://schemas.microsoft.com/office/drawing/2014/main" id="{0859ACE0-304D-4E7F-813D-498623F56E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8184" y="2080845"/>
                <a:ext cx="808892" cy="0"/>
              </a:xfrm>
              <a:prstGeom prst="line">
                <a:avLst/>
              </a:prstGeom>
              <a:ln w="698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:a16="http://schemas.microsoft.com/office/drawing/2014/main" id="{FD6E345E-3A9D-4DDB-BF89-CA8349A606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1877" y="2080845"/>
                <a:ext cx="2321169" cy="0"/>
              </a:xfrm>
              <a:prstGeom prst="line">
                <a:avLst/>
              </a:prstGeom>
              <a:ln w="698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7BA97EB4-1C03-0ECE-64EB-C93B5C568540}"/>
                </a:ext>
              </a:extLst>
            </p:cNvPr>
            <p:cNvGrpSpPr/>
            <p:nvPr/>
          </p:nvGrpSpPr>
          <p:grpSpPr>
            <a:xfrm>
              <a:off x="2368001" y="3760188"/>
              <a:ext cx="5141992" cy="1528012"/>
              <a:chOff x="2368001" y="3760188"/>
              <a:chExt cx="5141992" cy="1528012"/>
            </a:xfrm>
          </p:grpSpPr>
          <p:sp>
            <p:nvSpPr>
              <p:cNvPr id="15" name="矩形: 圆角 14">
                <a:extLst>
                  <a:ext uri="{FF2B5EF4-FFF2-40B4-BE49-F238E27FC236}">
                    <a16:creationId xmlns:a16="http://schemas.microsoft.com/office/drawing/2014/main" id="{33470678-B861-45EC-8CEE-392109246DA3}"/>
                  </a:ext>
                </a:extLst>
              </p:cNvPr>
              <p:cNvSpPr/>
              <p:nvPr/>
            </p:nvSpPr>
            <p:spPr>
              <a:xfrm>
                <a:off x="2368001" y="3760188"/>
                <a:ext cx="5141992" cy="1528012"/>
              </a:xfrm>
              <a:prstGeom prst="roundRect">
                <a:avLst>
                  <a:gd name="adj" fmla="val 14478"/>
                </a:avLst>
              </a:prstGeom>
              <a:solidFill>
                <a:schemeClr val="tx1">
                  <a:lumMod val="50000"/>
                  <a:lumOff val="50000"/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D9941FF4-D9F3-45E7-AAA3-147782E50811}"/>
                  </a:ext>
                </a:extLst>
              </p:cNvPr>
              <p:cNvSpPr txBox="1"/>
              <p:nvPr/>
            </p:nvSpPr>
            <p:spPr>
              <a:xfrm>
                <a:off x="2684385" y="3931532"/>
                <a:ext cx="4689986" cy="1181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spAutoFit/>
              </a:bodyPr>
              <a:lstStyle/>
              <a:p>
                <a:pPr marR="0" lvl="0" indent="0" defTabSz="913765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lang="zh-CN" altLang="en-US" sz="1200" dirty="0"/>
                  <a:t>当前研究状况：当前，关于</a:t>
                </a:r>
                <a:r>
                  <a:rPr lang="en-US" altLang="zh-CN" sz="1200" dirty="0"/>
                  <a:t>XXX</a:t>
                </a:r>
                <a:r>
                  <a:rPr lang="zh-CN" altLang="en-US" sz="1200" dirty="0"/>
                  <a:t>领域的研究不够深入，存在一些未解决的问题。
研究领域：本研究主要关注</a:t>
                </a:r>
                <a:r>
                  <a:rPr lang="en-US" altLang="zh-CN" sz="1200" dirty="0"/>
                  <a:t>XXX</a:t>
                </a:r>
                <a:r>
                  <a:rPr lang="zh-CN" altLang="en-US" sz="1200" dirty="0"/>
                  <a:t>领域，涉及</a:t>
                </a:r>
                <a:r>
                  <a:rPr lang="en-US" altLang="zh-CN" sz="1200" dirty="0"/>
                  <a:t>XXX</a:t>
                </a:r>
                <a:r>
                  <a:rPr lang="zh-CN" altLang="en-US" sz="1200" dirty="0"/>
                  <a:t>方面的问题。
研究重要性和研究价值：本研究的重要性在于</a:t>
                </a:r>
                <a:r>
                  <a:rPr lang="en-US" altLang="zh-CN" sz="1200" dirty="0"/>
                  <a:t>XXX</a:t>
                </a:r>
                <a:r>
                  <a:rPr lang="zh-CN" altLang="en-US" sz="1200" dirty="0"/>
                  <a:t>，它将为</a:t>
                </a:r>
                <a:r>
                  <a:rPr lang="en-US" altLang="zh-CN" sz="1200" dirty="0"/>
                  <a:t>XXX</a:t>
                </a:r>
                <a:r>
                  <a:rPr lang="zh-CN" altLang="en-US" sz="1200" dirty="0"/>
                  <a:t>提供有价值的信息，并为</a:t>
                </a:r>
                <a:r>
                  <a:rPr lang="en-US" altLang="zh-CN" sz="1200" dirty="0"/>
                  <a:t>XXX</a:t>
                </a:r>
                <a:r>
                  <a:rPr lang="zh-CN" altLang="en-US" sz="1200" dirty="0"/>
                  <a:t>领域的未来研究指明方向。</a:t>
                </a:r>
                <a:endParaRPr lang="en-US" altLang="zh-CN" sz="1000" dirty="0"/>
              </a:p>
            </p:txBody>
          </p: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DCCE4BD9-2F4A-77E9-0123-FF68096F4A20}"/>
                </a:ext>
              </a:extLst>
            </p:cNvPr>
            <p:cNvGrpSpPr/>
            <p:nvPr/>
          </p:nvGrpSpPr>
          <p:grpSpPr>
            <a:xfrm>
              <a:off x="1" y="5016208"/>
              <a:ext cx="2458471" cy="1841792"/>
              <a:chOff x="1" y="5016208"/>
              <a:chExt cx="2458471" cy="1841792"/>
            </a:xfrm>
          </p:grpSpPr>
          <p:sp>
            <p:nvSpPr>
              <p:cNvPr id="24" name="矩形: 圆角 23">
                <a:extLst>
                  <a:ext uri="{FF2B5EF4-FFF2-40B4-BE49-F238E27FC236}">
                    <a16:creationId xmlns:a16="http://schemas.microsoft.com/office/drawing/2014/main" id="{330B241D-1B3A-4FE2-BEFB-DF556EC4AFF8}"/>
                  </a:ext>
                </a:extLst>
              </p:cNvPr>
              <p:cNvSpPr/>
              <p:nvPr/>
            </p:nvSpPr>
            <p:spPr>
              <a:xfrm rot="20254751">
                <a:off x="2164989" y="5925063"/>
                <a:ext cx="293483" cy="293483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任意多边形: 形状 16">
                <a:extLst>
                  <a:ext uri="{FF2B5EF4-FFF2-40B4-BE49-F238E27FC236}">
                    <a16:creationId xmlns:a16="http://schemas.microsoft.com/office/drawing/2014/main" id="{F898EB5E-E19C-4BD3-8F8C-BBFB059B1F25}"/>
                  </a:ext>
                </a:extLst>
              </p:cNvPr>
              <p:cNvSpPr/>
              <p:nvPr/>
            </p:nvSpPr>
            <p:spPr>
              <a:xfrm>
                <a:off x="1" y="5016208"/>
                <a:ext cx="1899541" cy="1841792"/>
              </a:xfrm>
              <a:custGeom>
                <a:avLst/>
                <a:gdLst>
                  <a:gd name="connsiteX0" fmla="*/ 8436 w 1899541"/>
                  <a:gd name="connsiteY0" fmla="*/ 0 h 1841792"/>
                  <a:gd name="connsiteX1" fmla="*/ 1789509 w 1899541"/>
                  <a:gd name="connsiteY1" fmla="*/ 333296 h 1841792"/>
                  <a:gd name="connsiteX2" fmla="*/ 1897217 w 1899541"/>
                  <a:gd name="connsiteY2" fmla="*/ 490595 h 1841792"/>
                  <a:gd name="connsiteX3" fmla="*/ 1644365 w 1899541"/>
                  <a:gd name="connsiteY3" fmla="*/ 1841792 h 1841792"/>
                  <a:gd name="connsiteX4" fmla="*/ 0 w 1899541"/>
                  <a:gd name="connsiteY4" fmla="*/ 1841792 h 1841792"/>
                  <a:gd name="connsiteX5" fmla="*/ 0 w 1899541"/>
                  <a:gd name="connsiteY5" fmla="*/ 120 h 1841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99541" h="1841792">
                    <a:moveTo>
                      <a:pt x="8436" y="0"/>
                    </a:moveTo>
                    <a:lnTo>
                      <a:pt x="1789509" y="333296"/>
                    </a:lnTo>
                    <a:cubicBezTo>
                      <a:pt x="1862689" y="346990"/>
                      <a:pt x="1910912" y="417416"/>
                      <a:pt x="1897217" y="490595"/>
                    </a:cubicBezTo>
                    <a:lnTo>
                      <a:pt x="1644365" y="1841792"/>
                    </a:lnTo>
                    <a:lnTo>
                      <a:pt x="0" y="1841792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7" name="标题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/>
              <a:t>研究背景</a:t>
            </a:r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647734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323151" y="1534438"/>
            <a:ext cx="9545698" cy="5323562"/>
            <a:chOff x="1323151" y="1534438"/>
            <a:chExt cx="9545698" cy="5323562"/>
          </a:xfrm>
        </p:grpSpPr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0E45C3FA-5A1C-4974-AC43-CB96D44A23D4}"/>
                </a:ext>
              </a:extLst>
            </p:cNvPr>
            <p:cNvSpPr/>
            <p:nvPr/>
          </p:nvSpPr>
          <p:spPr>
            <a:xfrm>
              <a:off x="1323151" y="1534438"/>
              <a:ext cx="9545698" cy="5323562"/>
            </a:xfrm>
            <a:custGeom>
              <a:avLst/>
              <a:gdLst>
                <a:gd name="connsiteX0" fmla="*/ 343874 w 9545698"/>
                <a:gd name="connsiteY0" fmla="*/ 0 h 5323562"/>
                <a:gd name="connsiteX1" fmla="*/ 9201824 w 9545698"/>
                <a:gd name="connsiteY1" fmla="*/ 0 h 5323562"/>
                <a:gd name="connsiteX2" fmla="*/ 9545698 w 9545698"/>
                <a:gd name="connsiteY2" fmla="*/ 343874 h 5323562"/>
                <a:gd name="connsiteX3" fmla="*/ 9545698 w 9545698"/>
                <a:gd name="connsiteY3" fmla="*/ 5323562 h 5323562"/>
                <a:gd name="connsiteX4" fmla="*/ 0 w 9545698"/>
                <a:gd name="connsiteY4" fmla="*/ 5323562 h 5323562"/>
                <a:gd name="connsiteX5" fmla="*/ 0 w 9545698"/>
                <a:gd name="connsiteY5" fmla="*/ 343874 h 5323562"/>
                <a:gd name="connsiteX6" fmla="*/ 343874 w 9545698"/>
                <a:gd name="connsiteY6" fmla="*/ 0 h 532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45698" h="5323562">
                  <a:moveTo>
                    <a:pt x="343874" y="0"/>
                  </a:moveTo>
                  <a:lnTo>
                    <a:pt x="9201824" y="0"/>
                  </a:lnTo>
                  <a:cubicBezTo>
                    <a:pt x="9391740" y="0"/>
                    <a:pt x="9545698" y="153958"/>
                    <a:pt x="9545698" y="343874"/>
                  </a:cubicBezTo>
                  <a:lnTo>
                    <a:pt x="9545698" y="5323562"/>
                  </a:lnTo>
                  <a:lnTo>
                    <a:pt x="0" y="5323562"/>
                  </a:lnTo>
                  <a:lnTo>
                    <a:pt x="0" y="343874"/>
                  </a:lnTo>
                  <a:cubicBezTo>
                    <a:pt x="0" y="153958"/>
                    <a:pt x="153958" y="0"/>
                    <a:pt x="343874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93587937-F11A-47AD-9C8F-689C2D9858D9}"/>
                </a:ext>
              </a:extLst>
            </p:cNvPr>
            <p:cNvSpPr/>
            <p:nvPr/>
          </p:nvSpPr>
          <p:spPr>
            <a:xfrm>
              <a:off x="1837690" y="2023110"/>
              <a:ext cx="3340100" cy="4834890"/>
            </a:xfrm>
            <a:custGeom>
              <a:avLst/>
              <a:gdLst>
                <a:gd name="connsiteX0" fmla="*/ 194294 w 3340100"/>
                <a:gd name="connsiteY0" fmla="*/ 0 h 4834890"/>
                <a:gd name="connsiteX1" fmla="*/ 3145806 w 3340100"/>
                <a:gd name="connsiteY1" fmla="*/ 0 h 4834890"/>
                <a:gd name="connsiteX2" fmla="*/ 3340100 w 3340100"/>
                <a:gd name="connsiteY2" fmla="*/ 194294 h 4834890"/>
                <a:gd name="connsiteX3" fmla="*/ 3340100 w 3340100"/>
                <a:gd name="connsiteY3" fmla="*/ 4834890 h 4834890"/>
                <a:gd name="connsiteX4" fmla="*/ 0 w 3340100"/>
                <a:gd name="connsiteY4" fmla="*/ 4834890 h 4834890"/>
                <a:gd name="connsiteX5" fmla="*/ 0 w 3340100"/>
                <a:gd name="connsiteY5" fmla="*/ 194294 h 4834890"/>
                <a:gd name="connsiteX6" fmla="*/ 194294 w 3340100"/>
                <a:gd name="connsiteY6" fmla="*/ 0 h 483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0100" h="4834890">
                  <a:moveTo>
                    <a:pt x="194294" y="0"/>
                  </a:moveTo>
                  <a:lnTo>
                    <a:pt x="3145806" y="0"/>
                  </a:lnTo>
                  <a:cubicBezTo>
                    <a:pt x="3253112" y="0"/>
                    <a:pt x="3340100" y="86988"/>
                    <a:pt x="3340100" y="194294"/>
                  </a:cubicBezTo>
                  <a:lnTo>
                    <a:pt x="3340100" y="4834890"/>
                  </a:lnTo>
                  <a:lnTo>
                    <a:pt x="0" y="4834890"/>
                  </a:lnTo>
                  <a:lnTo>
                    <a:pt x="0" y="194294"/>
                  </a:lnTo>
                  <a:cubicBezTo>
                    <a:pt x="0" y="86988"/>
                    <a:pt x="86988" y="0"/>
                    <a:pt x="194294" y="0"/>
                  </a:cubicBezTo>
                  <a:close/>
                </a:path>
              </a:pathLst>
            </a:custGeom>
            <a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809" r="-58809"/>
              </a:stretch>
            </a:blipFill>
            <a:ln w="38100">
              <a:noFill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/>
            </a:p>
          </p:txBody>
        </p:sp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C424218D-DEA5-466E-9FAD-9B30B9B699F2}"/>
                </a:ext>
              </a:extLst>
            </p:cNvPr>
            <p:cNvGrpSpPr/>
            <p:nvPr/>
          </p:nvGrpSpPr>
          <p:grpSpPr>
            <a:xfrm>
              <a:off x="5599888" y="3258324"/>
              <a:ext cx="4846862" cy="2144996"/>
              <a:chOff x="5599888" y="3258324"/>
              <a:chExt cx="4846862" cy="2144996"/>
            </a:xfrm>
          </p:grpSpPr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CB4012C-D3D5-4FC5-BE83-2643F3D11C72}"/>
                  </a:ext>
                </a:extLst>
              </p:cNvPr>
              <p:cNvSpPr txBox="1"/>
              <p:nvPr/>
            </p:nvSpPr>
            <p:spPr>
              <a:xfrm>
                <a:off x="5599888" y="4000500"/>
                <a:ext cx="4846862" cy="14028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spAutoFit/>
              </a:bodyPr>
              <a:lstStyle/>
              <a:p>
                <a:pPr marL="0" marR="0" lvl="0" indent="0" algn="just" defTabSz="913765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</a:rPr>
                  <a:t>研究背景和意义：本研究将探讨</a:t>
                </a:r>
                <a:r>
                  <a:rPr kumimoji="0" lang="en-US" altLang="zh-CN" sz="12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</a:rPr>
                  <a:t>XXXXX</a:t>
                </a:r>
                <a:r>
                  <a:rPr kumimoji="0" lang="zh-CN" altLang="en-US" sz="12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</a:rPr>
                  <a:t>，为该领域研究提供新思路和方向。
研究内容：本研究将聚焦于</a:t>
                </a:r>
                <a:r>
                  <a:rPr kumimoji="0" lang="en-US" altLang="zh-CN" sz="12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</a:rPr>
                  <a:t>XXXXX</a:t>
                </a:r>
                <a:r>
                  <a:rPr kumimoji="0" lang="zh-CN" altLang="en-US" sz="12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</a:rPr>
                  <a:t>，涉及相关因素、影响因素和解决方案。
研究目标：分析</a:t>
                </a:r>
                <a:r>
                  <a:rPr kumimoji="0" lang="en-US" altLang="zh-CN" sz="12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</a:rPr>
                  <a:t>XXXXX</a:t>
                </a:r>
                <a:r>
                  <a:rPr kumimoji="0" lang="zh-CN" altLang="en-US" sz="12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</a:rPr>
                  <a:t>现状和趋势，提出优化方案，为</a:t>
                </a:r>
                <a:r>
                  <a:rPr kumimoji="0" lang="en-US" altLang="zh-CN" sz="12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</a:rPr>
                  <a:t>XXXXX</a:t>
                </a:r>
                <a:r>
                  <a:rPr kumimoji="0" lang="zh-CN" altLang="en-US" sz="12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</a:rPr>
                  <a:t>发展提供支持。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4CD569C-B6A7-4495-857B-FCCC7F4B1A6C}"/>
                  </a:ext>
                </a:extLst>
              </p:cNvPr>
              <p:cNvSpPr txBox="1"/>
              <p:nvPr/>
            </p:nvSpPr>
            <p:spPr>
              <a:xfrm>
                <a:off x="5599888" y="3258324"/>
                <a:ext cx="4846862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spAutoFit/>
              </a:bodyPr>
              <a:lstStyle/>
              <a:p>
                <a:pPr marL="0" marR="0" lvl="0" indent="0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>
                    <a:solidFill>
                      <a:schemeClr val="tx1"/>
                    </a:solidFill>
                  </a:rPr>
                  <a:t>问题与意义</a:t>
                </a:r>
                <a:endParaRPr kumimoji="0" lang="en-US" sz="2400" b="1" i="0" u="none" strike="noStrike" kern="1200" cap="none" spc="0" normalizeH="0" baseline="0" noProof="0" dirty="0" err="1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3" name="标题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/>
              <a:t>研究问题与意义</a:t>
            </a:r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591500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764060" y="2353620"/>
            <a:ext cx="4754839" cy="1267540"/>
          </a:xfrm>
        </p:spPr>
        <p:txBody>
          <a:bodyPr>
            <a:normAutofit/>
          </a:bodyPr>
          <a:lstStyle/>
          <a:p>
            <a:pPr lvl="0"/>
            <a:r>
              <a:rPr lang="en-US" altLang="zh-CN" dirty="0"/>
              <a:t>02.</a:t>
            </a:r>
            <a:r>
              <a:rPr lang="zh-CN" altLang="en-US" dirty="0"/>
              <a:t>研究方法与数据</a:t>
            </a:r>
            <a:endParaRPr 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"/>
          </p:nvPr>
        </p:nvSpPr>
        <p:spPr>
          <a:xfrm>
            <a:off x="6764060" y="3631452"/>
            <a:ext cx="4754839" cy="676819"/>
          </a:xfrm>
        </p:spPr>
        <p:txBody>
          <a:bodyPr>
            <a:normAutofit lnSpcReduction="10000"/>
          </a:bodyPr>
          <a:lstStyle/>
          <a:p>
            <a:pPr lvl="0"/>
            <a:r>
              <a:rPr lang="zh-CN" altLang="en-US"/>
              <a:t>本章节介绍研究所采用的方法和数据收集处理过程，以及用于分析数据的统计方法。</a:t>
            </a:r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905920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>
            <a:extLst>
              <a:ext uri="{FF2B5EF4-FFF2-40B4-BE49-F238E27FC236}">
                <a16:creationId xmlns:a16="http://schemas.microsoft.com/office/drawing/2014/main" id="{532712DF-4F9B-10AF-AF2F-51C56A47CE59}"/>
              </a:ext>
            </a:extLst>
          </p:cNvPr>
          <p:cNvGrpSpPr/>
          <p:nvPr/>
        </p:nvGrpSpPr>
        <p:grpSpPr>
          <a:xfrm>
            <a:off x="660400" y="1191855"/>
            <a:ext cx="10858500" cy="4283147"/>
            <a:chOff x="660400" y="1191855"/>
            <a:chExt cx="10858500" cy="4283147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E90B2AE0-E556-40FC-9D99-881CADAB9C3F}"/>
                </a:ext>
              </a:extLst>
            </p:cNvPr>
            <p:cNvSpPr/>
            <p:nvPr/>
          </p:nvSpPr>
          <p:spPr>
            <a:xfrm>
              <a:off x="660400" y="1191855"/>
              <a:ext cx="10858500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b" anchorCtr="0">
              <a:spAutoFit/>
            </a:bodyPr>
            <a:lstStyle/>
            <a:p>
              <a:pPr algn="ctr">
                <a:lnSpc>
                  <a:spcPct val="100000"/>
                </a:lnSpc>
                <a:buSzPct val="25000"/>
              </a:pPr>
              <a:r>
                <a:rPr lang="zh-CN" altLang="en-US" sz="2400" b="1">
                  <a:solidFill>
                    <a:schemeClr val="tx1"/>
                  </a:solidFill>
                </a:rPr>
                <a:t>采用的研究方法</a:t>
              </a:r>
              <a:endParaRPr lang="en-US" altLang="zh-CN" sz="2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CA5D54D6-70BD-0669-8EC2-24F6FEEB12F4}"/>
                </a:ext>
              </a:extLst>
            </p:cNvPr>
            <p:cNvCxnSpPr>
              <a:cxnSpLocks/>
            </p:cNvCxnSpPr>
            <p:nvPr/>
          </p:nvCxnSpPr>
          <p:spPr>
            <a:xfrm>
              <a:off x="4558857" y="2581356"/>
              <a:ext cx="0" cy="2119085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277F2126-BD10-94E2-9BEC-94341519830B}"/>
                </a:ext>
              </a:extLst>
            </p:cNvPr>
            <p:cNvSpPr/>
            <p:nvPr/>
          </p:nvSpPr>
          <p:spPr>
            <a:xfrm>
              <a:off x="873018" y="5180178"/>
              <a:ext cx="10445964" cy="2948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t" anchorCtr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kumimoji="1" lang="zh-CN" altLang="en-US" sz="1200">
                  <a:solidFill>
                    <a:schemeClr val="tx1"/>
                  </a:solidFill>
                </a:rPr>
                <a:t>介绍研究采用的方法，包括采样方法、研究工具、数据处理等。同时需要解释为什么采用这些方法进行研究。</a:t>
              </a:r>
              <a:endParaRPr kumimoji="1" lang="en-US" altLang="zh-CN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EDCD23C6-A71E-AF25-B695-5A9823E9EA5E}"/>
                </a:ext>
              </a:extLst>
            </p:cNvPr>
            <p:cNvGrpSpPr/>
            <p:nvPr/>
          </p:nvGrpSpPr>
          <p:grpSpPr>
            <a:xfrm>
              <a:off x="1047190" y="2697470"/>
              <a:ext cx="3323769" cy="1886857"/>
              <a:chOff x="2314125" y="2773388"/>
              <a:chExt cx="3323769" cy="1886857"/>
            </a:xfrm>
          </p:grpSpPr>
          <p:sp>
            <p:nvSpPr>
              <p:cNvPr id="22" name="箭头: 五边形 21">
                <a:extLst>
                  <a:ext uri="{FF2B5EF4-FFF2-40B4-BE49-F238E27FC236}">
                    <a16:creationId xmlns:a16="http://schemas.microsoft.com/office/drawing/2014/main" id="{D41A4022-A464-33EA-B038-D06AF7B7F5C1}"/>
                  </a:ext>
                </a:extLst>
              </p:cNvPr>
              <p:cNvSpPr/>
              <p:nvPr/>
            </p:nvSpPr>
            <p:spPr>
              <a:xfrm flipH="1">
                <a:off x="2314125" y="2773388"/>
                <a:ext cx="3323769" cy="1886857"/>
              </a:xfrm>
              <a:prstGeom prst="homePlate">
                <a:avLst>
                  <a:gd name="adj" fmla="val 39231"/>
                </a:avLst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</a:gsLst>
                <a:lin ang="2700000" scaled="0"/>
              </a:gradFill>
              <a:ln w="57150" cap="rnd">
                <a:noFill/>
                <a:prstDash val="solid"/>
                <a:round/>
              </a:ln>
              <a:effectLst>
                <a:outerShdw blurRad="50800" dist="50800" dir="5400000" algn="ctr" rotWithShape="0">
                  <a:schemeClr val="accent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b" anchorCtr="0" forceAA="0" compatLnSpc="1">
                <a:normAutofit/>
              </a:bodyPr>
              <a:lstStyle/>
              <a:p>
                <a:pPr algn="ctr" defTabSz="913765"/>
                <a:endParaRPr lang="zh-CN" altLang="en-US" sz="2400" b="1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3" name="组合 22">
                <a:extLst>
                  <a:ext uri="{FF2B5EF4-FFF2-40B4-BE49-F238E27FC236}">
                    <a16:creationId xmlns:a16="http://schemas.microsoft.com/office/drawing/2014/main" id="{C27C9FC8-C6D6-F358-9134-8536C6C8025A}"/>
                  </a:ext>
                </a:extLst>
              </p:cNvPr>
              <p:cNvGrpSpPr/>
              <p:nvPr/>
            </p:nvGrpSpPr>
            <p:grpSpPr>
              <a:xfrm>
                <a:off x="4942232" y="2905780"/>
                <a:ext cx="523220" cy="523220"/>
                <a:chOff x="4942232" y="2905780"/>
                <a:chExt cx="523220" cy="523220"/>
              </a:xfrm>
            </p:grpSpPr>
            <p:sp>
              <p:nvSpPr>
                <p:cNvPr id="27" name="椭圆 26">
                  <a:extLst>
                    <a:ext uri="{FF2B5EF4-FFF2-40B4-BE49-F238E27FC236}">
                      <a16:creationId xmlns:a16="http://schemas.microsoft.com/office/drawing/2014/main" id="{58F34C23-E03B-5765-E7C6-A150A6E4BC5B}"/>
                    </a:ext>
                  </a:extLst>
                </p:cNvPr>
                <p:cNvSpPr/>
                <p:nvPr/>
              </p:nvSpPr>
              <p:spPr>
                <a:xfrm>
                  <a:off x="4942232" y="2905780"/>
                  <a:ext cx="523220" cy="52322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" name="箭头: 下 27">
                  <a:extLst>
                    <a:ext uri="{FF2B5EF4-FFF2-40B4-BE49-F238E27FC236}">
                      <a16:creationId xmlns:a16="http://schemas.microsoft.com/office/drawing/2014/main" id="{918FDB9D-1F2E-FA8A-3718-4DEB8C2A1D15}"/>
                    </a:ext>
                  </a:extLst>
                </p:cNvPr>
                <p:cNvSpPr/>
                <p:nvPr/>
              </p:nvSpPr>
              <p:spPr>
                <a:xfrm rot="10800000">
                  <a:off x="5100429" y="3014990"/>
                  <a:ext cx="206827" cy="304800"/>
                </a:xfrm>
                <a:prstGeom prst="downArrow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4" name="组合 23">
                <a:extLst>
                  <a:ext uri="{FF2B5EF4-FFF2-40B4-BE49-F238E27FC236}">
                    <a16:creationId xmlns:a16="http://schemas.microsoft.com/office/drawing/2014/main" id="{F3F9B7D1-68D0-F940-D64F-E2019F189EBB}"/>
                  </a:ext>
                </a:extLst>
              </p:cNvPr>
              <p:cNvGrpSpPr/>
              <p:nvPr/>
            </p:nvGrpSpPr>
            <p:grpSpPr>
              <a:xfrm>
                <a:off x="3128004" y="3081335"/>
                <a:ext cx="2298811" cy="662398"/>
                <a:chOff x="3128004" y="3150513"/>
                <a:chExt cx="2298811" cy="662398"/>
              </a:xfrm>
            </p:grpSpPr>
            <p:sp>
              <p:nvSpPr>
                <p:cNvPr id="25" name="矩形 24">
                  <a:extLst>
                    <a:ext uri="{FF2B5EF4-FFF2-40B4-BE49-F238E27FC236}">
                      <a16:creationId xmlns:a16="http://schemas.microsoft.com/office/drawing/2014/main" id="{B93B654A-AF68-4A3B-4764-C887F92D0B4A}"/>
                    </a:ext>
                  </a:extLst>
                </p:cNvPr>
                <p:cNvSpPr/>
                <p:nvPr/>
              </p:nvSpPr>
              <p:spPr>
                <a:xfrm>
                  <a:off x="3128004" y="3150513"/>
                  <a:ext cx="1171447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b" anchorCtr="0">
                  <a:normAutofit fontScale="92500"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kumimoji="1" lang="zh-CN" altLang="en-US" sz="1600" b="1">
                      <a:solidFill>
                        <a:srgbClr val="FFFFFF"/>
                      </a:solidFill>
                    </a:rPr>
                    <a:t>问卷调查法</a:t>
                  </a:r>
                  <a:endParaRPr kumimoji="1" lang="en-US" altLang="zh-CN" sz="1600" b="1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6" name="矩形 25">
                  <a:extLst>
                    <a:ext uri="{FF2B5EF4-FFF2-40B4-BE49-F238E27FC236}">
                      <a16:creationId xmlns:a16="http://schemas.microsoft.com/office/drawing/2014/main" id="{4E2478AC-C6A0-D55E-7D56-974DCB42AE65}"/>
                    </a:ext>
                  </a:extLst>
                </p:cNvPr>
                <p:cNvSpPr/>
                <p:nvPr/>
              </p:nvSpPr>
              <p:spPr>
                <a:xfrm>
                  <a:off x="3128004" y="3518087"/>
                  <a:ext cx="2298811" cy="29482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t" anchorCtr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kumimoji="1" lang="zh-CN" altLang="en-US" sz="1200">
                      <a:solidFill>
                        <a:srgbClr val="FFFFFF"/>
                      </a:solidFill>
                    </a:rPr>
                    <a:t>收集量大、结果代表性好</a:t>
                  </a:r>
                  <a:endParaRPr kumimoji="1" lang="en-US" altLang="zh-CN" sz="1200" dirty="0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179B5928-1FB5-93FB-9304-8AC66DE17B43}"/>
                </a:ext>
              </a:extLst>
            </p:cNvPr>
            <p:cNvGrpSpPr/>
            <p:nvPr/>
          </p:nvGrpSpPr>
          <p:grpSpPr>
            <a:xfrm>
              <a:off x="7733956" y="2697470"/>
              <a:ext cx="3323769" cy="1886857"/>
              <a:chOff x="7733956" y="2697470"/>
              <a:chExt cx="3323769" cy="1886857"/>
            </a:xfrm>
          </p:grpSpPr>
          <p:sp>
            <p:nvSpPr>
              <p:cNvPr id="16" name="箭头: 五边形 15">
                <a:extLst>
                  <a:ext uri="{FF2B5EF4-FFF2-40B4-BE49-F238E27FC236}">
                    <a16:creationId xmlns:a16="http://schemas.microsoft.com/office/drawing/2014/main" id="{C3755335-6FF6-5E69-25E6-F2FC4914B229}"/>
                  </a:ext>
                </a:extLst>
              </p:cNvPr>
              <p:cNvSpPr/>
              <p:nvPr/>
            </p:nvSpPr>
            <p:spPr>
              <a:xfrm>
                <a:off x="7733956" y="2697470"/>
                <a:ext cx="3323769" cy="1886857"/>
              </a:xfrm>
              <a:prstGeom prst="homePlate">
                <a:avLst>
                  <a:gd name="adj" fmla="val 39231"/>
                </a:avLst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</a:gsLst>
                <a:lin ang="2700000" scaled="0"/>
              </a:gradFill>
              <a:ln w="57150" cap="rnd">
                <a:noFill/>
                <a:prstDash val="solid"/>
                <a:round/>
              </a:ln>
              <a:effectLst>
                <a:outerShdw blurRad="50800" dist="50800" dir="5400000" algn="ctr" rotWithShape="0">
                  <a:schemeClr val="accent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b" anchorCtr="0" forceAA="0" compatLnSpc="1">
                <a:normAutofit/>
              </a:bodyPr>
              <a:lstStyle/>
              <a:p>
                <a:pPr algn="ctr" defTabSz="913765"/>
                <a:endParaRPr lang="zh-CN" altLang="en-US" sz="2400" b="1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7" name="组合 16">
                <a:extLst>
                  <a:ext uri="{FF2B5EF4-FFF2-40B4-BE49-F238E27FC236}">
                    <a16:creationId xmlns:a16="http://schemas.microsoft.com/office/drawing/2014/main" id="{5A9C154A-1D8D-CFEB-BC3C-021D89C561F3}"/>
                  </a:ext>
                </a:extLst>
              </p:cNvPr>
              <p:cNvGrpSpPr/>
              <p:nvPr/>
            </p:nvGrpSpPr>
            <p:grpSpPr>
              <a:xfrm>
                <a:off x="7878541" y="2829862"/>
                <a:ext cx="2371381" cy="837953"/>
                <a:chOff x="7878541" y="2829862"/>
                <a:chExt cx="2371381" cy="837953"/>
              </a:xfrm>
            </p:grpSpPr>
            <p:sp>
              <p:nvSpPr>
                <p:cNvPr id="18" name="椭圆 17">
                  <a:extLst>
                    <a:ext uri="{FF2B5EF4-FFF2-40B4-BE49-F238E27FC236}">
                      <a16:creationId xmlns:a16="http://schemas.microsoft.com/office/drawing/2014/main" id="{2770082E-D6DD-4BF4-E0D9-98BACD24C7EC}"/>
                    </a:ext>
                  </a:extLst>
                </p:cNvPr>
                <p:cNvSpPr/>
                <p:nvPr/>
              </p:nvSpPr>
              <p:spPr>
                <a:xfrm>
                  <a:off x="7878541" y="2829862"/>
                  <a:ext cx="523220" cy="52322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" name="箭头: 下 18">
                  <a:extLst>
                    <a:ext uri="{FF2B5EF4-FFF2-40B4-BE49-F238E27FC236}">
                      <a16:creationId xmlns:a16="http://schemas.microsoft.com/office/drawing/2014/main" id="{B51C496C-A7E3-ECCF-47C2-865CEA1D19A6}"/>
                    </a:ext>
                  </a:extLst>
                </p:cNvPr>
                <p:cNvSpPr/>
                <p:nvPr/>
              </p:nvSpPr>
              <p:spPr>
                <a:xfrm>
                  <a:off x="8036738" y="2939072"/>
                  <a:ext cx="206827" cy="304800"/>
                </a:xfrm>
                <a:prstGeom prst="downArrow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" name="矩形 19">
                  <a:extLst>
                    <a:ext uri="{FF2B5EF4-FFF2-40B4-BE49-F238E27FC236}">
                      <a16:creationId xmlns:a16="http://schemas.microsoft.com/office/drawing/2014/main" id="{71D89EBD-BB45-FA6C-5A1D-609A811BA181}"/>
                    </a:ext>
                  </a:extLst>
                </p:cNvPr>
                <p:cNvSpPr/>
                <p:nvPr/>
              </p:nvSpPr>
              <p:spPr>
                <a:xfrm>
                  <a:off x="9078475" y="3005417"/>
                  <a:ext cx="1171447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b" anchorCtr="0">
                  <a:normAutofit fontScale="92500"/>
                </a:bodyPr>
                <a:lstStyle/>
                <a:p>
                  <a:pPr algn="r">
                    <a:lnSpc>
                      <a:spcPct val="100000"/>
                    </a:lnSpc>
                  </a:pPr>
                  <a:r>
                    <a:rPr kumimoji="1" lang="zh-CN" altLang="en-US" sz="1600" b="1">
                      <a:solidFill>
                        <a:srgbClr val="FFFFFF"/>
                      </a:solidFill>
                    </a:rPr>
                    <a:t>实验研究法</a:t>
                  </a:r>
                  <a:endParaRPr kumimoji="1" lang="en-US" altLang="zh-CN" sz="1600" b="1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矩形 20">
                  <a:extLst>
                    <a:ext uri="{FF2B5EF4-FFF2-40B4-BE49-F238E27FC236}">
                      <a16:creationId xmlns:a16="http://schemas.microsoft.com/office/drawing/2014/main" id="{98D5EF30-9A38-CA91-87A0-46843E4C6AFF}"/>
                    </a:ext>
                  </a:extLst>
                </p:cNvPr>
                <p:cNvSpPr/>
                <p:nvPr/>
              </p:nvSpPr>
              <p:spPr>
                <a:xfrm>
                  <a:off x="7951111" y="3372991"/>
                  <a:ext cx="2298811" cy="29482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t" anchorCtr="0">
                  <a:sp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kumimoji="1" lang="zh-CN" altLang="en-US" sz="1200">
                      <a:solidFill>
                        <a:srgbClr val="FFFFFF"/>
                      </a:solidFill>
                    </a:rPr>
                    <a:t>控制变量，研究因果关系</a:t>
                  </a:r>
                  <a:endParaRPr kumimoji="1" lang="en-US" altLang="zh-CN" sz="1200" dirty="0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DEF66B73-4FF2-E676-9892-24514D8A0017}"/>
                </a:ext>
              </a:extLst>
            </p:cNvPr>
            <p:cNvGrpSpPr/>
            <p:nvPr/>
          </p:nvGrpSpPr>
          <p:grpSpPr>
            <a:xfrm>
              <a:off x="4757569" y="2697470"/>
              <a:ext cx="2589776" cy="1886857"/>
              <a:chOff x="4757569" y="2697470"/>
              <a:chExt cx="2589776" cy="1886857"/>
            </a:xfrm>
          </p:grpSpPr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38EDFE66-B5EA-2714-ECC0-A44ACD8E590D}"/>
                  </a:ext>
                </a:extLst>
              </p:cNvPr>
              <p:cNvSpPr/>
              <p:nvPr/>
            </p:nvSpPr>
            <p:spPr>
              <a:xfrm>
                <a:off x="4757569" y="2697470"/>
                <a:ext cx="2589776" cy="1886857"/>
              </a:xfrm>
              <a:prstGeom prst="rect">
                <a:avLst/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60000">
                    <a:schemeClr val="accent3"/>
                  </a:gs>
                </a:gsLst>
                <a:lin ang="2700000" scaled="0"/>
              </a:gradFill>
              <a:ln w="57150" cap="rnd">
                <a:noFill/>
                <a:prstDash val="solid"/>
                <a:round/>
              </a:ln>
              <a:effectLst>
                <a:outerShdw blurRad="50800" dist="50800" dir="5400000" algn="ctr" rotWithShape="0">
                  <a:schemeClr val="accent3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b" anchorCtr="0" forceAA="0" compatLnSpc="1">
                <a:normAutofit/>
              </a:bodyPr>
              <a:lstStyle/>
              <a:p>
                <a:pPr algn="ctr" defTabSz="913765"/>
                <a:endParaRPr lang="zh-CN" altLang="en-US" sz="2400" b="1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1" name="组合 10">
                <a:extLst>
                  <a:ext uri="{FF2B5EF4-FFF2-40B4-BE49-F238E27FC236}">
                    <a16:creationId xmlns:a16="http://schemas.microsoft.com/office/drawing/2014/main" id="{4EE80081-695B-DFD1-741B-FDF90E6E5216}"/>
                  </a:ext>
                </a:extLst>
              </p:cNvPr>
              <p:cNvGrpSpPr/>
              <p:nvPr/>
            </p:nvGrpSpPr>
            <p:grpSpPr>
              <a:xfrm>
                <a:off x="4881341" y="2829862"/>
                <a:ext cx="2371381" cy="837953"/>
                <a:chOff x="4881341" y="2829862"/>
                <a:chExt cx="2371381" cy="837953"/>
              </a:xfrm>
            </p:grpSpPr>
            <p:sp>
              <p:nvSpPr>
                <p:cNvPr id="12" name="椭圆 11">
                  <a:extLst>
                    <a:ext uri="{FF2B5EF4-FFF2-40B4-BE49-F238E27FC236}">
                      <a16:creationId xmlns:a16="http://schemas.microsoft.com/office/drawing/2014/main" id="{806A575E-5100-E557-1850-DBBCE24C395F}"/>
                    </a:ext>
                  </a:extLst>
                </p:cNvPr>
                <p:cNvSpPr/>
                <p:nvPr/>
              </p:nvSpPr>
              <p:spPr>
                <a:xfrm>
                  <a:off x="4881341" y="2829862"/>
                  <a:ext cx="523220" cy="52322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箭头: 下 12">
                  <a:extLst>
                    <a:ext uri="{FF2B5EF4-FFF2-40B4-BE49-F238E27FC236}">
                      <a16:creationId xmlns:a16="http://schemas.microsoft.com/office/drawing/2014/main" id="{38E05C78-9555-3358-0DB4-AB95E823D02B}"/>
                    </a:ext>
                  </a:extLst>
                </p:cNvPr>
                <p:cNvSpPr/>
                <p:nvPr/>
              </p:nvSpPr>
              <p:spPr>
                <a:xfrm>
                  <a:off x="5039538" y="2939072"/>
                  <a:ext cx="206827" cy="304800"/>
                </a:xfrm>
                <a:prstGeom prst="downArrow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" name="矩形 13">
                  <a:extLst>
                    <a:ext uri="{FF2B5EF4-FFF2-40B4-BE49-F238E27FC236}">
                      <a16:creationId xmlns:a16="http://schemas.microsoft.com/office/drawing/2014/main" id="{6A10A7B5-D9FB-4AE5-AE80-46E575536146}"/>
                    </a:ext>
                  </a:extLst>
                </p:cNvPr>
                <p:cNvSpPr/>
                <p:nvPr/>
              </p:nvSpPr>
              <p:spPr>
                <a:xfrm>
                  <a:off x="6081275" y="3005417"/>
                  <a:ext cx="1171447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b" anchorCtr="0">
                  <a:normAutofit fontScale="92500"/>
                </a:bodyPr>
                <a:lstStyle/>
                <a:p>
                  <a:pPr algn="r">
                    <a:lnSpc>
                      <a:spcPct val="100000"/>
                    </a:lnSpc>
                  </a:pPr>
                  <a:r>
                    <a:rPr kumimoji="1" lang="zh-CN" altLang="en-US" sz="1600" b="1">
                      <a:solidFill>
                        <a:srgbClr val="FFFFFF"/>
                      </a:solidFill>
                    </a:rPr>
                    <a:t>深度访谈法</a:t>
                  </a:r>
                  <a:endParaRPr kumimoji="1" lang="en-US" altLang="zh-CN" sz="1600" b="1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45064D5A-4D40-4B29-17AB-943DF6F6E45D}"/>
                    </a:ext>
                  </a:extLst>
                </p:cNvPr>
                <p:cNvSpPr/>
                <p:nvPr/>
              </p:nvSpPr>
              <p:spPr>
                <a:xfrm>
                  <a:off x="4953911" y="3372991"/>
                  <a:ext cx="2298811" cy="29482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t" anchorCtr="0">
                  <a:sp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kumimoji="1" lang="zh-CN" altLang="en-US" sz="1200">
                      <a:solidFill>
                        <a:srgbClr val="FFFFFF"/>
                      </a:solidFill>
                    </a:rPr>
                    <a:t>深入了解受访者想法和态度</a:t>
                  </a:r>
                  <a:endParaRPr kumimoji="1" lang="en-US" altLang="zh-CN" sz="1200" dirty="0">
                    <a:solidFill>
                      <a:srgbClr val="FFFFFF"/>
                    </a:solidFill>
                  </a:endParaRPr>
                </a:p>
              </p:txBody>
            </p:sp>
          </p:grpSp>
        </p:grp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BE3FFC8F-6144-111F-358B-52DECF2DEB50}"/>
                </a:ext>
              </a:extLst>
            </p:cNvPr>
            <p:cNvCxnSpPr>
              <a:cxnSpLocks/>
            </p:cNvCxnSpPr>
            <p:nvPr/>
          </p:nvCxnSpPr>
          <p:spPr>
            <a:xfrm>
              <a:off x="7530657" y="2581356"/>
              <a:ext cx="0" cy="2119085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标题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/>
              <a:t>研究方法</a:t>
            </a:r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528340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FAFE7E8B-F330-0F61-475B-BD05F1FBE5F5}"/>
              </a:ext>
            </a:extLst>
          </p:cNvPr>
          <p:cNvGrpSpPr/>
          <p:nvPr/>
        </p:nvGrpSpPr>
        <p:grpSpPr>
          <a:xfrm>
            <a:off x="1053406" y="1543050"/>
            <a:ext cx="10072487" cy="4178300"/>
            <a:chOff x="1053406" y="1543050"/>
            <a:chExt cx="10072487" cy="4178300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F95E5E08-CACA-785A-70CA-621BD260DB23}"/>
                </a:ext>
              </a:extLst>
            </p:cNvPr>
            <p:cNvGrpSpPr/>
            <p:nvPr/>
          </p:nvGrpSpPr>
          <p:grpSpPr>
            <a:xfrm>
              <a:off x="6842782" y="1543050"/>
              <a:ext cx="4283111" cy="4178300"/>
              <a:chOff x="6842782" y="1543050"/>
              <a:chExt cx="4283111" cy="4178300"/>
            </a:xfrm>
          </p:grpSpPr>
          <p:sp>
            <p:nvSpPr>
              <p:cNvPr id="3" name="矩形: 圆角 2">
                <a:extLst>
                  <a:ext uri="{FF2B5EF4-FFF2-40B4-BE49-F238E27FC236}">
                    <a16:creationId xmlns:a16="http://schemas.microsoft.com/office/drawing/2014/main" id="{9BF2F897-6EED-40D9-9586-FB80C0FFDD56}"/>
                  </a:ext>
                </a:extLst>
              </p:cNvPr>
              <p:cNvSpPr/>
              <p:nvPr/>
            </p:nvSpPr>
            <p:spPr>
              <a:xfrm>
                <a:off x="8442982" y="3117205"/>
                <a:ext cx="2682910" cy="2604144"/>
              </a:xfrm>
              <a:prstGeom prst="roundRect">
                <a:avLst>
                  <a:gd name="adj" fmla="val 6000"/>
                </a:avLst>
              </a:prstGeom>
              <a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l="-22980" r="-22980"/>
                </a:stretch>
              </a:blipFill>
              <a:ln w="38100">
                <a:noFill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" name="矩形: 圆角 1">
                <a:extLst>
                  <a:ext uri="{FF2B5EF4-FFF2-40B4-BE49-F238E27FC236}">
                    <a16:creationId xmlns:a16="http://schemas.microsoft.com/office/drawing/2014/main" id="{0E4B80A4-F6D5-428F-86DE-059958836CD7}"/>
                  </a:ext>
                </a:extLst>
              </p:cNvPr>
              <p:cNvSpPr/>
              <p:nvPr/>
            </p:nvSpPr>
            <p:spPr>
              <a:xfrm>
                <a:off x="6842782" y="1543050"/>
                <a:ext cx="2478506" cy="2258571"/>
              </a:xfrm>
              <a:prstGeom prst="roundRect">
                <a:avLst>
                  <a:gd name="adj" fmla="val 6000"/>
                </a:avLst>
              </a:prstGeom>
              <a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l="-18470" r="-18470"/>
                </a:stretch>
              </a:blipFill>
              <a:ln w="38100">
                <a:noFill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5" name="矩形: 圆角 4">
                <a:extLst>
                  <a:ext uri="{FF2B5EF4-FFF2-40B4-BE49-F238E27FC236}">
                    <a16:creationId xmlns:a16="http://schemas.microsoft.com/office/drawing/2014/main" id="{2A773D9B-E74C-4197-822E-764F610E6703}"/>
                  </a:ext>
                </a:extLst>
              </p:cNvPr>
              <p:cNvSpPr/>
              <p:nvPr/>
            </p:nvSpPr>
            <p:spPr>
              <a:xfrm>
                <a:off x="6842782" y="4815505"/>
                <a:ext cx="902369" cy="905845"/>
              </a:xfrm>
              <a:prstGeom prst="roundRect">
                <a:avLst>
                  <a:gd name="adj" fmla="val 15333"/>
                </a:avLst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</a:gsLst>
                <a:lin ang="2700000" scaled="0"/>
              </a:gradFill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 defTabSz="913765"/>
                <a:endParaRPr lang="zh-CN" alt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矩形: 圆角 5">
                <a:extLst>
                  <a:ext uri="{FF2B5EF4-FFF2-40B4-BE49-F238E27FC236}">
                    <a16:creationId xmlns:a16="http://schemas.microsoft.com/office/drawing/2014/main" id="{242E9EA3-8DC0-450E-94D5-FF615DC7066F}"/>
                  </a:ext>
                </a:extLst>
              </p:cNvPr>
              <p:cNvSpPr/>
              <p:nvPr/>
            </p:nvSpPr>
            <p:spPr>
              <a:xfrm>
                <a:off x="10404131" y="1543050"/>
                <a:ext cx="721762" cy="508667"/>
              </a:xfrm>
              <a:prstGeom prst="roundRect">
                <a:avLst>
                  <a:gd name="adj" fmla="val 21491"/>
                </a:avLst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60000">
                    <a:schemeClr val="accent3"/>
                  </a:gs>
                </a:gsLst>
                <a:lin ang="2700000" scaled="0"/>
              </a:gradFill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 defTabSz="913765"/>
                <a:endParaRPr lang="zh-CN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CAA3C28A-F95A-6A49-2744-6BDFA6267363}"/>
                </a:ext>
              </a:extLst>
            </p:cNvPr>
            <p:cNvGrpSpPr/>
            <p:nvPr/>
          </p:nvGrpSpPr>
          <p:grpSpPr>
            <a:xfrm>
              <a:off x="1053406" y="2051717"/>
              <a:ext cx="5042593" cy="2321163"/>
              <a:chOff x="1053406" y="2051717"/>
              <a:chExt cx="5042593" cy="2321163"/>
            </a:xfrm>
          </p:grpSpPr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5567551-6883-41C3-AF6D-E2110D0A98A7}"/>
                  </a:ext>
                </a:extLst>
              </p:cNvPr>
              <p:cNvSpPr txBox="1"/>
              <p:nvPr/>
            </p:nvSpPr>
            <p:spPr>
              <a:xfrm>
                <a:off x="1053407" y="2051717"/>
                <a:ext cx="5042592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spAutoFit/>
              </a:bodyPr>
              <a:lstStyle/>
              <a:p>
                <a:pPr>
                  <a:lnSpc>
                    <a:spcPct val="100000"/>
                  </a:lnSpc>
                  <a:buSzPct val="25000"/>
                </a:pPr>
                <a:r>
                  <a:rPr lang="zh-CN" altLang="en-US" sz="2400" b="1">
                    <a:solidFill>
                      <a:schemeClr val="tx1"/>
                    </a:solidFill>
                  </a:rPr>
                  <a:t>数据的获取与处理方法</a:t>
                </a:r>
                <a:endParaRPr lang="en-US" altLang="zh-CN" sz="2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矩形: 圆角 7">
                <a:extLst>
                  <a:ext uri="{FF2B5EF4-FFF2-40B4-BE49-F238E27FC236}">
                    <a16:creationId xmlns:a16="http://schemas.microsoft.com/office/drawing/2014/main" id="{143F5E52-84AE-4964-8659-1FD043643C51}"/>
                  </a:ext>
                </a:extLst>
              </p:cNvPr>
              <p:cNvSpPr/>
              <p:nvPr/>
            </p:nvSpPr>
            <p:spPr>
              <a:xfrm rot="16200000" flipH="1">
                <a:off x="2192986" y="1934477"/>
                <a:ext cx="45719" cy="210711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</a:gsLst>
                <a:lin ang="2700000" scaled="0"/>
              </a:gradFill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 defTabSz="913765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F1B37E9-123F-40D9-A78A-02F1B453F717}"/>
                  </a:ext>
                </a:extLst>
              </p:cNvPr>
              <p:cNvSpPr txBox="1"/>
              <p:nvPr/>
            </p:nvSpPr>
            <p:spPr>
              <a:xfrm>
                <a:off x="1053406" y="3413258"/>
                <a:ext cx="5042593" cy="9596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spAutoFit/>
              </a:bodyPr>
              <a:lstStyle/>
              <a:p>
                <a:pPr marL="0" marR="0" lvl="0" indent="0" algn="just" defTabSz="913765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</a:rPr>
                  <a:t>数据来源：我们使用了来自</a:t>
                </a:r>
                <a:r>
                  <a:rPr kumimoji="0" lang="en-US" altLang="zh-CN" sz="12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</a:rPr>
                  <a:t>XX</a:t>
                </a:r>
                <a:r>
                  <a:rPr kumimoji="0" lang="zh-CN" altLang="en-US" sz="12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</a:rPr>
                  <a:t>大学的</a:t>
                </a:r>
                <a:r>
                  <a:rPr kumimoji="0" lang="en-US" altLang="zh-CN" sz="12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</a:rPr>
                  <a:t>XXX</a:t>
                </a:r>
                <a:r>
                  <a:rPr kumimoji="0" lang="zh-CN" altLang="en-US" sz="12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</a:rPr>
                  <a:t>数据库作为我们研究的数据源。
数据采集方式：我们通过问卷调查的方式收集了</a:t>
                </a:r>
                <a:r>
                  <a:rPr kumimoji="0" lang="en-US" altLang="zh-CN" sz="12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</a:rPr>
                  <a:t>XXX</a:t>
                </a:r>
                <a:r>
                  <a:rPr kumimoji="0" lang="zh-CN" altLang="en-US" sz="12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</a:rPr>
                  <a:t>份有效样本数据。
数据处理方法：我们对收集到的数据进行了清洗和筛选，删除了异常数据并将数据进行了统计分析。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/>
              <a:t>数据收集与处理</a:t>
            </a:r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622595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ïṣlíḑé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3785AE0F-4867-DC44-A430-39D3383D4C6A}"/>
              </a:ext>
            </a:extLst>
          </p:cNvPr>
          <p:cNvGrpSpPr/>
          <p:nvPr/>
        </p:nvGrpSpPr>
        <p:grpSpPr>
          <a:xfrm>
            <a:off x="1081636" y="1182691"/>
            <a:ext cx="10054125" cy="4234262"/>
            <a:chOff x="1081636" y="1182691"/>
            <a:chExt cx="10054125" cy="4234262"/>
          </a:xfrm>
        </p:grpSpPr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id="{8559AD3F-C533-4139-B6BC-35D67F2E563D}"/>
                </a:ext>
              </a:extLst>
            </p:cNvPr>
            <p:cNvSpPr txBox="1"/>
            <p:nvPr/>
          </p:nvSpPr>
          <p:spPr>
            <a:xfrm>
              <a:off x="3567040" y="1182691"/>
              <a:ext cx="50579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zh-CN" altLang="en-US" sz="2400" b="1">
                  <a:solidFill>
                    <a:schemeClr val="tx1"/>
                  </a:solidFill>
                </a:rPr>
                <a:t>采用的统计分析</a:t>
              </a:r>
              <a:endParaRPr lang="en-US" altLang="zh-CN" sz="2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D7BA463A-81E2-837E-02FB-316412E1A234}"/>
                </a:ext>
              </a:extLst>
            </p:cNvPr>
            <p:cNvGrpSpPr/>
            <p:nvPr/>
          </p:nvGrpSpPr>
          <p:grpSpPr>
            <a:xfrm>
              <a:off x="1081636" y="2724622"/>
              <a:ext cx="10054125" cy="2692331"/>
              <a:chOff x="1081636" y="2724622"/>
              <a:chExt cx="10054125" cy="2692331"/>
            </a:xfrm>
          </p:grpSpPr>
          <p:grpSp>
            <p:nvGrpSpPr>
              <p:cNvPr id="7" name="组合 6">
                <a:extLst>
                  <a:ext uri="{FF2B5EF4-FFF2-40B4-BE49-F238E27FC236}">
                    <a16:creationId xmlns:a16="http://schemas.microsoft.com/office/drawing/2014/main" id="{16AC4C7D-7848-8A33-F9B1-0C0AFA80E1A3}"/>
                  </a:ext>
                </a:extLst>
              </p:cNvPr>
              <p:cNvGrpSpPr/>
              <p:nvPr/>
            </p:nvGrpSpPr>
            <p:grpSpPr>
              <a:xfrm>
                <a:off x="1081636" y="2724622"/>
                <a:ext cx="3169377" cy="2692331"/>
                <a:chOff x="1081636" y="2724622"/>
                <a:chExt cx="3169377" cy="2692331"/>
              </a:xfrm>
            </p:grpSpPr>
            <p:sp>
              <p:nvSpPr>
                <p:cNvPr id="3" name="矩形: 圆角 2">
                  <a:extLst>
                    <a:ext uri="{FF2B5EF4-FFF2-40B4-BE49-F238E27FC236}">
                      <a16:creationId xmlns:a16="http://schemas.microsoft.com/office/drawing/2014/main" id="{63167FEB-576F-4DFA-9E35-7EDCE094780C}"/>
                    </a:ext>
                  </a:extLst>
                </p:cNvPr>
                <p:cNvSpPr/>
                <p:nvPr/>
              </p:nvSpPr>
              <p:spPr>
                <a:xfrm>
                  <a:off x="1081636" y="3098607"/>
                  <a:ext cx="3169377" cy="2318346"/>
                </a:xfrm>
                <a:prstGeom prst="roundRect">
                  <a:avLst>
                    <a:gd name="adj" fmla="val 6500"/>
                  </a:avLst>
                </a:prstGeom>
                <a:solidFill>
                  <a:schemeClr val="bg1"/>
                </a:solidFill>
                <a:ln w="12700" cap="rnd">
                  <a:noFill/>
                  <a:prstDash val="solid"/>
                  <a:round/>
                  <a:headEnd/>
                  <a:tailEnd/>
                </a:ln>
                <a:effectLst>
                  <a:outerShdw blurRad="190500" dist="38100" dir="5400000" algn="t" rotWithShape="0">
                    <a:prstClr val="black">
                      <a:alpha val="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/>
                </a:bodyPr>
                <a:lstStyle/>
                <a:p>
                  <a:pPr algn="ctr" defTabSz="914354"/>
                  <a:endParaRPr lang="zh-CN" altLang="en-US" sz="2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2" name="文本框 61">
                  <a:extLst>
                    <a:ext uri="{FF2B5EF4-FFF2-40B4-BE49-F238E27FC236}">
                      <a16:creationId xmlns:a16="http://schemas.microsoft.com/office/drawing/2014/main" id="{F75C2F1A-F3A9-46D8-B6D7-41C6F0325B03}"/>
                    </a:ext>
                  </a:extLst>
                </p:cNvPr>
                <p:cNvSpPr txBox="1"/>
                <p:nvPr/>
              </p:nvSpPr>
              <p:spPr>
                <a:xfrm>
                  <a:off x="1153284" y="4316875"/>
                  <a:ext cx="2987987" cy="7992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rm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CN" altLang="en-US" sz="12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了解样本的基本情况，如均值、标准差、最大值、最小值等。</a:t>
                  </a:r>
                  <a:endParaRPr lang="en-US" altLang="zh-CN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029BB261-2A20-4C5C-AD63-0CA7173D2200}"/>
                    </a:ext>
                  </a:extLst>
                </p:cNvPr>
                <p:cNvSpPr txBox="1"/>
                <p:nvPr/>
              </p:nvSpPr>
              <p:spPr>
                <a:xfrm>
                  <a:off x="1677048" y="3771900"/>
                  <a:ext cx="1940457" cy="402965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norm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zh-CN" altLang="en-US" b="1"/>
                    <a:t>描述性统计分析</a:t>
                  </a:r>
                  <a:endParaRPr lang="zh-CN" altLang="en-US" sz="1400" b="1" dirty="0"/>
                </a:p>
              </p:txBody>
            </p:sp>
            <p:grpSp>
              <p:nvGrpSpPr>
                <p:cNvPr id="27" name="组合 26">
                  <a:extLst>
                    <a:ext uri="{FF2B5EF4-FFF2-40B4-BE49-F238E27FC236}">
                      <a16:creationId xmlns:a16="http://schemas.microsoft.com/office/drawing/2014/main" id="{76A37D27-65A9-4AE5-A6D0-97AE033029AD}"/>
                    </a:ext>
                  </a:extLst>
                </p:cNvPr>
                <p:cNvGrpSpPr/>
                <p:nvPr/>
              </p:nvGrpSpPr>
              <p:grpSpPr>
                <a:xfrm>
                  <a:off x="2292337" y="2724622"/>
                  <a:ext cx="747974" cy="747970"/>
                  <a:chOff x="6844265" y="4734713"/>
                  <a:chExt cx="410200" cy="410198"/>
                </a:xfrm>
              </p:grpSpPr>
              <p:sp>
                <p:nvSpPr>
                  <p:cNvPr id="28" name="椭圆 27">
                    <a:extLst>
                      <a:ext uri="{FF2B5EF4-FFF2-40B4-BE49-F238E27FC236}">
                        <a16:creationId xmlns:a16="http://schemas.microsoft.com/office/drawing/2014/main" id="{53D95322-B5F3-4B31-852A-B060FD1DFB77}"/>
                      </a:ext>
                    </a:extLst>
                  </p:cNvPr>
                  <p:cNvSpPr/>
                  <p:nvPr/>
                </p:nvSpPr>
                <p:spPr>
                  <a:xfrm>
                    <a:off x="6844265" y="4734713"/>
                    <a:ext cx="410200" cy="410198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3">
                          <a:lumMod val="60000"/>
                          <a:lumOff val="40000"/>
                        </a:schemeClr>
                      </a:gs>
                      <a:gs pos="60000">
                        <a:schemeClr val="accent3"/>
                      </a:gs>
                    </a:gsLst>
                    <a:lin ang="2700000" scaled="0"/>
                  </a:gradFill>
                  <a:ln w="57150" cap="rnd">
                    <a:noFill/>
                    <a:prstDash val="solid"/>
                    <a:round/>
                  </a:ln>
                  <a:effectLst>
                    <a:outerShdw blurRad="50800" dist="50800" dir="5400000" algn="ctr" rotWithShape="0">
                      <a:schemeClr val="accent3">
                        <a:alpha val="20000"/>
                      </a:scheme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rm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9pPr>
                  </a:lstStyle>
                  <a:p>
                    <a:pPr algn="ctr" defTabSz="913765"/>
                    <a:endParaRPr lang="zh-CN" altLang="en-US" sz="20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9" name="任意多边形: 形状 28">
                    <a:extLst>
                      <a:ext uri="{FF2B5EF4-FFF2-40B4-BE49-F238E27FC236}">
                        <a16:creationId xmlns:a16="http://schemas.microsoft.com/office/drawing/2014/main" id="{3020955D-6444-4B2C-9DFE-E33E50C50D03}"/>
                      </a:ext>
                    </a:extLst>
                  </p:cNvPr>
                  <p:cNvSpPr/>
                  <p:nvPr/>
                </p:nvSpPr>
                <p:spPr>
                  <a:xfrm>
                    <a:off x="6960365" y="4868892"/>
                    <a:ext cx="178001" cy="148188"/>
                  </a:xfrm>
                  <a:custGeom>
                    <a:avLst/>
                    <a:gdLst>
                      <a:gd name="connsiteX0" fmla="*/ 483573 w 526297"/>
                      <a:gd name="connsiteY0" fmla="*/ 133971 h 438150"/>
                      <a:gd name="connsiteX1" fmla="*/ 527674 w 526297"/>
                      <a:gd name="connsiteY1" fmla="*/ 178072 h 438150"/>
                      <a:gd name="connsiteX2" fmla="*/ 527579 w 526297"/>
                      <a:gd name="connsiteY2" fmla="*/ 181501 h 438150"/>
                      <a:gd name="connsiteX3" fmla="*/ 514244 w 526297"/>
                      <a:gd name="connsiteY3" fmla="*/ 355237 h 438150"/>
                      <a:gd name="connsiteX4" fmla="*/ 485764 w 526297"/>
                      <a:gd name="connsiteY4" fmla="*/ 381621 h 438150"/>
                      <a:gd name="connsiteX5" fmla="*/ 454998 w 526297"/>
                      <a:gd name="connsiteY5" fmla="*/ 381621 h 438150"/>
                      <a:gd name="connsiteX6" fmla="*/ 454998 w 526297"/>
                      <a:gd name="connsiteY6" fmla="*/ 438771 h 438150"/>
                      <a:gd name="connsiteX7" fmla="*/ 435948 w 526297"/>
                      <a:gd name="connsiteY7" fmla="*/ 438771 h 438150"/>
                      <a:gd name="connsiteX8" fmla="*/ 435948 w 526297"/>
                      <a:gd name="connsiteY8" fmla="*/ 381621 h 438150"/>
                      <a:gd name="connsiteX9" fmla="*/ 93048 w 526297"/>
                      <a:gd name="connsiteY9" fmla="*/ 381621 h 438150"/>
                      <a:gd name="connsiteX10" fmla="*/ 93048 w 526297"/>
                      <a:gd name="connsiteY10" fmla="*/ 438771 h 438150"/>
                      <a:gd name="connsiteX11" fmla="*/ 73998 w 526297"/>
                      <a:gd name="connsiteY11" fmla="*/ 438771 h 438150"/>
                      <a:gd name="connsiteX12" fmla="*/ 73998 w 526297"/>
                      <a:gd name="connsiteY12" fmla="*/ 381621 h 438150"/>
                      <a:gd name="connsiteX13" fmla="*/ 43328 w 526297"/>
                      <a:gd name="connsiteY13" fmla="*/ 381621 h 438150"/>
                      <a:gd name="connsiteX14" fmla="*/ 14848 w 526297"/>
                      <a:gd name="connsiteY14" fmla="*/ 355237 h 438150"/>
                      <a:gd name="connsiteX15" fmla="*/ 1513 w 526297"/>
                      <a:gd name="connsiteY15" fmla="*/ 181501 h 438150"/>
                      <a:gd name="connsiteX16" fmla="*/ 42089 w 526297"/>
                      <a:gd name="connsiteY16" fmla="*/ 134162 h 438150"/>
                      <a:gd name="connsiteX17" fmla="*/ 45518 w 526297"/>
                      <a:gd name="connsiteY17" fmla="*/ 134066 h 438150"/>
                      <a:gd name="connsiteX18" fmla="*/ 101906 w 526297"/>
                      <a:gd name="connsiteY18" fmla="*/ 180834 h 438150"/>
                      <a:gd name="connsiteX19" fmla="*/ 121623 w 526297"/>
                      <a:gd name="connsiteY19" fmla="*/ 286371 h 438150"/>
                      <a:gd name="connsiteX20" fmla="*/ 407373 w 526297"/>
                      <a:gd name="connsiteY20" fmla="*/ 286371 h 438150"/>
                      <a:gd name="connsiteX21" fmla="*/ 427185 w 526297"/>
                      <a:gd name="connsiteY21" fmla="*/ 180739 h 438150"/>
                      <a:gd name="connsiteX22" fmla="*/ 483573 w 526297"/>
                      <a:gd name="connsiteY22" fmla="*/ 133971 h 438150"/>
                      <a:gd name="connsiteX23" fmla="*/ 416898 w 526297"/>
                      <a:gd name="connsiteY23" fmla="*/ 621 h 438150"/>
                      <a:gd name="connsiteX24" fmla="*/ 483573 w 526297"/>
                      <a:gd name="connsiteY24" fmla="*/ 67296 h 438150"/>
                      <a:gd name="connsiteX25" fmla="*/ 483573 w 526297"/>
                      <a:gd name="connsiteY25" fmla="*/ 115397 h 438150"/>
                      <a:gd name="connsiteX26" fmla="*/ 476429 w 526297"/>
                      <a:gd name="connsiteY26" fmla="*/ 114921 h 438150"/>
                      <a:gd name="connsiteX27" fmla="*/ 412040 w 526297"/>
                      <a:gd name="connsiteY27" fmla="*/ 166451 h 438150"/>
                      <a:gd name="connsiteX28" fmla="*/ 411564 w 526297"/>
                      <a:gd name="connsiteY28" fmla="*/ 168737 h 438150"/>
                      <a:gd name="connsiteX29" fmla="*/ 393086 w 526297"/>
                      <a:gd name="connsiteY29" fmla="*/ 267321 h 438150"/>
                      <a:gd name="connsiteX30" fmla="*/ 135911 w 526297"/>
                      <a:gd name="connsiteY30" fmla="*/ 267321 h 438150"/>
                      <a:gd name="connsiteX31" fmla="*/ 117432 w 526297"/>
                      <a:gd name="connsiteY31" fmla="*/ 168737 h 438150"/>
                      <a:gd name="connsiteX32" fmla="*/ 52567 w 526297"/>
                      <a:gd name="connsiteY32" fmla="*/ 114921 h 438150"/>
                      <a:gd name="connsiteX33" fmla="*/ 54948 w 526297"/>
                      <a:gd name="connsiteY33" fmla="*/ 67296 h 438150"/>
                      <a:gd name="connsiteX34" fmla="*/ 121623 w 526297"/>
                      <a:gd name="connsiteY34" fmla="*/ 621 h 438150"/>
                      <a:gd name="connsiteX35" fmla="*/ 416898 w 526297"/>
                      <a:gd name="connsiteY35" fmla="*/ 621 h 438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26297" h="438150">
                        <a:moveTo>
                          <a:pt x="483573" y="133971"/>
                        </a:moveTo>
                        <a:cubicBezTo>
                          <a:pt x="507957" y="133971"/>
                          <a:pt x="527674" y="153688"/>
                          <a:pt x="527674" y="178072"/>
                        </a:cubicBezTo>
                        <a:cubicBezTo>
                          <a:pt x="527674" y="179215"/>
                          <a:pt x="527674" y="180358"/>
                          <a:pt x="527579" y="181501"/>
                        </a:cubicBezTo>
                        <a:lnTo>
                          <a:pt x="514244" y="355237"/>
                        </a:lnTo>
                        <a:cubicBezTo>
                          <a:pt x="513101" y="370096"/>
                          <a:pt x="500718" y="381621"/>
                          <a:pt x="485764" y="381621"/>
                        </a:cubicBezTo>
                        <a:lnTo>
                          <a:pt x="454998" y="381621"/>
                        </a:lnTo>
                        <a:lnTo>
                          <a:pt x="454998" y="438771"/>
                        </a:lnTo>
                        <a:lnTo>
                          <a:pt x="435948" y="438771"/>
                        </a:lnTo>
                        <a:lnTo>
                          <a:pt x="435948" y="381621"/>
                        </a:lnTo>
                        <a:lnTo>
                          <a:pt x="93048" y="381621"/>
                        </a:lnTo>
                        <a:lnTo>
                          <a:pt x="93048" y="438771"/>
                        </a:lnTo>
                        <a:lnTo>
                          <a:pt x="73998" y="438771"/>
                        </a:lnTo>
                        <a:lnTo>
                          <a:pt x="73998" y="381621"/>
                        </a:lnTo>
                        <a:lnTo>
                          <a:pt x="43328" y="381621"/>
                        </a:lnTo>
                        <a:cubicBezTo>
                          <a:pt x="28373" y="381621"/>
                          <a:pt x="15991" y="370096"/>
                          <a:pt x="14848" y="355237"/>
                        </a:cubicBezTo>
                        <a:lnTo>
                          <a:pt x="1513" y="181501"/>
                        </a:lnTo>
                        <a:cubicBezTo>
                          <a:pt x="-392" y="157212"/>
                          <a:pt x="17801" y="135971"/>
                          <a:pt x="42089" y="134162"/>
                        </a:cubicBezTo>
                        <a:cubicBezTo>
                          <a:pt x="43232" y="134066"/>
                          <a:pt x="44375" y="134066"/>
                          <a:pt x="45518" y="134066"/>
                        </a:cubicBezTo>
                        <a:cubicBezTo>
                          <a:pt x="73141" y="134066"/>
                          <a:pt x="96858" y="153688"/>
                          <a:pt x="101906" y="180834"/>
                        </a:cubicBezTo>
                        <a:lnTo>
                          <a:pt x="121623" y="286371"/>
                        </a:lnTo>
                        <a:lnTo>
                          <a:pt x="407373" y="286371"/>
                        </a:lnTo>
                        <a:lnTo>
                          <a:pt x="427185" y="180739"/>
                        </a:lnTo>
                        <a:cubicBezTo>
                          <a:pt x="432233" y="153592"/>
                          <a:pt x="455951" y="133971"/>
                          <a:pt x="483573" y="133971"/>
                        </a:cubicBezTo>
                        <a:close/>
                        <a:moveTo>
                          <a:pt x="416898" y="621"/>
                        </a:moveTo>
                        <a:cubicBezTo>
                          <a:pt x="453760" y="621"/>
                          <a:pt x="483573" y="30434"/>
                          <a:pt x="483573" y="67296"/>
                        </a:cubicBezTo>
                        <a:lnTo>
                          <a:pt x="483573" y="115397"/>
                        </a:lnTo>
                        <a:cubicBezTo>
                          <a:pt x="481192" y="115112"/>
                          <a:pt x="478811" y="114921"/>
                          <a:pt x="476429" y="114921"/>
                        </a:cubicBezTo>
                        <a:cubicBezTo>
                          <a:pt x="445473" y="114921"/>
                          <a:pt x="418803" y="136448"/>
                          <a:pt x="412040" y="166451"/>
                        </a:cubicBezTo>
                        <a:lnTo>
                          <a:pt x="411564" y="168737"/>
                        </a:lnTo>
                        <a:lnTo>
                          <a:pt x="393086" y="267321"/>
                        </a:lnTo>
                        <a:lnTo>
                          <a:pt x="135911" y="267321"/>
                        </a:lnTo>
                        <a:lnTo>
                          <a:pt x="117432" y="168737"/>
                        </a:lnTo>
                        <a:cubicBezTo>
                          <a:pt x="111622" y="137495"/>
                          <a:pt x="84285" y="114921"/>
                          <a:pt x="52567" y="114921"/>
                        </a:cubicBezTo>
                        <a:lnTo>
                          <a:pt x="54948" y="67296"/>
                        </a:lnTo>
                        <a:cubicBezTo>
                          <a:pt x="54948" y="30434"/>
                          <a:pt x="84761" y="621"/>
                          <a:pt x="121623" y="621"/>
                        </a:cubicBezTo>
                        <a:lnTo>
                          <a:pt x="416898" y="62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rnd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rmAutofit fontScale="70000" lnSpcReduction="20000"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9pPr>
                  </a:lstStyle>
                  <a:p>
                    <a:pPr algn="ctr" defTabSz="914354"/>
                    <a:endParaRPr lang="zh-CN" altLang="en-US" sz="2000" b="1" dirty="0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grpSp>
            <p:nvGrpSpPr>
              <p:cNvPr id="6" name="组合 5">
                <a:extLst>
                  <a:ext uri="{FF2B5EF4-FFF2-40B4-BE49-F238E27FC236}">
                    <a16:creationId xmlns:a16="http://schemas.microsoft.com/office/drawing/2014/main" id="{1F6F1E3D-84C8-F5B7-3CCB-F63FAF382B06}"/>
                  </a:ext>
                </a:extLst>
              </p:cNvPr>
              <p:cNvGrpSpPr/>
              <p:nvPr/>
            </p:nvGrpSpPr>
            <p:grpSpPr>
              <a:xfrm>
                <a:off x="4524010" y="2724622"/>
                <a:ext cx="3169377" cy="2692331"/>
                <a:chOff x="4524010" y="2724622"/>
                <a:chExt cx="3169377" cy="2692331"/>
              </a:xfrm>
            </p:grpSpPr>
            <p:sp>
              <p:nvSpPr>
                <p:cNvPr id="41" name="矩形: 圆角 40">
                  <a:extLst>
                    <a:ext uri="{FF2B5EF4-FFF2-40B4-BE49-F238E27FC236}">
                      <a16:creationId xmlns:a16="http://schemas.microsoft.com/office/drawing/2014/main" id="{89B12FE5-6CB8-4D08-9922-405C5BCD9060}"/>
                    </a:ext>
                  </a:extLst>
                </p:cNvPr>
                <p:cNvSpPr/>
                <p:nvPr/>
              </p:nvSpPr>
              <p:spPr>
                <a:xfrm>
                  <a:off x="4524010" y="3098607"/>
                  <a:ext cx="3169377" cy="2318346"/>
                </a:xfrm>
                <a:prstGeom prst="roundRect">
                  <a:avLst>
                    <a:gd name="adj" fmla="val 6500"/>
                  </a:avLst>
                </a:prstGeom>
                <a:solidFill>
                  <a:schemeClr val="bg1"/>
                </a:solidFill>
                <a:ln w="12700" cap="rnd">
                  <a:noFill/>
                  <a:prstDash val="solid"/>
                  <a:round/>
                  <a:headEnd/>
                  <a:tailEnd/>
                </a:ln>
                <a:effectLst>
                  <a:outerShdw blurRad="190500" dist="38100" dir="5400000" algn="t" rotWithShape="0">
                    <a:prstClr val="black">
                      <a:alpha val="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/>
                </a:bodyPr>
                <a:lstStyle/>
                <a:p>
                  <a:pPr algn="ctr" defTabSz="914354"/>
                  <a:endParaRPr lang="zh-CN" altLang="en-US" sz="2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5" name="文本框 54">
                  <a:extLst>
                    <a:ext uri="{FF2B5EF4-FFF2-40B4-BE49-F238E27FC236}">
                      <a16:creationId xmlns:a16="http://schemas.microsoft.com/office/drawing/2014/main" id="{1D81F314-3FBB-4272-9D4A-C27F10883C9C}"/>
                    </a:ext>
                  </a:extLst>
                </p:cNvPr>
                <p:cNvSpPr txBox="1"/>
                <p:nvPr/>
              </p:nvSpPr>
              <p:spPr>
                <a:xfrm>
                  <a:off x="4608717" y="4316875"/>
                  <a:ext cx="2987987" cy="7992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rm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CN" altLang="en-US" sz="12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探究变量之间的关系，并且预测因变量的值。</a:t>
                  </a:r>
                  <a:endParaRPr lang="en-US" altLang="zh-CN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4" name="文本框 3">
                  <a:extLst>
                    <a:ext uri="{FF2B5EF4-FFF2-40B4-BE49-F238E27FC236}">
                      <a16:creationId xmlns:a16="http://schemas.microsoft.com/office/drawing/2014/main" id="{67930413-7AA1-4AAC-9C96-4004D5B5B1D4}"/>
                    </a:ext>
                  </a:extLst>
                </p:cNvPr>
                <p:cNvSpPr txBox="1"/>
                <p:nvPr/>
              </p:nvSpPr>
              <p:spPr>
                <a:xfrm>
                  <a:off x="5106723" y="3771901"/>
                  <a:ext cx="1940457" cy="402965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norm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zh-CN" altLang="en-US" b="1"/>
                    <a:t>回归分析</a:t>
                  </a:r>
                  <a:endParaRPr lang="zh-CN" altLang="en-US" sz="1400" b="1" dirty="0"/>
                </a:p>
              </p:txBody>
            </p:sp>
            <p:grpSp>
              <p:nvGrpSpPr>
                <p:cNvPr id="30" name="组合 29">
                  <a:extLst>
                    <a:ext uri="{FF2B5EF4-FFF2-40B4-BE49-F238E27FC236}">
                      <a16:creationId xmlns:a16="http://schemas.microsoft.com/office/drawing/2014/main" id="{3D893A27-0B59-48EE-A272-6C07EBBFF7C6}"/>
                    </a:ext>
                  </a:extLst>
                </p:cNvPr>
                <p:cNvGrpSpPr/>
                <p:nvPr/>
              </p:nvGrpSpPr>
              <p:grpSpPr>
                <a:xfrm>
                  <a:off x="5722012" y="2724622"/>
                  <a:ext cx="747974" cy="747970"/>
                  <a:chOff x="6844265" y="4734713"/>
                  <a:chExt cx="410200" cy="410198"/>
                </a:xfrm>
              </p:grpSpPr>
              <p:sp>
                <p:nvSpPr>
                  <p:cNvPr id="31" name="椭圆 30">
                    <a:extLst>
                      <a:ext uri="{FF2B5EF4-FFF2-40B4-BE49-F238E27FC236}">
                        <a16:creationId xmlns:a16="http://schemas.microsoft.com/office/drawing/2014/main" id="{A2E6A8C7-224C-4039-9F70-07ADFF808119}"/>
                      </a:ext>
                    </a:extLst>
                  </p:cNvPr>
                  <p:cNvSpPr/>
                  <p:nvPr/>
                </p:nvSpPr>
                <p:spPr>
                  <a:xfrm>
                    <a:off x="6844265" y="4734713"/>
                    <a:ext cx="410200" cy="410198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3">
                          <a:lumMod val="60000"/>
                          <a:lumOff val="40000"/>
                        </a:schemeClr>
                      </a:gs>
                      <a:gs pos="60000">
                        <a:schemeClr val="accent3"/>
                      </a:gs>
                    </a:gsLst>
                    <a:lin ang="2700000" scaled="0"/>
                  </a:gradFill>
                  <a:ln w="57150" cap="rnd">
                    <a:noFill/>
                    <a:prstDash val="solid"/>
                    <a:round/>
                  </a:ln>
                  <a:effectLst>
                    <a:outerShdw blurRad="50800" dist="50800" dir="5400000" algn="ctr" rotWithShape="0">
                      <a:schemeClr val="accent4">
                        <a:alpha val="20000"/>
                      </a:scheme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rm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9pPr>
                  </a:lstStyle>
                  <a:p>
                    <a:pPr algn="ctr" defTabSz="913765"/>
                    <a:endParaRPr lang="zh-CN" altLang="en-US" sz="20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2" name="任意多边形: 形状 31">
                    <a:extLst>
                      <a:ext uri="{FF2B5EF4-FFF2-40B4-BE49-F238E27FC236}">
                        <a16:creationId xmlns:a16="http://schemas.microsoft.com/office/drawing/2014/main" id="{2127CD6E-9689-4C51-BC89-6DA7D291699A}"/>
                      </a:ext>
                    </a:extLst>
                  </p:cNvPr>
                  <p:cNvSpPr/>
                  <p:nvPr/>
                </p:nvSpPr>
                <p:spPr>
                  <a:xfrm>
                    <a:off x="6960365" y="4875291"/>
                    <a:ext cx="178001" cy="141741"/>
                  </a:xfrm>
                  <a:custGeom>
                    <a:avLst/>
                    <a:gdLst>
                      <a:gd name="connsiteX0" fmla="*/ 486767 w 514350"/>
                      <a:gd name="connsiteY0" fmla="*/ 621 h 409575"/>
                      <a:gd name="connsiteX1" fmla="*/ 515342 w 514350"/>
                      <a:gd name="connsiteY1" fmla="*/ 29196 h 409575"/>
                      <a:gd name="connsiteX2" fmla="*/ 515342 w 514350"/>
                      <a:gd name="connsiteY2" fmla="*/ 324471 h 409575"/>
                      <a:gd name="connsiteX3" fmla="*/ 486767 w 514350"/>
                      <a:gd name="connsiteY3" fmla="*/ 353046 h 409575"/>
                      <a:gd name="connsiteX4" fmla="*/ 192159 w 514350"/>
                      <a:gd name="connsiteY4" fmla="*/ 353046 h 409575"/>
                      <a:gd name="connsiteX5" fmla="*/ 115387 w 514350"/>
                      <a:gd name="connsiteY5" fmla="*/ 410196 h 409575"/>
                      <a:gd name="connsiteX6" fmla="*/ 115387 w 514350"/>
                      <a:gd name="connsiteY6" fmla="*/ 353046 h 409575"/>
                      <a:gd name="connsiteX7" fmla="*/ 29567 w 514350"/>
                      <a:gd name="connsiteY7" fmla="*/ 353046 h 409575"/>
                      <a:gd name="connsiteX8" fmla="*/ 992 w 514350"/>
                      <a:gd name="connsiteY8" fmla="*/ 324471 h 409575"/>
                      <a:gd name="connsiteX9" fmla="*/ 992 w 514350"/>
                      <a:gd name="connsiteY9" fmla="*/ 29196 h 409575"/>
                      <a:gd name="connsiteX10" fmla="*/ 29567 w 514350"/>
                      <a:gd name="connsiteY10" fmla="*/ 621 h 409575"/>
                      <a:gd name="connsiteX11" fmla="*/ 486767 w 514350"/>
                      <a:gd name="connsiteY11" fmla="*/ 621 h 409575"/>
                      <a:gd name="connsiteX12" fmla="*/ 124817 w 514350"/>
                      <a:gd name="connsiteY12" fmla="*/ 143496 h 409575"/>
                      <a:gd name="connsiteX13" fmla="*/ 91480 w 514350"/>
                      <a:gd name="connsiteY13" fmla="*/ 176834 h 409575"/>
                      <a:gd name="connsiteX14" fmla="*/ 124817 w 514350"/>
                      <a:gd name="connsiteY14" fmla="*/ 210171 h 409575"/>
                      <a:gd name="connsiteX15" fmla="*/ 158155 w 514350"/>
                      <a:gd name="connsiteY15" fmla="*/ 176834 h 409575"/>
                      <a:gd name="connsiteX16" fmla="*/ 124817 w 514350"/>
                      <a:gd name="connsiteY16" fmla="*/ 143496 h 409575"/>
                      <a:gd name="connsiteX17" fmla="*/ 258167 w 514350"/>
                      <a:gd name="connsiteY17" fmla="*/ 143496 h 409575"/>
                      <a:gd name="connsiteX18" fmla="*/ 224830 w 514350"/>
                      <a:gd name="connsiteY18" fmla="*/ 176834 h 409575"/>
                      <a:gd name="connsiteX19" fmla="*/ 258167 w 514350"/>
                      <a:gd name="connsiteY19" fmla="*/ 210171 h 409575"/>
                      <a:gd name="connsiteX20" fmla="*/ 291505 w 514350"/>
                      <a:gd name="connsiteY20" fmla="*/ 176834 h 409575"/>
                      <a:gd name="connsiteX21" fmla="*/ 258167 w 514350"/>
                      <a:gd name="connsiteY21" fmla="*/ 143496 h 409575"/>
                      <a:gd name="connsiteX22" fmla="*/ 391517 w 514350"/>
                      <a:gd name="connsiteY22" fmla="*/ 143496 h 409575"/>
                      <a:gd name="connsiteX23" fmla="*/ 358180 w 514350"/>
                      <a:gd name="connsiteY23" fmla="*/ 176834 h 409575"/>
                      <a:gd name="connsiteX24" fmla="*/ 391517 w 514350"/>
                      <a:gd name="connsiteY24" fmla="*/ 210171 h 409575"/>
                      <a:gd name="connsiteX25" fmla="*/ 424855 w 514350"/>
                      <a:gd name="connsiteY25" fmla="*/ 176834 h 409575"/>
                      <a:gd name="connsiteX26" fmla="*/ 391517 w 514350"/>
                      <a:gd name="connsiteY26" fmla="*/ 143496 h 409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514350" h="409575">
                        <a:moveTo>
                          <a:pt x="486767" y="621"/>
                        </a:moveTo>
                        <a:cubicBezTo>
                          <a:pt x="502579" y="621"/>
                          <a:pt x="515342" y="13385"/>
                          <a:pt x="515342" y="29196"/>
                        </a:cubicBezTo>
                        <a:lnTo>
                          <a:pt x="515342" y="324471"/>
                        </a:lnTo>
                        <a:cubicBezTo>
                          <a:pt x="515342" y="340282"/>
                          <a:pt x="502579" y="353046"/>
                          <a:pt x="486767" y="353046"/>
                        </a:cubicBezTo>
                        <a:lnTo>
                          <a:pt x="192159" y="353046"/>
                        </a:lnTo>
                        <a:lnTo>
                          <a:pt x="115387" y="410196"/>
                        </a:lnTo>
                        <a:lnTo>
                          <a:pt x="115387" y="353046"/>
                        </a:lnTo>
                        <a:lnTo>
                          <a:pt x="29567" y="353046"/>
                        </a:lnTo>
                        <a:cubicBezTo>
                          <a:pt x="13755" y="353046"/>
                          <a:pt x="992" y="340282"/>
                          <a:pt x="992" y="324471"/>
                        </a:cubicBezTo>
                        <a:lnTo>
                          <a:pt x="992" y="29196"/>
                        </a:lnTo>
                        <a:cubicBezTo>
                          <a:pt x="992" y="13385"/>
                          <a:pt x="13755" y="621"/>
                          <a:pt x="29567" y="621"/>
                        </a:cubicBezTo>
                        <a:lnTo>
                          <a:pt x="486767" y="621"/>
                        </a:lnTo>
                        <a:close/>
                        <a:moveTo>
                          <a:pt x="124817" y="143496"/>
                        </a:moveTo>
                        <a:cubicBezTo>
                          <a:pt x="106434" y="143496"/>
                          <a:pt x="91480" y="158450"/>
                          <a:pt x="91480" y="176834"/>
                        </a:cubicBezTo>
                        <a:cubicBezTo>
                          <a:pt x="91480" y="195217"/>
                          <a:pt x="106434" y="210171"/>
                          <a:pt x="124817" y="210171"/>
                        </a:cubicBezTo>
                        <a:cubicBezTo>
                          <a:pt x="143200" y="210171"/>
                          <a:pt x="158155" y="195217"/>
                          <a:pt x="158155" y="176834"/>
                        </a:cubicBezTo>
                        <a:cubicBezTo>
                          <a:pt x="158155" y="158450"/>
                          <a:pt x="143200" y="143496"/>
                          <a:pt x="124817" y="143496"/>
                        </a:cubicBezTo>
                        <a:close/>
                        <a:moveTo>
                          <a:pt x="258167" y="143496"/>
                        </a:moveTo>
                        <a:cubicBezTo>
                          <a:pt x="239784" y="143496"/>
                          <a:pt x="224830" y="158450"/>
                          <a:pt x="224830" y="176834"/>
                        </a:cubicBezTo>
                        <a:cubicBezTo>
                          <a:pt x="224830" y="195217"/>
                          <a:pt x="239784" y="210171"/>
                          <a:pt x="258167" y="210171"/>
                        </a:cubicBezTo>
                        <a:cubicBezTo>
                          <a:pt x="276550" y="210171"/>
                          <a:pt x="291505" y="195217"/>
                          <a:pt x="291505" y="176834"/>
                        </a:cubicBezTo>
                        <a:cubicBezTo>
                          <a:pt x="291505" y="158450"/>
                          <a:pt x="276550" y="143496"/>
                          <a:pt x="258167" y="143496"/>
                        </a:cubicBezTo>
                        <a:close/>
                        <a:moveTo>
                          <a:pt x="391517" y="143496"/>
                        </a:moveTo>
                        <a:cubicBezTo>
                          <a:pt x="373134" y="143496"/>
                          <a:pt x="358180" y="158450"/>
                          <a:pt x="358180" y="176834"/>
                        </a:cubicBezTo>
                        <a:cubicBezTo>
                          <a:pt x="358180" y="195217"/>
                          <a:pt x="373134" y="210171"/>
                          <a:pt x="391517" y="210171"/>
                        </a:cubicBezTo>
                        <a:cubicBezTo>
                          <a:pt x="409900" y="210171"/>
                          <a:pt x="424855" y="195217"/>
                          <a:pt x="424855" y="176834"/>
                        </a:cubicBezTo>
                        <a:cubicBezTo>
                          <a:pt x="424855" y="158450"/>
                          <a:pt x="409900" y="143496"/>
                          <a:pt x="391517" y="14349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rnd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rmAutofit fontScale="62500" lnSpcReduction="20000"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9pPr>
                  </a:lstStyle>
                  <a:p>
                    <a:pPr algn="ctr" defTabSz="914354"/>
                    <a:endParaRPr lang="zh-CN" altLang="en-US" sz="2000" b="1" dirty="0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grpSp>
            <p:nvGrpSpPr>
              <p:cNvPr id="5" name="组合 4">
                <a:extLst>
                  <a:ext uri="{FF2B5EF4-FFF2-40B4-BE49-F238E27FC236}">
                    <a16:creationId xmlns:a16="http://schemas.microsoft.com/office/drawing/2014/main" id="{E3A4B3CA-4D36-8623-E27E-4A45BD9D3657}"/>
                  </a:ext>
                </a:extLst>
              </p:cNvPr>
              <p:cNvGrpSpPr/>
              <p:nvPr/>
            </p:nvGrpSpPr>
            <p:grpSpPr>
              <a:xfrm>
                <a:off x="7966384" y="2736200"/>
                <a:ext cx="3169377" cy="2680753"/>
                <a:chOff x="7966384" y="2736200"/>
                <a:chExt cx="3169377" cy="2680753"/>
              </a:xfrm>
            </p:grpSpPr>
            <p:sp>
              <p:nvSpPr>
                <p:cNvPr id="22" name="矩形: 圆角 21">
                  <a:extLst>
                    <a:ext uri="{FF2B5EF4-FFF2-40B4-BE49-F238E27FC236}">
                      <a16:creationId xmlns:a16="http://schemas.microsoft.com/office/drawing/2014/main" id="{23E467C2-6AA3-468C-AAB3-A6F871434482}"/>
                    </a:ext>
                  </a:extLst>
                </p:cNvPr>
                <p:cNvSpPr/>
                <p:nvPr/>
              </p:nvSpPr>
              <p:spPr>
                <a:xfrm>
                  <a:off x="7966384" y="3098607"/>
                  <a:ext cx="3169377" cy="2318346"/>
                </a:xfrm>
                <a:prstGeom prst="roundRect">
                  <a:avLst>
                    <a:gd name="adj" fmla="val 6500"/>
                  </a:avLst>
                </a:prstGeom>
                <a:solidFill>
                  <a:schemeClr val="bg1"/>
                </a:solidFill>
                <a:ln w="12700" cap="rnd">
                  <a:noFill/>
                  <a:prstDash val="solid"/>
                  <a:round/>
                  <a:headEnd/>
                  <a:tailEnd/>
                </a:ln>
                <a:effectLst>
                  <a:outerShdw blurRad="190500" dist="38100" dir="5400000" algn="t" rotWithShape="0">
                    <a:prstClr val="black">
                      <a:alpha val="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/>
                </a:bodyPr>
                <a:lstStyle/>
                <a:p>
                  <a:pPr algn="ctr" defTabSz="914354"/>
                  <a:endParaRPr lang="zh-CN" altLang="en-US" sz="2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3" name="文本框 62">
                  <a:extLst>
                    <a:ext uri="{FF2B5EF4-FFF2-40B4-BE49-F238E27FC236}">
                      <a16:creationId xmlns:a16="http://schemas.microsoft.com/office/drawing/2014/main" id="{728B085E-1166-400E-986C-610EBA36387E}"/>
                    </a:ext>
                  </a:extLst>
                </p:cNvPr>
                <p:cNvSpPr txBox="1"/>
                <p:nvPr/>
              </p:nvSpPr>
              <p:spPr>
                <a:xfrm>
                  <a:off x="8038030" y="4316875"/>
                  <a:ext cx="2987987" cy="7992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rm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CN" altLang="en-US"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确定哪些变量是相关的，从而减少冗余信息，提高数据分析的效率。</a:t>
                  </a:r>
                  <a:endParaRPr lang="en-US" altLang="zh-CN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8209DF81-B16E-4315-8CA6-184D839FC7CE}"/>
                    </a:ext>
                  </a:extLst>
                </p:cNvPr>
                <p:cNvSpPr txBox="1"/>
                <p:nvPr/>
              </p:nvSpPr>
              <p:spPr>
                <a:xfrm>
                  <a:off x="8561795" y="3771900"/>
                  <a:ext cx="1940457" cy="402965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norm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zh-CN" altLang="en-US" b="1" dirty="0"/>
                    <a:t>因子分析</a:t>
                  </a:r>
                  <a:endParaRPr lang="zh-CN" altLang="en-US" sz="1400" b="1" dirty="0"/>
                </a:p>
              </p:txBody>
            </p:sp>
            <p:grpSp>
              <p:nvGrpSpPr>
                <p:cNvPr id="33" name="组合 32">
                  <a:extLst>
                    <a:ext uri="{FF2B5EF4-FFF2-40B4-BE49-F238E27FC236}">
                      <a16:creationId xmlns:a16="http://schemas.microsoft.com/office/drawing/2014/main" id="{DB565482-7BC8-4BCD-A55D-DAB98F2ED77C}"/>
                    </a:ext>
                  </a:extLst>
                </p:cNvPr>
                <p:cNvGrpSpPr/>
                <p:nvPr/>
              </p:nvGrpSpPr>
              <p:grpSpPr>
                <a:xfrm>
                  <a:off x="9177084" y="2736200"/>
                  <a:ext cx="747974" cy="747970"/>
                  <a:chOff x="6844265" y="4734713"/>
                  <a:chExt cx="410200" cy="410198"/>
                </a:xfrm>
              </p:grpSpPr>
              <p:sp>
                <p:nvSpPr>
                  <p:cNvPr id="34" name="椭圆 33">
                    <a:extLst>
                      <a:ext uri="{FF2B5EF4-FFF2-40B4-BE49-F238E27FC236}">
                        <a16:creationId xmlns:a16="http://schemas.microsoft.com/office/drawing/2014/main" id="{7D7FA6A2-76F3-45BA-A2F0-8AF464163AA7}"/>
                      </a:ext>
                    </a:extLst>
                  </p:cNvPr>
                  <p:cNvSpPr/>
                  <p:nvPr/>
                </p:nvSpPr>
                <p:spPr>
                  <a:xfrm>
                    <a:off x="6844265" y="4734713"/>
                    <a:ext cx="410200" cy="410198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3">
                          <a:lumMod val="60000"/>
                          <a:lumOff val="40000"/>
                        </a:schemeClr>
                      </a:gs>
                      <a:gs pos="60000">
                        <a:schemeClr val="accent3"/>
                      </a:gs>
                    </a:gsLst>
                    <a:lin ang="2700000" scaled="0"/>
                  </a:gradFill>
                  <a:ln w="57150" cap="rnd">
                    <a:noFill/>
                    <a:prstDash val="solid"/>
                    <a:round/>
                  </a:ln>
                  <a:effectLst>
                    <a:outerShdw blurRad="50800" dist="50800" dir="5400000" algn="ctr" rotWithShape="0">
                      <a:schemeClr val="accent4">
                        <a:alpha val="20000"/>
                      </a:scheme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rm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9pPr>
                  </a:lstStyle>
                  <a:p>
                    <a:pPr algn="ctr" defTabSz="913765"/>
                    <a:endParaRPr lang="zh-CN" altLang="en-US" sz="20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5" name="任意多边形: 形状 34">
                    <a:extLst>
                      <a:ext uri="{FF2B5EF4-FFF2-40B4-BE49-F238E27FC236}">
                        <a16:creationId xmlns:a16="http://schemas.microsoft.com/office/drawing/2014/main" id="{F3D7D50C-70FB-47FA-977C-34C4EB5413FD}"/>
                      </a:ext>
                    </a:extLst>
                  </p:cNvPr>
                  <p:cNvSpPr/>
                  <p:nvPr/>
                </p:nvSpPr>
                <p:spPr>
                  <a:xfrm>
                    <a:off x="6960365" y="4855582"/>
                    <a:ext cx="178001" cy="162108"/>
                  </a:xfrm>
                  <a:custGeom>
                    <a:avLst/>
                    <a:gdLst>
                      <a:gd name="connsiteX0" fmla="*/ 125329 w 533400"/>
                      <a:gd name="connsiteY0" fmla="*/ 229221 h 485775"/>
                      <a:gd name="connsiteX1" fmla="*/ 125329 w 533400"/>
                      <a:gd name="connsiteY1" fmla="*/ 276846 h 485775"/>
                      <a:gd name="connsiteX2" fmla="*/ 144379 w 533400"/>
                      <a:gd name="connsiteY2" fmla="*/ 276846 h 485775"/>
                      <a:gd name="connsiteX3" fmla="*/ 144379 w 533400"/>
                      <a:gd name="connsiteY3" fmla="*/ 229221 h 485775"/>
                      <a:gd name="connsiteX4" fmla="*/ 392029 w 533400"/>
                      <a:gd name="connsiteY4" fmla="*/ 229221 h 485775"/>
                      <a:gd name="connsiteX5" fmla="*/ 392029 w 533400"/>
                      <a:gd name="connsiteY5" fmla="*/ 276846 h 485775"/>
                      <a:gd name="connsiteX6" fmla="*/ 411079 w 533400"/>
                      <a:gd name="connsiteY6" fmla="*/ 276846 h 485775"/>
                      <a:gd name="connsiteX7" fmla="*/ 411079 w 533400"/>
                      <a:gd name="connsiteY7" fmla="*/ 229221 h 485775"/>
                      <a:gd name="connsiteX8" fmla="*/ 534904 w 533400"/>
                      <a:gd name="connsiteY8" fmla="*/ 229221 h 485775"/>
                      <a:gd name="connsiteX9" fmla="*/ 534904 w 533400"/>
                      <a:gd name="connsiteY9" fmla="*/ 457821 h 485775"/>
                      <a:gd name="connsiteX10" fmla="*/ 506329 w 533400"/>
                      <a:gd name="connsiteY10" fmla="*/ 486396 h 485775"/>
                      <a:gd name="connsiteX11" fmla="*/ 30079 w 533400"/>
                      <a:gd name="connsiteY11" fmla="*/ 486396 h 485775"/>
                      <a:gd name="connsiteX12" fmla="*/ 1504 w 533400"/>
                      <a:gd name="connsiteY12" fmla="*/ 457821 h 485775"/>
                      <a:gd name="connsiteX13" fmla="*/ 1504 w 533400"/>
                      <a:gd name="connsiteY13" fmla="*/ 229221 h 485775"/>
                      <a:gd name="connsiteX14" fmla="*/ 125329 w 533400"/>
                      <a:gd name="connsiteY14" fmla="*/ 229221 h 485775"/>
                      <a:gd name="connsiteX15" fmla="*/ 372979 w 533400"/>
                      <a:gd name="connsiteY15" fmla="*/ 621 h 485775"/>
                      <a:gd name="connsiteX16" fmla="*/ 411079 w 533400"/>
                      <a:gd name="connsiteY16" fmla="*/ 36816 h 485775"/>
                      <a:gd name="connsiteX17" fmla="*/ 411079 w 533400"/>
                      <a:gd name="connsiteY17" fmla="*/ 38721 h 485775"/>
                      <a:gd name="connsiteX18" fmla="*/ 411079 w 533400"/>
                      <a:gd name="connsiteY18" fmla="*/ 114921 h 485775"/>
                      <a:gd name="connsiteX19" fmla="*/ 506329 w 533400"/>
                      <a:gd name="connsiteY19" fmla="*/ 114921 h 485775"/>
                      <a:gd name="connsiteX20" fmla="*/ 534904 w 533400"/>
                      <a:gd name="connsiteY20" fmla="*/ 143496 h 485775"/>
                      <a:gd name="connsiteX21" fmla="*/ 534904 w 533400"/>
                      <a:gd name="connsiteY21" fmla="*/ 210171 h 485775"/>
                      <a:gd name="connsiteX22" fmla="*/ 1504 w 533400"/>
                      <a:gd name="connsiteY22" fmla="*/ 210171 h 485775"/>
                      <a:gd name="connsiteX23" fmla="*/ 1504 w 533400"/>
                      <a:gd name="connsiteY23" fmla="*/ 143496 h 485775"/>
                      <a:gd name="connsiteX24" fmla="*/ 30079 w 533400"/>
                      <a:gd name="connsiteY24" fmla="*/ 114921 h 485775"/>
                      <a:gd name="connsiteX25" fmla="*/ 125329 w 533400"/>
                      <a:gd name="connsiteY25" fmla="*/ 114921 h 485775"/>
                      <a:gd name="connsiteX26" fmla="*/ 125329 w 533400"/>
                      <a:gd name="connsiteY26" fmla="*/ 38721 h 485775"/>
                      <a:gd name="connsiteX27" fmla="*/ 161524 w 533400"/>
                      <a:gd name="connsiteY27" fmla="*/ 621 h 485775"/>
                      <a:gd name="connsiteX28" fmla="*/ 163429 w 533400"/>
                      <a:gd name="connsiteY28" fmla="*/ 621 h 485775"/>
                      <a:gd name="connsiteX29" fmla="*/ 372979 w 533400"/>
                      <a:gd name="connsiteY29" fmla="*/ 621 h 485775"/>
                      <a:gd name="connsiteX30" fmla="*/ 372979 w 533400"/>
                      <a:gd name="connsiteY30" fmla="*/ 19671 h 485775"/>
                      <a:gd name="connsiteX31" fmla="*/ 163429 w 533400"/>
                      <a:gd name="connsiteY31" fmla="*/ 19671 h 485775"/>
                      <a:gd name="connsiteX32" fmla="*/ 144474 w 533400"/>
                      <a:gd name="connsiteY32" fmla="*/ 37292 h 485775"/>
                      <a:gd name="connsiteX33" fmla="*/ 144379 w 533400"/>
                      <a:gd name="connsiteY33" fmla="*/ 38721 h 485775"/>
                      <a:gd name="connsiteX34" fmla="*/ 144379 w 533400"/>
                      <a:gd name="connsiteY34" fmla="*/ 114921 h 485775"/>
                      <a:gd name="connsiteX35" fmla="*/ 392029 w 533400"/>
                      <a:gd name="connsiteY35" fmla="*/ 114921 h 485775"/>
                      <a:gd name="connsiteX36" fmla="*/ 392029 w 533400"/>
                      <a:gd name="connsiteY36" fmla="*/ 38721 h 485775"/>
                      <a:gd name="connsiteX37" fmla="*/ 375836 w 533400"/>
                      <a:gd name="connsiteY37" fmla="*/ 19862 h 485775"/>
                      <a:gd name="connsiteX38" fmla="*/ 374408 w 533400"/>
                      <a:gd name="connsiteY38" fmla="*/ 19671 h 485775"/>
                      <a:gd name="connsiteX39" fmla="*/ 372979 w 533400"/>
                      <a:gd name="connsiteY39" fmla="*/ 19671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533400" h="485775">
                        <a:moveTo>
                          <a:pt x="125329" y="229221"/>
                        </a:moveTo>
                        <a:lnTo>
                          <a:pt x="125329" y="276846"/>
                        </a:lnTo>
                        <a:lnTo>
                          <a:pt x="144379" y="276846"/>
                        </a:lnTo>
                        <a:lnTo>
                          <a:pt x="144379" y="229221"/>
                        </a:lnTo>
                        <a:lnTo>
                          <a:pt x="392029" y="229221"/>
                        </a:lnTo>
                        <a:lnTo>
                          <a:pt x="392029" y="276846"/>
                        </a:lnTo>
                        <a:lnTo>
                          <a:pt x="411079" y="276846"/>
                        </a:lnTo>
                        <a:lnTo>
                          <a:pt x="411079" y="229221"/>
                        </a:lnTo>
                        <a:lnTo>
                          <a:pt x="534904" y="229221"/>
                        </a:lnTo>
                        <a:lnTo>
                          <a:pt x="534904" y="457821"/>
                        </a:lnTo>
                        <a:cubicBezTo>
                          <a:pt x="534904" y="473632"/>
                          <a:pt x="522141" y="486396"/>
                          <a:pt x="506329" y="486396"/>
                        </a:cubicBezTo>
                        <a:lnTo>
                          <a:pt x="30079" y="486396"/>
                        </a:lnTo>
                        <a:cubicBezTo>
                          <a:pt x="14267" y="486396"/>
                          <a:pt x="1504" y="473632"/>
                          <a:pt x="1504" y="457821"/>
                        </a:cubicBezTo>
                        <a:lnTo>
                          <a:pt x="1504" y="229221"/>
                        </a:lnTo>
                        <a:lnTo>
                          <a:pt x="125329" y="229221"/>
                        </a:lnTo>
                        <a:close/>
                        <a:moveTo>
                          <a:pt x="372979" y="621"/>
                        </a:moveTo>
                        <a:cubicBezTo>
                          <a:pt x="393363" y="621"/>
                          <a:pt x="410031" y="16623"/>
                          <a:pt x="411079" y="36816"/>
                        </a:cubicBezTo>
                        <a:lnTo>
                          <a:pt x="411079" y="38721"/>
                        </a:lnTo>
                        <a:lnTo>
                          <a:pt x="411079" y="114921"/>
                        </a:lnTo>
                        <a:lnTo>
                          <a:pt x="506329" y="114921"/>
                        </a:lnTo>
                        <a:cubicBezTo>
                          <a:pt x="522141" y="114921"/>
                          <a:pt x="534904" y="127685"/>
                          <a:pt x="534904" y="143496"/>
                        </a:cubicBezTo>
                        <a:lnTo>
                          <a:pt x="534904" y="210171"/>
                        </a:lnTo>
                        <a:lnTo>
                          <a:pt x="1504" y="210171"/>
                        </a:lnTo>
                        <a:lnTo>
                          <a:pt x="1504" y="143496"/>
                        </a:lnTo>
                        <a:cubicBezTo>
                          <a:pt x="1504" y="127685"/>
                          <a:pt x="14267" y="114921"/>
                          <a:pt x="30079" y="114921"/>
                        </a:cubicBezTo>
                        <a:lnTo>
                          <a:pt x="125329" y="114921"/>
                        </a:lnTo>
                        <a:lnTo>
                          <a:pt x="125329" y="38721"/>
                        </a:lnTo>
                        <a:cubicBezTo>
                          <a:pt x="125329" y="18337"/>
                          <a:pt x="141331" y="1669"/>
                          <a:pt x="161524" y="621"/>
                        </a:cubicBezTo>
                        <a:lnTo>
                          <a:pt x="163429" y="621"/>
                        </a:lnTo>
                        <a:lnTo>
                          <a:pt x="372979" y="621"/>
                        </a:lnTo>
                        <a:close/>
                        <a:moveTo>
                          <a:pt x="372979" y="19671"/>
                        </a:moveTo>
                        <a:lnTo>
                          <a:pt x="163429" y="19671"/>
                        </a:lnTo>
                        <a:cubicBezTo>
                          <a:pt x="153428" y="19671"/>
                          <a:pt x="145141" y="27482"/>
                          <a:pt x="144474" y="37292"/>
                        </a:cubicBezTo>
                        <a:lnTo>
                          <a:pt x="144379" y="38721"/>
                        </a:lnTo>
                        <a:lnTo>
                          <a:pt x="144379" y="114921"/>
                        </a:lnTo>
                        <a:lnTo>
                          <a:pt x="392029" y="114921"/>
                        </a:lnTo>
                        <a:lnTo>
                          <a:pt x="392029" y="38721"/>
                        </a:lnTo>
                        <a:cubicBezTo>
                          <a:pt x="392029" y="29196"/>
                          <a:pt x="384981" y="21290"/>
                          <a:pt x="375836" y="19862"/>
                        </a:cubicBezTo>
                        <a:lnTo>
                          <a:pt x="374408" y="19671"/>
                        </a:lnTo>
                        <a:lnTo>
                          <a:pt x="372979" y="1967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rnd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rmAutofit fontScale="77500" lnSpcReduction="20000"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9pPr>
                  </a:lstStyle>
                  <a:p>
                    <a:pPr algn="ctr" defTabSz="914354"/>
                    <a:endParaRPr lang="zh-CN" altLang="en-US" sz="2000" b="1" dirty="0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70" name="标题 6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/>
              <a:t>统计分析方法</a:t>
            </a:r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0487668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MAGE" val="762b5070-5298-c48f-979f-613c059e5a32.jpg"/>
  <p:tag name="ISLIDE.IMAGEPOSITION" val="right-bottom"/>
  <p:tag name="ISLIDE.THEME" val="762b5070-5298-c48f-979f-613c059e5a32-17_133356999401801446.pptx"/>
  <p:tag name="ISLIDE.OUTLINE" val="2033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79ec5c06-ca88-4fa0-8766-ed5f00dc6289.pptx"/>
  <p:tag name="ISLIDE.TAG" val="2beb2bf3-40ba-4876-8eff-8450af69fbd8"/>
  <p:tag name="ISLIDE.OUTLINECONTENT" val="34019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AG" val="43779941-ebb9-4272-ab0a-451395e9a0c0"/>
  <p:tag name="ISLIDE.OUTLINESECTION" val="12110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6a80b0f5-bb62-4270-b981-9a43c28d7ef3.pptx"/>
  <p:tag name="ISLIDE.TAG" val="2beb2bf3-40ba-4876-8eff-8450af69fbd8"/>
  <p:tag name="ISLIDE.OUTLINECONTENT" val="3402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b701f90e-eede-463b-8fbf-d28675c7016d.pptx"/>
  <p:tag name="ISLIDE.TAG" val="bd142c3d-b2ac-49d2-945d-a40ea7d68a02"/>
  <p:tag name="ISLIDE.OUTLINECONTENT" val="34022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AG" val="43779941-ebb9-4272-ab0a-451395e9a0c0"/>
  <p:tag name="ISLIDE.OUTLINESECTION" val="12110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4012c257-db67-4977-82a0-3287eaa62b9c.pptx"/>
  <p:tag name="ISLIDE.TAG" val="2beb2bf3-40ba-4876-8eff-8450af69fbd8"/>
  <p:tag name="ISLIDE.OUTLINECONTENT" val="34024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299889a9-f80f-4e17-aace-77594def4359.pptx"/>
  <p:tag name="ISLIDE.TAG" val="bd142c3d-b2ac-49d2-945d-a40ea7d68a02"/>
  <p:tag name="ISLIDE.OUTLINECONTENT" val="34025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8242a3c3-6454-41cb-bb96-b08b8810185d.pptx"/>
  <p:tag name="ISLIDE.TAG" val="bd142c3d-b2ac-49d2-945d-a40ea7d68a02"/>
  <p:tag name="ISLIDE.OUTLINECONTENT" val="34026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AG" val="43779941-ebb9-4272-ab0a-451395e9a0c0"/>
  <p:tag name="ISLIDE.OUTLINESECTION" val="12112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72660bc8-9928-44c0-854b-916d04e394d1.pptx"/>
  <p:tag name="ISLIDE.TAG" val="2beb2bf3-40ba-4876-8eff-8450af69fbd8"/>
  <p:tag name="ISLIDE.OUTLINECONTENT" val="34027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AG" val="03a12446-4040-4dad-8d54-bb681f10892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04377d60-f6b6-49c1-a199-bbe671c658db.pptx"/>
  <p:tag name="ISLIDE.TAG" val="bd142c3d-b2ac-49d2-945d-a40ea7d68a02"/>
  <p:tag name="ISLIDE.OUTLINECONTENT" val="34030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AG" val="43779941-ebb9-4272-ab0a-451395e9a0c0"/>
  <p:tag name="ISLIDE.OUTLINESECTION" val="12114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6436249f-5321-4c13-881e-804d9cec695c.pptx"/>
  <p:tag name="ISLIDE.TAG" val="bd142c3d-b2ac-49d2-945d-a40ea7d68a02"/>
  <p:tag name="ISLIDE.OUTLINECONTENT" val="34032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f02526dd-4e37-40f7-9b7c-d110ed3ea59e.pptx"/>
  <p:tag name="ISLIDE.TAG" val="2beb2bf3-40ba-4876-8eff-8450af69fbd8"/>
  <p:tag name="ISLIDE.OUTLINECONTENT" val="34033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AG" val="e69c5ac3-dafd-4b9a-bbf1-d26a1016f8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cc87b24b-4305-4cad-9f7b-c40be5e5dc96.pptx"/>
  <p:tag name="ISLIDE.TAG" val="7bbc12ee-40ec-489f-ab8c-4fa55cf2bf5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AG" val="43779941-ebb9-4272-ab0a-451395e9a0c0"/>
  <p:tag name="ISLIDE.OUTLINESECTION" val="12107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41bdbb4d-b9bd-409f-8863-25f649bab82b.pptx"/>
  <p:tag name="ISLIDE.TAG" val="bd142c3d-b2ac-49d2-945d-a40ea7d68a02"/>
  <p:tag name="ISLIDE.OUTLINECONTENT" val="34014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7d05e8a2-8cb0-4022-8089-bbaf875053f8.pptx"/>
  <p:tag name="ISLIDE.TAG" val="bd142c3d-b2ac-49d2-945d-a40ea7d68a02"/>
  <p:tag name="ISLIDE.OUTLINECONTENT" val="34015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AG" val="43779941-ebb9-4272-ab0a-451395e9a0c0"/>
  <p:tag name="ISLIDE.OUTLINESECTION" val="12108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49ff58e0-387e-4c70-9838-f2ed39e13191.pptx"/>
  <p:tag name="ISLIDE.TAG" val="2beb2bf3-40ba-4876-8eff-8450af69fbd8"/>
  <p:tag name="ISLIDE.OUTLINECONTENT" val="34016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20fc8f2d-4d5f-44f5-ad77-13644a92699a.pptx"/>
  <p:tag name="ISLIDE.TAG" val="bd142c3d-b2ac-49d2-945d-a40ea7d68a02"/>
  <p:tag name="ISLIDE.OUTLINECONTENT" val="340183"/>
</p:tagLst>
</file>

<file path=ppt/theme/theme1.xml><?xml version="1.0" encoding="utf-8"?>
<a:theme xmlns:a="http://schemas.openxmlformats.org/drawingml/2006/main" name="Designed by iSlide">
  <a:themeElements>
    <a:clrScheme name="iSlid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776B"/>
      </a:accent1>
      <a:accent2>
        <a:srgbClr val="565BD5"/>
      </a:accent2>
      <a:accent3>
        <a:srgbClr val="FB942C"/>
      </a:accent3>
      <a:accent4>
        <a:srgbClr val="FEEDDA"/>
      </a:accent4>
      <a:accent5>
        <a:srgbClr val="BFBFBF"/>
      </a:accent5>
      <a:accent6>
        <a:srgbClr val="D9D9D9"/>
      </a:accent6>
      <a:hlink>
        <a:srgbClr val="F84D4D"/>
      </a:hlink>
      <a:folHlink>
        <a:srgbClr val="BFBFBF"/>
      </a:folHlink>
    </a:clrScheme>
    <a:fontScheme name="iSlide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iSlid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lid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Slide">
    <a:dk1>
      <a:srgbClr val="000000"/>
    </a:dk1>
    <a:lt1>
      <a:srgbClr val="FFFFFF"/>
    </a:lt1>
    <a:dk2>
      <a:srgbClr val="778495"/>
    </a:dk2>
    <a:lt2>
      <a:srgbClr val="F0F0F0"/>
    </a:lt2>
    <a:accent1>
      <a:srgbClr val="FD776B"/>
    </a:accent1>
    <a:accent2>
      <a:srgbClr val="565BD5"/>
    </a:accent2>
    <a:accent3>
      <a:srgbClr val="FB942C"/>
    </a:accent3>
    <a:accent4>
      <a:srgbClr val="FEEDDA"/>
    </a:accent4>
    <a:accent5>
      <a:srgbClr val="BFBFBF"/>
    </a:accent5>
    <a:accent6>
      <a:srgbClr val="D9D9D9"/>
    </a:accent6>
    <a:hlink>
      <a:srgbClr val="F84D4D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iSlide">
    <a:dk1>
      <a:srgbClr val="000000"/>
    </a:dk1>
    <a:lt1>
      <a:srgbClr val="FFFFFF"/>
    </a:lt1>
    <a:dk2>
      <a:srgbClr val="778495"/>
    </a:dk2>
    <a:lt2>
      <a:srgbClr val="F0F0F0"/>
    </a:lt2>
    <a:accent1>
      <a:srgbClr val="FD776B"/>
    </a:accent1>
    <a:accent2>
      <a:srgbClr val="565BD5"/>
    </a:accent2>
    <a:accent3>
      <a:srgbClr val="FB942C"/>
    </a:accent3>
    <a:accent4>
      <a:srgbClr val="FEEDDA"/>
    </a:accent4>
    <a:accent5>
      <a:srgbClr val="BFBFBF"/>
    </a:accent5>
    <a:accent6>
      <a:srgbClr val="D9D9D9"/>
    </a:accent6>
    <a:hlink>
      <a:srgbClr val="F84D4D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iSlide">
    <a:dk1>
      <a:srgbClr val="000000"/>
    </a:dk1>
    <a:lt1>
      <a:srgbClr val="FFFFFF"/>
    </a:lt1>
    <a:dk2>
      <a:srgbClr val="778495"/>
    </a:dk2>
    <a:lt2>
      <a:srgbClr val="F0F0F0"/>
    </a:lt2>
    <a:accent1>
      <a:srgbClr val="FD776B"/>
    </a:accent1>
    <a:accent2>
      <a:srgbClr val="565BD5"/>
    </a:accent2>
    <a:accent3>
      <a:srgbClr val="FB942C"/>
    </a:accent3>
    <a:accent4>
      <a:srgbClr val="FEEDDA"/>
    </a:accent4>
    <a:accent5>
      <a:srgbClr val="BFBFBF"/>
    </a:accent5>
    <a:accent6>
      <a:srgbClr val="D9D9D9"/>
    </a:accent6>
    <a:hlink>
      <a:srgbClr val="F84D4D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iSlide">
    <a:dk1>
      <a:srgbClr val="000000"/>
    </a:dk1>
    <a:lt1>
      <a:srgbClr val="FFFFFF"/>
    </a:lt1>
    <a:dk2>
      <a:srgbClr val="778495"/>
    </a:dk2>
    <a:lt2>
      <a:srgbClr val="F0F0F0"/>
    </a:lt2>
    <a:accent1>
      <a:srgbClr val="FD776B"/>
    </a:accent1>
    <a:accent2>
      <a:srgbClr val="565BD5"/>
    </a:accent2>
    <a:accent3>
      <a:srgbClr val="FB942C"/>
    </a:accent3>
    <a:accent4>
      <a:srgbClr val="FEEDDA"/>
    </a:accent4>
    <a:accent5>
      <a:srgbClr val="BFBFBF"/>
    </a:accent5>
    <a:accent6>
      <a:srgbClr val="D9D9D9"/>
    </a:accent6>
    <a:hlink>
      <a:srgbClr val="F84D4D"/>
    </a:hlink>
    <a:folHlink>
      <a:srgbClr val="BFBFBF"/>
    </a:folHlink>
  </a:clrScheme>
</a:themeOverride>
</file>

<file path=ppt/theme/themeOverride13.xml><?xml version="1.0" encoding="utf-8"?>
<a:themeOverride xmlns:a="http://schemas.openxmlformats.org/drawingml/2006/main">
  <a:clrScheme name="iSlide">
    <a:dk1>
      <a:srgbClr val="000000"/>
    </a:dk1>
    <a:lt1>
      <a:srgbClr val="FFFFFF"/>
    </a:lt1>
    <a:dk2>
      <a:srgbClr val="778495"/>
    </a:dk2>
    <a:lt2>
      <a:srgbClr val="F0F0F0"/>
    </a:lt2>
    <a:accent1>
      <a:srgbClr val="FD776B"/>
    </a:accent1>
    <a:accent2>
      <a:srgbClr val="565BD5"/>
    </a:accent2>
    <a:accent3>
      <a:srgbClr val="FB942C"/>
    </a:accent3>
    <a:accent4>
      <a:srgbClr val="FEEDDA"/>
    </a:accent4>
    <a:accent5>
      <a:srgbClr val="BFBFBF"/>
    </a:accent5>
    <a:accent6>
      <a:srgbClr val="D9D9D9"/>
    </a:accent6>
    <a:hlink>
      <a:srgbClr val="F84D4D"/>
    </a:hlink>
    <a:folHlink>
      <a:srgbClr val="BFBFBF"/>
    </a:folHlink>
  </a:clrScheme>
</a:themeOverride>
</file>

<file path=ppt/theme/themeOverride14.xml><?xml version="1.0" encoding="utf-8"?>
<a:themeOverride xmlns:a="http://schemas.openxmlformats.org/drawingml/2006/main">
  <a:clrScheme name="iSlide">
    <a:dk1>
      <a:srgbClr val="000000"/>
    </a:dk1>
    <a:lt1>
      <a:srgbClr val="FFFFFF"/>
    </a:lt1>
    <a:dk2>
      <a:srgbClr val="778495"/>
    </a:dk2>
    <a:lt2>
      <a:srgbClr val="F0F0F0"/>
    </a:lt2>
    <a:accent1>
      <a:srgbClr val="FD776B"/>
    </a:accent1>
    <a:accent2>
      <a:srgbClr val="565BD5"/>
    </a:accent2>
    <a:accent3>
      <a:srgbClr val="FB942C"/>
    </a:accent3>
    <a:accent4>
      <a:srgbClr val="FEEDDA"/>
    </a:accent4>
    <a:accent5>
      <a:srgbClr val="BFBFBF"/>
    </a:accent5>
    <a:accent6>
      <a:srgbClr val="D9D9D9"/>
    </a:accent6>
    <a:hlink>
      <a:srgbClr val="F84D4D"/>
    </a:hlink>
    <a:folHlink>
      <a:srgbClr val="BFBFBF"/>
    </a:folHlink>
  </a:clrScheme>
</a:themeOverride>
</file>

<file path=ppt/theme/themeOverride15.xml><?xml version="1.0" encoding="utf-8"?>
<a:themeOverride xmlns:a="http://schemas.openxmlformats.org/drawingml/2006/main">
  <a:clrScheme name="iSlide">
    <a:dk1>
      <a:srgbClr val="000000"/>
    </a:dk1>
    <a:lt1>
      <a:srgbClr val="FFFFFF"/>
    </a:lt1>
    <a:dk2>
      <a:srgbClr val="778495"/>
    </a:dk2>
    <a:lt2>
      <a:srgbClr val="F0F0F0"/>
    </a:lt2>
    <a:accent1>
      <a:srgbClr val="FD776B"/>
    </a:accent1>
    <a:accent2>
      <a:srgbClr val="565BD5"/>
    </a:accent2>
    <a:accent3>
      <a:srgbClr val="FB942C"/>
    </a:accent3>
    <a:accent4>
      <a:srgbClr val="FEEDDA"/>
    </a:accent4>
    <a:accent5>
      <a:srgbClr val="BFBFBF"/>
    </a:accent5>
    <a:accent6>
      <a:srgbClr val="D9D9D9"/>
    </a:accent6>
    <a:hlink>
      <a:srgbClr val="F84D4D"/>
    </a:hlink>
    <a:folHlink>
      <a:srgbClr val="BFBFBF"/>
    </a:folHlink>
  </a:clrScheme>
</a:themeOverride>
</file>

<file path=ppt/theme/themeOverride16.xml><?xml version="1.0" encoding="utf-8"?>
<a:themeOverride xmlns:a="http://schemas.openxmlformats.org/drawingml/2006/main">
  <a:clrScheme name="iSlide">
    <a:dk1>
      <a:srgbClr val="000000"/>
    </a:dk1>
    <a:lt1>
      <a:srgbClr val="FFFFFF"/>
    </a:lt1>
    <a:dk2>
      <a:srgbClr val="778495"/>
    </a:dk2>
    <a:lt2>
      <a:srgbClr val="F0F0F0"/>
    </a:lt2>
    <a:accent1>
      <a:srgbClr val="FD776B"/>
    </a:accent1>
    <a:accent2>
      <a:srgbClr val="565BD5"/>
    </a:accent2>
    <a:accent3>
      <a:srgbClr val="FB942C"/>
    </a:accent3>
    <a:accent4>
      <a:srgbClr val="FEEDDA"/>
    </a:accent4>
    <a:accent5>
      <a:srgbClr val="BFBFBF"/>
    </a:accent5>
    <a:accent6>
      <a:srgbClr val="D9D9D9"/>
    </a:accent6>
    <a:hlink>
      <a:srgbClr val="F84D4D"/>
    </a:hlink>
    <a:folHlink>
      <a:srgbClr val="BFBFBF"/>
    </a:folHlink>
  </a:clrScheme>
</a:themeOverride>
</file>

<file path=ppt/theme/themeOverride17.xml><?xml version="1.0" encoding="utf-8"?>
<a:themeOverride xmlns:a="http://schemas.openxmlformats.org/drawingml/2006/main">
  <a:clrScheme name="iSlide">
    <a:dk1>
      <a:srgbClr val="000000"/>
    </a:dk1>
    <a:lt1>
      <a:srgbClr val="FFFFFF"/>
    </a:lt1>
    <a:dk2>
      <a:srgbClr val="778495"/>
    </a:dk2>
    <a:lt2>
      <a:srgbClr val="F0F0F0"/>
    </a:lt2>
    <a:accent1>
      <a:srgbClr val="FD776B"/>
    </a:accent1>
    <a:accent2>
      <a:srgbClr val="565BD5"/>
    </a:accent2>
    <a:accent3>
      <a:srgbClr val="FB942C"/>
    </a:accent3>
    <a:accent4>
      <a:srgbClr val="FEEDDA"/>
    </a:accent4>
    <a:accent5>
      <a:srgbClr val="BFBFBF"/>
    </a:accent5>
    <a:accent6>
      <a:srgbClr val="D9D9D9"/>
    </a:accent6>
    <a:hlink>
      <a:srgbClr val="F84D4D"/>
    </a:hlink>
    <a:folHlink>
      <a:srgbClr val="BFBFBF"/>
    </a:folHlink>
  </a:clrScheme>
</a:themeOverride>
</file>

<file path=ppt/theme/themeOverride18.xml><?xml version="1.0" encoding="utf-8"?>
<a:themeOverride xmlns:a="http://schemas.openxmlformats.org/drawingml/2006/main">
  <a:clrScheme name="iSlide">
    <a:dk1>
      <a:srgbClr val="000000"/>
    </a:dk1>
    <a:lt1>
      <a:srgbClr val="FFFFFF"/>
    </a:lt1>
    <a:dk2>
      <a:srgbClr val="778495"/>
    </a:dk2>
    <a:lt2>
      <a:srgbClr val="F0F0F0"/>
    </a:lt2>
    <a:accent1>
      <a:srgbClr val="FD776B"/>
    </a:accent1>
    <a:accent2>
      <a:srgbClr val="565BD5"/>
    </a:accent2>
    <a:accent3>
      <a:srgbClr val="FB942C"/>
    </a:accent3>
    <a:accent4>
      <a:srgbClr val="FEEDDA"/>
    </a:accent4>
    <a:accent5>
      <a:srgbClr val="BFBFBF"/>
    </a:accent5>
    <a:accent6>
      <a:srgbClr val="D9D9D9"/>
    </a:accent6>
    <a:hlink>
      <a:srgbClr val="F84D4D"/>
    </a:hlink>
    <a:folHlink>
      <a:srgbClr val="BFBFBF"/>
    </a:folHlink>
  </a:clrScheme>
</a:themeOverride>
</file>

<file path=ppt/theme/themeOverride19.xml><?xml version="1.0" encoding="utf-8"?>
<a:themeOverride xmlns:a="http://schemas.openxmlformats.org/drawingml/2006/main">
  <a:clrScheme name="iSlide">
    <a:dk1>
      <a:srgbClr val="000000"/>
    </a:dk1>
    <a:lt1>
      <a:srgbClr val="FFFFFF"/>
    </a:lt1>
    <a:dk2>
      <a:srgbClr val="778495"/>
    </a:dk2>
    <a:lt2>
      <a:srgbClr val="F0F0F0"/>
    </a:lt2>
    <a:accent1>
      <a:srgbClr val="FD776B"/>
    </a:accent1>
    <a:accent2>
      <a:srgbClr val="565BD5"/>
    </a:accent2>
    <a:accent3>
      <a:srgbClr val="FB942C"/>
    </a:accent3>
    <a:accent4>
      <a:srgbClr val="FEEDDA"/>
    </a:accent4>
    <a:accent5>
      <a:srgbClr val="BFBFBF"/>
    </a:accent5>
    <a:accent6>
      <a:srgbClr val="D9D9D9"/>
    </a:accent6>
    <a:hlink>
      <a:srgbClr val="F84D4D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iSlide">
    <a:dk1>
      <a:srgbClr val="000000"/>
    </a:dk1>
    <a:lt1>
      <a:srgbClr val="FFFFFF"/>
    </a:lt1>
    <a:dk2>
      <a:srgbClr val="778495"/>
    </a:dk2>
    <a:lt2>
      <a:srgbClr val="F0F0F0"/>
    </a:lt2>
    <a:accent1>
      <a:srgbClr val="FD776B"/>
    </a:accent1>
    <a:accent2>
      <a:srgbClr val="565BD5"/>
    </a:accent2>
    <a:accent3>
      <a:srgbClr val="FB942C"/>
    </a:accent3>
    <a:accent4>
      <a:srgbClr val="FEEDDA"/>
    </a:accent4>
    <a:accent5>
      <a:srgbClr val="BFBFBF"/>
    </a:accent5>
    <a:accent6>
      <a:srgbClr val="D9D9D9"/>
    </a:accent6>
    <a:hlink>
      <a:srgbClr val="F84D4D"/>
    </a:hlink>
    <a:folHlink>
      <a:srgbClr val="BFBFBF"/>
    </a:folHlink>
  </a:clrScheme>
</a:themeOverride>
</file>

<file path=ppt/theme/themeOverride20.xml><?xml version="1.0" encoding="utf-8"?>
<a:themeOverride xmlns:a="http://schemas.openxmlformats.org/drawingml/2006/main">
  <a:clrScheme name="iSlide">
    <a:dk1>
      <a:srgbClr val="000000"/>
    </a:dk1>
    <a:lt1>
      <a:srgbClr val="FFFFFF"/>
    </a:lt1>
    <a:dk2>
      <a:srgbClr val="778495"/>
    </a:dk2>
    <a:lt2>
      <a:srgbClr val="F0F0F0"/>
    </a:lt2>
    <a:accent1>
      <a:srgbClr val="FD776B"/>
    </a:accent1>
    <a:accent2>
      <a:srgbClr val="565BD5"/>
    </a:accent2>
    <a:accent3>
      <a:srgbClr val="FB942C"/>
    </a:accent3>
    <a:accent4>
      <a:srgbClr val="FEEDDA"/>
    </a:accent4>
    <a:accent5>
      <a:srgbClr val="BFBFBF"/>
    </a:accent5>
    <a:accent6>
      <a:srgbClr val="D9D9D9"/>
    </a:accent6>
    <a:hlink>
      <a:srgbClr val="F84D4D"/>
    </a:hlink>
    <a:folHlink>
      <a:srgbClr val="BFBFBF"/>
    </a:folHlink>
  </a:clrScheme>
</a:themeOverride>
</file>

<file path=ppt/theme/themeOverride21.xml><?xml version="1.0" encoding="utf-8"?>
<a:themeOverride xmlns:a="http://schemas.openxmlformats.org/drawingml/2006/main">
  <a:clrScheme name="iSlide">
    <a:dk1>
      <a:srgbClr val="000000"/>
    </a:dk1>
    <a:lt1>
      <a:srgbClr val="FFFFFF"/>
    </a:lt1>
    <a:dk2>
      <a:srgbClr val="778495"/>
    </a:dk2>
    <a:lt2>
      <a:srgbClr val="F0F0F0"/>
    </a:lt2>
    <a:accent1>
      <a:srgbClr val="FD776B"/>
    </a:accent1>
    <a:accent2>
      <a:srgbClr val="565BD5"/>
    </a:accent2>
    <a:accent3>
      <a:srgbClr val="FB942C"/>
    </a:accent3>
    <a:accent4>
      <a:srgbClr val="FEEDDA"/>
    </a:accent4>
    <a:accent5>
      <a:srgbClr val="BFBFBF"/>
    </a:accent5>
    <a:accent6>
      <a:srgbClr val="D9D9D9"/>
    </a:accent6>
    <a:hlink>
      <a:srgbClr val="F84D4D"/>
    </a:hlink>
    <a:folHlink>
      <a:srgbClr val="BFBFBF"/>
    </a:folHlink>
  </a:clrScheme>
</a:themeOverride>
</file>

<file path=ppt/theme/themeOverride22.xml><?xml version="1.0" encoding="utf-8"?>
<a:themeOverride xmlns:a="http://schemas.openxmlformats.org/drawingml/2006/main">
  <a:clrScheme name="iSlide">
    <a:dk1>
      <a:srgbClr val="000000"/>
    </a:dk1>
    <a:lt1>
      <a:srgbClr val="FFFFFF"/>
    </a:lt1>
    <a:dk2>
      <a:srgbClr val="778495"/>
    </a:dk2>
    <a:lt2>
      <a:srgbClr val="F0F0F0"/>
    </a:lt2>
    <a:accent1>
      <a:srgbClr val="FD776B"/>
    </a:accent1>
    <a:accent2>
      <a:srgbClr val="565BD5"/>
    </a:accent2>
    <a:accent3>
      <a:srgbClr val="FB942C"/>
    </a:accent3>
    <a:accent4>
      <a:srgbClr val="FEEDDA"/>
    </a:accent4>
    <a:accent5>
      <a:srgbClr val="BFBFBF"/>
    </a:accent5>
    <a:accent6>
      <a:srgbClr val="D9D9D9"/>
    </a:accent6>
    <a:hlink>
      <a:srgbClr val="F84D4D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iSlide">
    <a:dk1>
      <a:srgbClr val="000000"/>
    </a:dk1>
    <a:lt1>
      <a:srgbClr val="FFFFFF"/>
    </a:lt1>
    <a:dk2>
      <a:srgbClr val="778495"/>
    </a:dk2>
    <a:lt2>
      <a:srgbClr val="F0F0F0"/>
    </a:lt2>
    <a:accent1>
      <a:srgbClr val="FD776B"/>
    </a:accent1>
    <a:accent2>
      <a:srgbClr val="565BD5"/>
    </a:accent2>
    <a:accent3>
      <a:srgbClr val="FB942C"/>
    </a:accent3>
    <a:accent4>
      <a:srgbClr val="FEEDDA"/>
    </a:accent4>
    <a:accent5>
      <a:srgbClr val="BFBFBF"/>
    </a:accent5>
    <a:accent6>
      <a:srgbClr val="D9D9D9"/>
    </a:accent6>
    <a:hlink>
      <a:srgbClr val="F84D4D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iSlide">
    <a:dk1>
      <a:srgbClr val="000000"/>
    </a:dk1>
    <a:lt1>
      <a:srgbClr val="FFFFFF"/>
    </a:lt1>
    <a:dk2>
      <a:srgbClr val="778495"/>
    </a:dk2>
    <a:lt2>
      <a:srgbClr val="F0F0F0"/>
    </a:lt2>
    <a:accent1>
      <a:srgbClr val="FD776B"/>
    </a:accent1>
    <a:accent2>
      <a:srgbClr val="565BD5"/>
    </a:accent2>
    <a:accent3>
      <a:srgbClr val="FB942C"/>
    </a:accent3>
    <a:accent4>
      <a:srgbClr val="FEEDDA"/>
    </a:accent4>
    <a:accent5>
      <a:srgbClr val="BFBFBF"/>
    </a:accent5>
    <a:accent6>
      <a:srgbClr val="D9D9D9"/>
    </a:accent6>
    <a:hlink>
      <a:srgbClr val="F84D4D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iSlide">
    <a:dk1>
      <a:srgbClr val="000000"/>
    </a:dk1>
    <a:lt1>
      <a:srgbClr val="FFFFFF"/>
    </a:lt1>
    <a:dk2>
      <a:srgbClr val="778495"/>
    </a:dk2>
    <a:lt2>
      <a:srgbClr val="F0F0F0"/>
    </a:lt2>
    <a:accent1>
      <a:srgbClr val="FD776B"/>
    </a:accent1>
    <a:accent2>
      <a:srgbClr val="565BD5"/>
    </a:accent2>
    <a:accent3>
      <a:srgbClr val="FB942C"/>
    </a:accent3>
    <a:accent4>
      <a:srgbClr val="FEEDDA"/>
    </a:accent4>
    <a:accent5>
      <a:srgbClr val="BFBFBF"/>
    </a:accent5>
    <a:accent6>
      <a:srgbClr val="D9D9D9"/>
    </a:accent6>
    <a:hlink>
      <a:srgbClr val="F84D4D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iSlide">
    <a:dk1>
      <a:srgbClr val="000000"/>
    </a:dk1>
    <a:lt1>
      <a:srgbClr val="FFFFFF"/>
    </a:lt1>
    <a:dk2>
      <a:srgbClr val="778495"/>
    </a:dk2>
    <a:lt2>
      <a:srgbClr val="F0F0F0"/>
    </a:lt2>
    <a:accent1>
      <a:srgbClr val="FD776B"/>
    </a:accent1>
    <a:accent2>
      <a:srgbClr val="565BD5"/>
    </a:accent2>
    <a:accent3>
      <a:srgbClr val="FB942C"/>
    </a:accent3>
    <a:accent4>
      <a:srgbClr val="FEEDDA"/>
    </a:accent4>
    <a:accent5>
      <a:srgbClr val="BFBFBF"/>
    </a:accent5>
    <a:accent6>
      <a:srgbClr val="D9D9D9"/>
    </a:accent6>
    <a:hlink>
      <a:srgbClr val="F84D4D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iSlide">
    <a:dk1>
      <a:srgbClr val="000000"/>
    </a:dk1>
    <a:lt1>
      <a:srgbClr val="FFFFFF"/>
    </a:lt1>
    <a:dk2>
      <a:srgbClr val="778495"/>
    </a:dk2>
    <a:lt2>
      <a:srgbClr val="F0F0F0"/>
    </a:lt2>
    <a:accent1>
      <a:srgbClr val="FD776B"/>
    </a:accent1>
    <a:accent2>
      <a:srgbClr val="565BD5"/>
    </a:accent2>
    <a:accent3>
      <a:srgbClr val="FB942C"/>
    </a:accent3>
    <a:accent4>
      <a:srgbClr val="FEEDDA"/>
    </a:accent4>
    <a:accent5>
      <a:srgbClr val="BFBFBF"/>
    </a:accent5>
    <a:accent6>
      <a:srgbClr val="D9D9D9"/>
    </a:accent6>
    <a:hlink>
      <a:srgbClr val="F84D4D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iSlide">
    <a:dk1>
      <a:srgbClr val="000000"/>
    </a:dk1>
    <a:lt1>
      <a:srgbClr val="FFFFFF"/>
    </a:lt1>
    <a:dk2>
      <a:srgbClr val="778495"/>
    </a:dk2>
    <a:lt2>
      <a:srgbClr val="F0F0F0"/>
    </a:lt2>
    <a:accent1>
      <a:srgbClr val="FD776B"/>
    </a:accent1>
    <a:accent2>
      <a:srgbClr val="565BD5"/>
    </a:accent2>
    <a:accent3>
      <a:srgbClr val="FB942C"/>
    </a:accent3>
    <a:accent4>
      <a:srgbClr val="FEEDDA"/>
    </a:accent4>
    <a:accent5>
      <a:srgbClr val="BFBFBF"/>
    </a:accent5>
    <a:accent6>
      <a:srgbClr val="D9D9D9"/>
    </a:accent6>
    <a:hlink>
      <a:srgbClr val="F84D4D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iSlide">
    <a:dk1>
      <a:srgbClr val="000000"/>
    </a:dk1>
    <a:lt1>
      <a:srgbClr val="FFFFFF"/>
    </a:lt1>
    <a:dk2>
      <a:srgbClr val="778495"/>
    </a:dk2>
    <a:lt2>
      <a:srgbClr val="F0F0F0"/>
    </a:lt2>
    <a:accent1>
      <a:srgbClr val="FD776B"/>
    </a:accent1>
    <a:accent2>
      <a:srgbClr val="565BD5"/>
    </a:accent2>
    <a:accent3>
      <a:srgbClr val="FB942C"/>
    </a:accent3>
    <a:accent4>
      <a:srgbClr val="FEEDDA"/>
    </a:accent4>
    <a:accent5>
      <a:srgbClr val="BFBFBF"/>
    </a:accent5>
    <a:accent6>
      <a:srgbClr val="D9D9D9"/>
    </a:accent6>
    <a:hlink>
      <a:srgbClr val="F84D4D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 Presentation Template</Template>
  <TotalTime>216</TotalTime>
  <Words>1172</Words>
  <Application>Microsoft Office PowerPoint</Application>
  <PresentationFormat>宽屏</PresentationFormat>
  <Paragraphs>116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6" baseType="lpstr">
      <vt:lpstr>等线</vt:lpstr>
      <vt:lpstr>Arial</vt:lpstr>
      <vt:lpstr>Designed by iSlide</vt:lpstr>
      <vt:lpstr>毕业论文答辩PPT模板</vt:lpstr>
      <vt:lpstr>PowerPoint 演示文稿</vt:lpstr>
      <vt:lpstr>01.介绍</vt:lpstr>
      <vt:lpstr>研究背景</vt:lpstr>
      <vt:lpstr>研究问题与意义</vt:lpstr>
      <vt:lpstr>02.研究方法与数据</vt:lpstr>
      <vt:lpstr>研究方法</vt:lpstr>
      <vt:lpstr>数据收集与处理</vt:lpstr>
      <vt:lpstr>统计分析方法</vt:lpstr>
      <vt:lpstr>03.研究结果与结论</vt:lpstr>
      <vt:lpstr>主要研究发现</vt:lpstr>
      <vt:lpstr>结论</vt:lpstr>
      <vt:lpstr>04.研究贡献与创新点</vt:lpstr>
      <vt:lpstr>理论贡献</vt:lpstr>
      <vt:lpstr>实践贡献</vt:lpstr>
      <vt:lpstr>创新点</vt:lpstr>
      <vt:lpstr>05.未来研究展望</vt:lpstr>
      <vt:lpstr>研究限制</vt:lpstr>
      <vt:lpstr>未来研究方向</vt:lpstr>
      <vt:lpstr>06.总结</vt:lpstr>
      <vt:lpstr>研究重点回顾</vt:lpstr>
      <vt:lpstr>感谢导师与同行专家</vt:lpstr>
      <vt:lpstr>谢谢观看！</vt:lpstr>
    </vt:vector>
  </TitlesOfParts>
  <Manager>Nicky</Manager>
  <Company>桂林电子科技大学MBA教育中心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毕业论文答辩PPT模板</dc:title>
  <dc:creator>郭星宇</dc:creator>
  <cp:lastModifiedBy>星宇 郭</cp:lastModifiedBy>
  <cp:revision>2</cp:revision>
  <cp:lastPrinted>2023-09-18T16:00:00Z</cp:lastPrinted>
  <dcterms:created xsi:type="dcterms:W3CDTF">2023-09-18T16:00:00Z</dcterms:created>
  <dcterms:modified xsi:type="dcterms:W3CDTF">2023-10-24T00:49:11Z</dcterms:modified>
</cp:coreProperties>
</file>