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ags/tag2.xml" ContentType="application/vnd.openxmlformats-officedocument.presentationml.tags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ags/tag3.xml" ContentType="application/vnd.openxmlformats-officedocument.presentationml.tags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ags/tag4.xml" ContentType="application/vnd.openxmlformats-officedocument.presentationml.tags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1.xml" ContentType="application/vnd.openxmlformats-officedocument.themeOverride+xml"/>
  <Override PartName="/ppt/tags/tag5.xml" ContentType="application/vnd.openxmlformats-officedocument.presentationml.tags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ags/tag6.xml" ContentType="application/vnd.openxmlformats-officedocument.presentationml.tags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3" r:id="rId2"/>
    <p:sldId id="287" r:id="rId3"/>
    <p:sldId id="265" r:id="rId4"/>
    <p:sldId id="284" r:id="rId5"/>
    <p:sldId id="285" r:id="rId6"/>
    <p:sldId id="269" r:id="rId7"/>
    <p:sldId id="270" r:id="rId8"/>
    <p:sldId id="286" r:id="rId9"/>
    <p:sldId id="274" r:id="rId10"/>
    <p:sldId id="273" r:id="rId11"/>
    <p:sldId id="266" r:id="rId12"/>
    <p:sldId id="279" r:id="rId13"/>
    <p:sldId id="275" r:id="rId14"/>
    <p:sldId id="276" r:id="rId15"/>
    <p:sldId id="267" r:id="rId16"/>
    <p:sldId id="280" r:id="rId17"/>
    <p:sldId id="281" r:id="rId18"/>
    <p:sldId id="282" r:id="rId19"/>
    <p:sldId id="283" r:id="rId20"/>
    <p:sldId id="262" r:id="rId21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2480" y="1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8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102898251415139E-2"/>
          <c:y val="0.20502715790602111"/>
          <c:w val="0.92711575980713479"/>
          <c:h val="0.6500595724442550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Text here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Text here</c:v>
                </c:pt>
                <c:pt idx="1">
                  <c:v>Text here</c:v>
                </c:pt>
                <c:pt idx="2">
                  <c:v>Text here</c:v>
                </c:pt>
                <c:pt idx="3">
                  <c:v>Text here</c:v>
                </c:pt>
                <c:pt idx="4">
                  <c:v>Text here</c:v>
                </c:pt>
                <c:pt idx="5">
                  <c:v>Text here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2.9</c:v>
                </c:pt>
                <c:pt idx="1">
                  <c:v>2.2000000000000002</c:v>
                </c:pt>
                <c:pt idx="2">
                  <c:v>2.2999999999999998</c:v>
                </c:pt>
                <c:pt idx="3">
                  <c:v>2.1</c:v>
                </c:pt>
                <c:pt idx="4">
                  <c:v>2</c:v>
                </c:pt>
                <c:pt idx="5">
                  <c:v>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25-4F26-824E-6DF6EDC863A9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54417688"/>
        <c:axId val="954415728"/>
      </c:lineChart>
      <c:catAx>
        <c:axId val="954417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accent1">
                <a:alpha val="4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95000"/>
                    <a:lumOff val="5000"/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954415728"/>
        <c:crosses val="autoZero"/>
        <c:auto val="1"/>
        <c:lblAlgn val="ctr"/>
        <c:lblOffset val="100"/>
        <c:noMultiLvlLbl val="0"/>
      </c:catAx>
      <c:valAx>
        <c:axId val="954415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95000"/>
                    <a:lumOff val="5000"/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954417688"/>
        <c:crosses val="autoZero"/>
        <c:crossBetween val="between"/>
      </c:valAx>
      <c:spPr>
        <a:noFill/>
        <a:ln>
          <a:noFill/>
          <a:prstDash val="lgDash"/>
        </a:ln>
        <a:effectLst/>
      </c:spPr>
    </c:plotArea>
    <c:legend>
      <c:legendPos val="b"/>
      <c:layout>
        <c:manualLayout>
          <c:xMode val="edge"/>
          <c:yMode val="edge"/>
          <c:x val="0.66039248864479927"/>
          <c:y val="6.219797491245805E-2"/>
          <c:w val="0.32885803352866932"/>
          <c:h val="7.48538018863126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294469770226088E-2"/>
          <c:y val="9.3843666173547668E-2"/>
          <c:w val="0.93288350989461233"/>
          <c:h val="0.816588939163080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 值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9E0-4F8C-9090-AC2C434062A1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9E0-4F8C-9090-AC2C434062A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A9E0-4F8C-9090-AC2C434062A1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A9E0-4F8C-9090-AC2C434062A1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A9E0-4F8C-9090-AC2C434062A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A9E0-4F8C-9090-AC2C434062A1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A9E0-4F8C-9090-AC2C434062A1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A9E0-4F8C-9090-AC2C434062A1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A9E0-4F8C-9090-AC2C434062A1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A9E0-4F8C-9090-AC2C434062A1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A9E0-4F8C-9090-AC2C434062A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FFFFFF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</c:v>
                </c:pt>
                <c:pt idx="1">
                  <c:v>2</c:v>
                </c:pt>
                <c:pt idx="2">
                  <c:v>9</c:v>
                </c:pt>
                <c:pt idx="3">
                  <c:v>3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6</c:v>
                </c:pt>
                <c:pt idx="8">
                  <c:v>7</c:v>
                </c:pt>
                <c:pt idx="9">
                  <c:v>8</c:v>
                </c:pt>
                <c:pt idx="10">
                  <c:v>9</c:v>
                </c:pt>
                <c:pt idx="11">
                  <c:v>10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</c:v>
                </c:pt>
                <c:pt idx="1">
                  <c:v>8</c:v>
                </c:pt>
                <c:pt idx="2">
                  <c:v>3</c:v>
                </c:pt>
                <c:pt idx="3">
                  <c:v>4</c:v>
                </c:pt>
                <c:pt idx="4">
                  <c:v>9</c:v>
                </c:pt>
                <c:pt idx="5">
                  <c:v>10</c:v>
                </c:pt>
                <c:pt idx="6">
                  <c:v>2</c:v>
                </c:pt>
                <c:pt idx="7">
                  <c:v>3</c:v>
                </c:pt>
                <c:pt idx="8">
                  <c:v>6</c:v>
                </c:pt>
                <c:pt idx="9">
                  <c:v>4</c:v>
                </c:pt>
                <c:pt idx="10">
                  <c:v>7</c:v>
                </c:pt>
                <c:pt idx="1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9E0-4F8C-9090-AC2C434062A1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00097440"/>
        <c:axId val="810534920"/>
      </c:barChart>
      <c:catAx>
        <c:axId val="80009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10534920"/>
        <c:crosses val="autoZero"/>
        <c:auto val="1"/>
        <c:lblAlgn val="ctr"/>
        <c:lblOffset val="100"/>
        <c:tickMarkSkip val="1"/>
        <c:noMultiLvlLbl val="0"/>
      </c:catAx>
      <c:valAx>
        <c:axId val="810534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50000"/>
                <a:lumOff val="50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00097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126605521475217E-2"/>
          <c:y val="5.5608954436436299E-2"/>
          <c:w val="0.96962398121287474"/>
          <c:h val="0.8154539680398406"/>
        </c:manualLayout>
      </c:layout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Sheet1!$A$2:$A$7</c:f>
              <c:strCache>
                <c:ptCount val="6"/>
                <c:pt idx="0">
                  <c:v>ON.1</c:v>
                </c:pt>
                <c:pt idx="1">
                  <c:v>ON.2</c:v>
                </c:pt>
                <c:pt idx="2">
                  <c:v>ON.3</c:v>
                </c:pt>
                <c:pt idx="3">
                  <c:v>ON.4</c:v>
                </c:pt>
                <c:pt idx="4">
                  <c:v>ON.5</c:v>
                </c:pt>
                <c:pt idx="5">
                  <c:v>ON.6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15</c:v>
                </c:pt>
                <c:pt idx="1">
                  <c:v>10</c:v>
                </c:pt>
                <c:pt idx="2">
                  <c:v>14</c:v>
                </c:pt>
                <c:pt idx="3">
                  <c:v>54</c:v>
                </c:pt>
                <c:pt idx="4">
                  <c:v>75</c:v>
                </c:pt>
                <c:pt idx="5">
                  <c:v>110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18-4A08-9747-841F025437A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Sheet1!$A$2:$A$7</c:f>
              <c:strCache>
                <c:ptCount val="6"/>
                <c:pt idx="0">
                  <c:v>ON.1</c:v>
                </c:pt>
                <c:pt idx="1">
                  <c:v>ON.2</c:v>
                </c:pt>
                <c:pt idx="2">
                  <c:v>ON.3</c:v>
                </c:pt>
                <c:pt idx="3">
                  <c:v>ON.4</c:v>
                </c:pt>
                <c:pt idx="4">
                  <c:v>ON.5</c:v>
                </c:pt>
                <c:pt idx="5">
                  <c:v>ON.6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10</c:v>
                </c:pt>
                <c:pt idx="1">
                  <c:v>5</c:v>
                </c:pt>
                <c:pt idx="2">
                  <c:v>8</c:v>
                </c:pt>
                <c:pt idx="3">
                  <c:v>20</c:v>
                </c:pt>
                <c:pt idx="4">
                  <c:v>68</c:v>
                </c:pt>
                <c:pt idx="5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18-4A08-9747-841F025437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09522960"/>
        <c:axId val="709523352"/>
      </c:areaChart>
      <c:catAx>
        <c:axId val="709522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  <a:alpha val="4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09523352"/>
        <c:crosses val="autoZero"/>
        <c:auto val="1"/>
        <c:lblAlgn val="ctr"/>
        <c:lblOffset val="100"/>
        <c:noMultiLvlLbl val="0"/>
      </c:catAx>
      <c:valAx>
        <c:axId val="709523352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09522960"/>
        <c:crosses val="autoZero"/>
        <c:crossBetween val="midCat"/>
        <c:majorUnit val="20"/>
        <c:min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F3CA8971-A8C7-4C46-9834-FFEA817C85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9F6361A-206D-4DAB-9C06-16BFE0552E9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6CA86-C6A6-44B1-AE3B-03A4BA11AD5A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CA8A608-9650-4C34-A3F9-30DACB8D86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72F5545-40D0-4EE2-AFDD-1E4583F05A1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1479B-6065-4A92-A0A4-39D04E4C09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9831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A3D24-6083-4546-8C6D-DEE86BAAAE49}" type="datetimeFigureOut">
              <a:rPr lang="zh-CN" altLang="en-US" smtClean="0"/>
              <a:t>2023/10/24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D8765-8EF3-408C-9341-152904E414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8542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背景图案&#10;&#10;描述已自动生成">
            <a:extLst>
              <a:ext uri="{FF2B5EF4-FFF2-40B4-BE49-F238E27FC236}">
                <a16:creationId xmlns:a16="http://schemas.microsoft.com/office/drawing/2014/main" id="{45D65D69-7935-DABD-1669-6C2E31BBB1D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0" y="609"/>
            <a:ext cx="12192000" cy="6856781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E545B57F-7D9D-4AD8-9FE4-E5267D65BB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0400" y="2958084"/>
            <a:ext cx="7569200" cy="840230"/>
          </a:xfrm>
        </p:spPr>
        <p:txBody>
          <a:bodyPr vert="horz" wrap="square" lIns="91440" tIns="45720" rIns="91440" bIns="45720" rtlCol="0" anchor="b">
            <a:spAutoFit/>
          </a:bodyPr>
          <a:lstStyle>
            <a:lvl1pPr>
              <a:defRPr lang="zh-CN" altLang="en-US" sz="5400" b="1" dirty="0">
                <a:solidFill>
                  <a:schemeClr val="accent1"/>
                </a:solidFill>
              </a:defRPr>
            </a:lvl1pPr>
          </a:lstStyle>
          <a:p>
            <a:pPr lvl="0" defTabSz="914354"/>
            <a:r>
              <a:rPr lang="en-US" altLang="zh-CN" dirty="0"/>
              <a:t>Click to edit 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2DDB65F-C302-4F35-9CCB-12FB82E2590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6890" y="4925226"/>
            <a:ext cx="2934890" cy="294632"/>
          </a:xfrm>
        </p:spPr>
        <p:txBody>
          <a:bodyPr vert="horz" wrap="square" lIns="91440" tIns="45720" rIns="91440" bIns="45720" rtlCol="0" anchor="t">
            <a:sp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zh-CN" altLang="en-US" sz="1000" i="1">
                <a:solidFill>
                  <a:schemeClr val="accent1"/>
                </a:solidFill>
              </a:defRPr>
            </a:lvl1pPr>
          </a:lstStyle>
          <a:p>
            <a:pPr marL="228600" lvl="0" indent="-228600" defTabSz="914354"/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EE87672F-B1C6-48DE-AA53-00DF0F7A22F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024581" y="6084773"/>
            <a:ext cx="1494319" cy="230832"/>
          </a:xfr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r">
              <a:buNone/>
              <a:defRPr lang="zh-CN" altLang="en-US" sz="1000" b="0" dirty="0" smtClean="0">
                <a:ln>
                  <a:noFill/>
                </a:ln>
                <a:latin typeface="+mj-lt"/>
                <a:ea typeface="+mj-ea"/>
                <a:cs typeface="+mj-cs"/>
              </a:defRPr>
            </a:lvl1pPr>
          </a:lstStyle>
          <a:p>
            <a:pPr marL="228578" lvl="0" indent="-228578" algn="r">
              <a:spcBef>
                <a:spcPct val="0"/>
              </a:spcBef>
            </a:pPr>
            <a:r>
              <a:rPr lang="en-US" altLang="zh-CN" dirty="0"/>
              <a:t>Speaker name and title</a:t>
            </a: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7F9CD294-FF1B-4610-BFE9-CD768963F34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3100" y="6084773"/>
            <a:ext cx="184731" cy="230832"/>
          </a:xfr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l">
              <a:buNone/>
              <a:defRPr lang="zh-CN" altLang="en-US" sz="1000" b="0" dirty="0" smtClean="0">
                <a:ln>
                  <a:noFill/>
                </a:ln>
                <a:latin typeface="+mj-lt"/>
                <a:ea typeface="+mj-ea"/>
                <a:cs typeface="+mj-cs"/>
              </a:defRPr>
            </a:lvl1pPr>
          </a:lstStyle>
          <a:p>
            <a:pPr marL="0" indent="0"/>
            <a:endParaRPr lang="en-US" altLang="zh-CN" dirty="0"/>
          </a:p>
        </p:txBody>
      </p:sp>
      <p:pic>
        <p:nvPicPr>
          <p:cNvPr id="6" name="图形 5">
            <a:extLst>
              <a:ext uri="{FF2B5EF4-FFF2-40B4-BE49-F238E27FC236}">
                <a16:creationId xmlns:a16="http://schemas.microsoft.com/office/drawing/2014/main" id="{BF615306-5010-3F85-CD22-987A1237923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0400" y="663553"/>
            <a:ext cx="5292725" cy="638591"/>
          </a:xfrm>
          <a:prstGeom prst="rect">
            <a:avLst/>
          </a:prstGeom>
        </p:spPr>
      </p:pic>
      <p:pic>
        <p:nvPicPr>
          <p:cNvPr id="9" name="图形 8">
            <a:extLst>
              <a:ext uri="{FF2B5EF4-FFF2-40B4-BE49-F238E27FC236}">
                <a16:creationId xmlns:a16="http://schemas.microsoft.com/office/drawing/2014/main" id="{01345C0E-4F8B-0CAD-B5FC-E5386066381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621838" y="747694"/>
            <a:ext cx="2091844" cy="28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541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DC6DA8-D137-41D2-A934-63CB8FFB8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ED916A-3E34-4B9E-8F9F-7A8921A30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7FE6FF3-E480-4C96-9DE0-054940E7C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5DFAA1-D4C3-4306-A3AE-0641E3581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A3E0EBE-EC20-4150-A2C6-9837F3449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形 6">
            <a:extLst>
              <a:ext uri="{FF2B5EF4-FFF2-40B4-BE49-F238E27FC236}">
                <a16:creationId xmlns:a16="http://schemas.microsoft.com/office/drawing/2014/main" id="{88BCD9D9-5B10-C1F7-1037-3FEF78E14E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27056" y="747301"/>
            <a:ext cx="2091844" cy="28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74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占位符 8">
            <a:extLst>
              <a:ext uri="{FF2B5EF4-FFF2-40B4-BE49-F238E27FC236}">
                <a16:creationId xmlns:a16="http://schemas.microsoft.com/office/drawing/2014/main" id="{FDF03A82-401C-4A0E-BE21-BE588E8741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0400" y="1500188"/>
            <a:ext cx="2836562" cy="594626"/>
          </a:xfrm>
        </p:spPr>
        <p:txBody>
          <a:bodyPr>
            <a:normAutofit/>
          </a:bodyPr>
          <a:lstStyle>
            <a:lvl1pPr marL="0" indent="0" algn="r">
              <a:buFont typeface="+mj-lt"/>
              <a:buNone/>
              <a:defRPr sz="2400" b="1"/>
            </a:lvl1pPr>
            <a:lvl2pPr marL="457200" indent="0">
              <a:buFont typeface="+mj-ea"/>
              <a:buNone/>
              <a:defRPr/>
            </a:lvl2pPr>
            <a:lvl3pPr marL="1257300" indent="-342900">
              <a:buFont typeface="+mj-lt"/>
              <a:buAutoNum type="alphaLcParenR"/>
              <a:defRPr/>
            </a:lvl3pPr>
          </a:lstStyle>
          <a:p>
            <a:pPr lvl="0"/>
            <a:r>
              <a:rPr lang="en-US" altLang="zh-CN" dirty="0"/>
              <a:t>CONTENTS</a:t>
            </a:r>
            <a:endParaRPr lang="zh-CN" altLang="en-US" dirty="0"/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0BEF0FD1-3ACE-43A8-AF57-CC0D436DC7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47836" y="1500187"/>
            <a:ext cx="7871045" cy="4633913"/>
          </a:xfrm>
        </p:spPr>
        <p:txBody>
          <a:bodyPr/>
          <a:lstStyle>
            <a:lvl1pPr marL="342900" indent="-342900">
              <a:buFont typeface="+mj-lt"/>
              <a:buAutoNum type="arabicPeriod"/>
              <a:defRPr/>
            </a:lvl1pPr>
            <a:lvl2pPr marL="800100" indent="-342900">
              <a:buFont typeface="+mj-ea"/>
              <a:buAutoNum type="circleNumDbPlain"/>
              <a:defRPr/>
            </a:lvl2pPr>
            <a:lvl3pPr marL="1257300" indent="-342900">
              <a:buFont typeface="+mj-lt"/>
              <a:buAutoNum type="alphaLcParenR"/>
              <a:defRPr/>
            </a:lvl3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AEA95BB-0FD6-4D94-81DB-8D38069818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6C2568E-3CA5-4FDE-A375-CB503A7EDE3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altLang="zh-CN"/>
          </a:p>
        </p:txBody>
      </p:sp>
      <p:cxnSp>
        <p:nvCxnSpPr>
          <p:cNvPr id="10" name="î$ļíďé">
            <a:extLst>
              <a:ext uri="{FF2B5EF4-FFF2-40B4-BE49-F238E27FC236}">
                <a16:creationId xmlns:a16="http://schemas.microsoft.com/office/drawing/2014/main" id="{5866F782-5852-4C4E-B3FE-2AD687E8AC1B}"/>
              </a:ext>
            </a:extLst>
          </p:cNvPr>
          <p:cNvCxnSpPr>
            <a:cxnSpLocks/>
          </p:cNvCxnSpPr>
          <p:nvPr userDrawn="1"/>
        </p:nvCxnSpPr>
        <p:spPr>
          <a:xfrm>
            <a:off x="3621019" y="1500188"/>
            <a:ext cx="0" cy="4633913"/>
          </a:xfrm>
          <a:prstGeom prst="line">
            <a:avLst/>
          </a:prstGeom>
          <a:solidFill>
            <a:srgbClr val="FFCC00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ṩḷíďê">
            <a:extLst>
              <a:ext uri="{FF2B5EF4-FFF2-40B4-BE49-F238E27FC236}">
                <a16:creationId xmlns:a16="http://schemas.microsoft.com/office/drawing/2014/main" id="{3CCCD118-A808-47B5-869B-310AF975DC9C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2626456" y="5219207"/>
            <a:ext cx="870506" cy="915667"/>
          </a:xfrm>
          <a:custGeom>
            <a:avLst/>
            <a:gdLst>
              <a:gd name="T0" fmla="*/ 3353 w 5127"/>
              <a:gd name="T1" fmla="*/ 1728 h 5401"/>
              <a:gd name="T2" fmla="*/ 2183 w 5127"/>
              <a:gd name="T3" fmla="*/ 1608 h 5401"/>
              <a:gd name="T4" fmla="*/ 3353 w 5127"/>
              <a:gd name="T5" fmla="*/ 1488 h 5401"/>
              <a:gd name="T6" fmla="*/ 3103 w 5127"/>
              <a:gd name="T7" fmla="*/ 2231 h 5401"/>
              <a:gd name="T8" fmla="*/ 3103 w 5127"/>
              <a:gd name="T9" fmla="*/ 1991 h 5401"/>
              <a:gd name="T10" fmla="*/ 2432 w 5127"/>
              <a:gd name="T11" fmla="*/ 2111 h 5401"/>
              <a:gd name="T12" fmla="*/ 3103 w 5127"/>
              <a:gd name="T13" fmla="*/ 2231 h 5401"/>
              <a:gd name="T14" fmla="*/ 3353 w 5127"/>
              <a:gd name="T15" fmla="*/ 2648 h 5401"/>
              <a:gd name="T16" fmla="*/ 2183 w 5127"/>
              <a:gd name="T17" fmla="*/ 2768 h 5401"/>
              <a:gd name="T18" fmla="*/ 3353 w 5127"/>
              <a:gd name="T19" fmla="*/ 2888 h 5401"/>
              <a:gd name="T20" fmla="*/ 2552 w 5127"/>
              <a:gd name="T21" fmla="*/ 3151 h 5401"/>
              <a:gd name="T22" fmla="*/ 2552 w 5127"/>
              <a:gd name="T23" fmla="*/ 3391 h 5401"/>
              <a:gd name="T24" fmla="*/ 3223 w 5127"/>
              <a:gd name="T25" fmla="*/ 3271 h 5401"/>
              <a:gd name="T26" fmla="*/ 2552 w 5127"/>
              <a:gd name="T27" fmla="*/ 3151 h 5401"/>
              <a:gd name="T28" fmla="*/ 4448 w 5127"/>
              <a:gd name="T29" fmla="*/ 1442 h 5401"/>
              <a:gd name="T30" fmla="*/ 4688 w 5127"/>
              <a:gd name="T31" fmla="*/ 1442 h 5401"/>
              <a:gd name="T32" fmla="*/ 3988 w 5127"/>
              <a:gd name="T33" fmla="*/ 0 h 5401"/>
              <a:gd name="T34" fmla="*/ 0 w 5127"/>
              <a:gd name="T35" fmla="*/ 604 h 5401"/>
              <a:gd name="T36" fmla="*/ 120 w 5127"/>
              <a:gd name="T37" fmla="*/ 1792 h 5401"/>
              <a:gd name="T38" fmla="*/ 686 w 5127"/>
              <a:gd name="T39" fmla="*/ 1672 h 5401"/>
              <a:gd name="T40" fmla="*/ 240 w 5127"/>
              <a:gd name="T41" fmla="*/ 1552 h 5401"/>
              <a:gd name="T42" fmla="*/ 604 w 5127"/>
              <a:gd name="T43" fmla="*/ 240 h 5401"/>
              <a:gd name="T44" fmla="*/ 968 w 5127"/>
              <a:gd name="T45" fmla="*/ 4179 h 5401"/>
              <a:gd name="T46" fmla="*/ 3904 w 5127"/>
              <a:gd name="T47" fmla="*/ 4879 h 5401"/>
              <a:gd name="T48" fmla="*/ 3904 w 5127"/>
              <a:gd name="T49" fmla="*/ 4639 h 5401"/>
              <a:gd name="T50" fmla="*/ 1208 w 5127"/>
              <a:gd name="T51" fmla="*/ 4179 h 5401"/>
              <a:gd name="T52" fmla="*/ 1086 w 5127"/>
              <a:gd name="T53" fmla="*/ 240 h 5401"/>
              <a:gd name="T54" fmla="*/ 4448 w 5127"/>
              <a:gd name="T55" fmla="*/ 700 h 5401"/>
              <a:gd name="T56" fmla="*/ 4568 w 5127"/>
              <a:gd name="T57" fmla="*/ 2000 h 5401"/>
              <a:gd name="T58" fmla="*/ 4568 w 5127"/>
              <a:gd name="T59" fmla="*/ 2240 h 5401"/>
              <a:gd name="T60" fmla="*/ 4887 w 5127"/>
              <a:gd name="T61" fmla="*/ 2340 h 5401"/>
              <a:gd name="T62" fmla="*/ 5007 w 5127"/>
              <a:gd name="T63" fmla="*/ 3838 h 5401"/>
              <a:gd name="T64" fmla="*/ 5127 w 5127"/>
              <a:gd name="T65" fmla="*/ 2340 h 5401"/>
              <a:gd name="T66" fmla="*/ 4568 w 5127"/>
              <a:gd name="T67" fmla="*/ 5139 h 5401"/>
              <a:gd name="T68" fmla="*/ 4448 w 5127"/>
              <a:gd name="T69" fmla="*/ 5281 h 5401"/>
              <a:gd name="T70" fmla="*/ 4688 w 5127"/>
              <a:gd name="T71" fmla="*/ 5281 h 5401"/>
              <a:gd name="T72" fmla="*/ 4568 w 5127"/>
              <a:gd name="T73" fmla="*/ 5139 h 5401"/>
              <a:gd name="T74" fmla="*/ 4448 w 5127"/>
              <a:gd name="T75" fmla="*/ 2559 h 5401"/>
              <a:gd name="T76" fmla="*/ 4568 w 5127"/>
              <a:gd name="T77" fmla="*/ 4974 h 5401"/>
              <a:gd name="T78" fmla="*/ 4688 w 5127"/>
              <a:gd name="T79" fmla="*/ 2559 h 5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5127" h="5401">
                <a:moveTo>
                  <a:pt x="3473" y="1608"/>
                </a:moveTo>
                <a:cubicBezTo>
                  <a:pt x="3473" y="1674"/>
                  <a:pt x="3419" y="1728"/>
                  <a:pt x="3353" y="1728"/>
                </a:cubicBezTo>
                <a:lnTo>
                  <a:pt x="2303" y="1728"/>
                </a:lnTo>
                <a:cubicBezTo>
                  <a:pt x="2236" y="1728"/>
                  <a:pt x="2183" y="1674"/>
                  <a:pt x="2183" y="1608"/>
                </a:cubicBezTo>
                <a:cubicBezTo>
                  <a:pt x="2183" y="1542"/>
                  <a:pt x="2236" y="1488"/>
                  <a:pt x="2303" y="1488"/>
                </a:cubicBezTo>
                <a:lnTo>
                  <a:pt x="3353" y="1488"/>
                </a:lnTo>
                <a:cubicBezTo>
                  <a:pt x="3419" y="1488"/>
                  <a:pt x="3473" y="1542"/>
                  <a:pt x="3473" y="1608"/>
                </a:cubicBezTo>
                <a:close/>
                <a:moveTo>
                  <a:pt x="3103" y="2231"/>
                </a:moveTo>
                <a:cubicBezTo>
                  <a:pt x="3170" y="2231"/>
                  <a:pt x="3223" y="2178"/>
                  <a:pt x="3223" y="2111"/>
                </a:cubicBezTo>
                <a:cubicBezTo>
                  <a:pt x="3223" y="2045"/>
                  <a:pt x="3170" y="1991"/>
                  <a:pt x="3103" y="1991"/>
                </a:cubicBezTo>
                <a:lnTo>
                  <a:pt x="2552" y="1991"/>
                </a:lnTo>
                <a:cubicBezTo>
                  <a:pt x="2486" y="1991"/>
                  <a:pt x="2432" y="2045"/>
                  <a:pt x="2432" y="2111"/>
                </a:cubicBezTo>
                <a:cubicBezTo>
                  <a:pt x="2432" y="2178"/>
                  <a:pt x="2486" y="2231"/>
                  <a:pt x="2552" y="2231"/>
                </a:cubicBezTo>
                <a:lnTo>
                  <a:pt x="3103" y="2231"/>
                </a:lnTo>
                <a:close/>
                <a:moveTo>
                  <a:pt x="3473" y="2768"/>
                </a:moveTo>
                <a:cubicBezTo>
                  <a:pt x="3473" y="2701"/>
                  <a:pt x="3419" y="2648"/>
                  <a:pt x="3353" y="2648"/>
                </a:cubicBezTo>
                <a:lnTo>
                  <a:pt x="2303" y="2648"/>
                </a:lnTo>
                <a:cubicBezTo>
                  <a:pt x="2236" y="2648"/>
                  <a:pt x="2183" y="2701"/>
                  <a:pt x="2183" y="2768"/>
                </a:cubicBezTo>
                <a:cubicBezTo>
                  <a:pt x="2183" y="2834"/>
                  <a:pt x="2236" y="2888"/>
                  <a:pt x="2303" y="2888"/>
                </a:cubicBezTo>
                <a:lnTo>
                  <a:pt x="3353" y="2888"/>
                </a:lnTo>
                <a:cubicBezTo>
                  <a:pt x="3419" y="2888"/>
                  <a:pt x="3473" y="2834"/>
                  <a:pt x="3473" y="2768"/>
                </a:cubicBezTo>
                <a:close/>
                <a:moveTo>
                  <a:pt x="2552" y="3151"/>
                </a:moveTo>
                <a:cubicBezTo>
                  <a:pt x="2486" y="3151"/>
                  <a:pt x="2432" y="3205"/>
                  <a:pt x="2432" y="3271"/>
                </a:cubicBezTo>
                <a:cubicBezTo>
                  <a:pt x="2432" y="3338"/>
                  <a:pt x="2486" y="3391"/>
                  <a:pt x="2552" y="3391"/>
                </a:cubicBezTo>
                <a:lnTo>
                  <a:pt x="3103" y="3391"/>
                </a:lnTo>
                <a:cubicBezTo>
                  <a:pt x="3170" y="3391"/>
                  <a:pt x="3223" y="3338"/>
                  <a:pt x="3223" y="3271"/>
                </a:cubicBezTo>
                <a:cubicBezTo>
                  <a:pt x="3223" y="3205"/>
                  <a:pt x="3170" y="3151"/>
                  <a:pt x="3103" y="3151"/>
                </a:cubicBezTo>
                <a:lnTo>
                  <a:pt x="2552" y="3151"/>
                </a:lnTo>
                <a:close/>
                <a:moveTo>
                  <a:pt x="4448" y="700"/>
                </a:moveTo>
                <a:lnTo>
                  <a:pt x="4448" y="1442"/>
                </a:lnTo>
                <a:cubicBezTo>
                  <a:pt x="4448" y="1509"/>
                  <a:pt x="4501" y="1562"/>
                  <a:pt x="4568" y="1562"/>
                </a:cubicBezTo>
                <a:cubicBezTo>
                  <a:pt x="4634" y="1562"/>
                  <a:pt x="4688" y="1509"/>
                  <a:pt x="4688" y="1442"/>
                </a:cubicBezTo>
                <a:lnTo>
                  <a:pt x="4688" y="700"/>
                </a:lnTo>
                <a:cubicBezTo>
                  <a:pt x="4688" y="314"/>
                  <a:pt x="4374" y="0"/>
                  <a:pt x="3988" y="0"/>
                </a:cubicBezTo>
                <a:lnTo>
                  <a:pt x="604" y="0"/>
                </a:lnTo>
                <a:cubicBezTo>
                  <a:pt x="271" y="0"/>
                  <a:pt x="0" y="271"/>
                  <a:pt x="0" y="604"/>
                </a:cubicBezTo>
                <a:lnTo>
                  <a:pt x="0" y="1672"/>
                </a:lnTo>
                <a:cubicBezTo>
                  <a:pt x="0" y="1738"/>
                  <a:pt x="53" y="1792"/>
                  <a:pt x="120" y="1792"/>
                </a:cubicBezTo>
                <a:lnTo>
                  <a:pt x="566" y="1792"/>
                </a:lnTo>
                <a:cubicBezTo>
                  <a:pt x="632" y="1792"/>
                  <a:pt x="686" y="1738"/>
                  <a:pt x="686" y="1672"/>
                </a:cubicBezTo>
                <a:cubicBezTo>
                  <a:pt x="686" y="1606"/>
                  <a:pt x="632" y="1552"/>
                  <a:pt x="566" y="1552"/>
                </a:cubicBezTo>
                <a:lnTo>
                  <a:pt x="240" y="1552"/>
                </a:lnTo>
                <a:lnTo>
                  <a:pt x="240" y="604"/>
                </a:lnTo>
                <a:cubicBezTo>
                  <a:pt x="240" y="403"/>
                  <a:pt x="403" y="240"/>
                  <a:pt x="604" y="240"/>
                </a:cubicBezTo>
                <a:cubicBezTo>
                  <a:pt x="805" y="240"/>
                  <a:pt x="968" y="403"/>
                  <a:pt x="968" y="604"/>
                </a:cubicBezTo>
                <a:lnTo>
                  <a:pt x="968" y="4179"/>
                </a:lnTo>
                <a:cubicBezTo>
                  <a:pt x="968" y="4565"/>
                  <a:pt x="1282" y="4879"/>
                  <a:pt x="1668" y="4879"/>
                </a:cubicBezTo>
                <a:lnTo>
                  <a:pt x="3904" y="4879"/>
                </a:lnTo>
                <a:cubicBezTo>
                  <a:pt x="3970" y="4879"/>
                  <a:pt x="4024" y="4825"/>
                  <a:pt x="4024" y="4759"/>
                </a:cubicBezTo>
                <a:cubicBezTo>
                  <a:pt x="4024" y="4693"/>
                  <a:pt x="3970" y="4639"/>
                  <a:pt x="3904" y="4639"/>
                </a:cubicBezTo>
                <a:lnTo>
                  <a:pt x="1668" y="4639"/>
                </a:lnTo>
                <a:cubicBezTo>
                  <a:pt x="1415" y="4639"/>
                  <a:pt x="1208" y="4433"/>
                  <a:pt x="1208" y="4179"/>
                </a:cubicBezTo>
                <a:lnTo>
                  <a:pt x="1208" y="604"/>
                </a:lnTo>
                <a:cubicBezTo>
                  <a:pt x="1208" y="468"/>
                  <a:pt x="1163" y="341"/>
                  <a:pt x="1086" y="240"/>
                </a:cubicBezTo>
                <a:lnTo>
                  <a:pt x="3988" y="240"/>
                </a:lnTo>
                <a:cubicBezTo>
                  <a:pt x="4241" y="240"/>
                  <a:pt x="4448" y="446"/>
                  <a:pt x="4448" y="700"/>
                </a:cubicBezTo>
                <a:close/>
                <a:moveTo>
                  <a:pt x="4787" y="2000"/>
                </a:moveTo>
                <a:lnTo>
                  <a:pt x="4568" y="2000"/>
                </a:lnTo>
                <a:cubicBezTo>
                  <a:pt x="4501" y="2000"/>
                  <a:pt x="4448" y="2054"/>
                  <a:pt x="4448" y="2120"/>
                </a:cubicBezTo>
                <a:cubicBezTo>
                  <a:pt x="4448" y="2187"/>
                  <a:pt x="4501" y="2240"/>
                  <a:pt x="4568" y="2240"/>
                </a:cubicBezTo>
                <a:lnTo>
                  <a:pt x="4787" y="2240"/>
                </a:lnTo>
                <a:cubicBezTo>
                  <a:pt x="4842" y="2240"/>
                  <a:pt x="4887" y="2285"/>
                  <a:pt x="4887" y="2340"/>
                </a:cubicBezTo>
                <a:lnTo>
                  <a:pt x="4887" y="3718"/>
                </a:lnTo>
                <a:cubicBezTo>
                  <a:pt x="4887" y="3785"/>
                  <a:pt x="4941" y="3838"/>
                  <a:pt x="5007" y="3838"/>
                </a:cubicBezTo>
                <a:cubicBezTo>
                  <a:pt x="5073" y="3838"/>
                  <a:pt x="5127" y="3785"/>
                  <a:pt x="5127" y="3718"/>
                </a:cubicBezTo>
                <a:lnTo>
                  <a:pt x="5127" y="2340"/>
                </a:lnTo>
                <a:cubicBezTo>
                  <a:pt x="5127" y="2153"/>
                  <a:pt x="4975" y="2000"/>
                  <a:pt x="4787" y="2000"/>
                </a:cubicBezTo>
                <a:close/>
                <a:moveTo>
                  <a:pt x="4568" y="5139"/>
                </a:moveTo>
                <a:cubicBezTo>
                  <a:pt x="4501" y="5139"/>
                  <a:pt x="4448" y="5193"/>
                  <a:pt x="4448" y="5259"/>
                </a:cubicBezTo>
                <a:lnTo>
                  <a:pt x="4448" y="5281"/>
                </a:lnTo>
                <a:cubicBezTo>
                  <a:pt x="4448" y="5347"/>
                  <a:pt x="4501" y="5401"/>
                  <a:pt x="4568" y="5401"/>
                </a:cubicBezTo>
                <a:cubicBezTo>
                  <a:pt x="4634" y="5401"/>
                  <a:pt x="4688" y="5347"/>
                  <a:pt x="4688" y="5281"/>
                </a:cubicBezTo>
                <a:lnTo>
                  <a:pt x="4688" y="5259"/>
                </a:lnTo>
                <a:cubicBezTo>
                  <a:pt x="4688" y="5193"/>
                  <a:pt x="4634" y="5139"/>
                  <a:pt x="4568" y="5139"/>
                </a:cubicBezTo>
                <a:close/>
                <a:moveTo>
                  <a:pt x="4568" y="2439"/>
                </a:moveTo>
                <a:cubicBezTo>
                  <a:pt x="4501" y="2439"/>
                  <a:pt x="4448" y="2492"/>
                  <a:pt x="4448" y="2559"/>
                </a:cubicBezTo>
                <a:lnTo>
                  <a:pt x="4448" y="4854"/>
                </a:lnTo>
                <a:cubicBezTo>
                  <a:pt x="4448" y="4920"/>
                  <a:pt x="4501" y="4974"/>
                  <a:pt x="4568" y="4974"/>
                </a:cubicBezTo>
                <a:cubicBezTo>
                  <a:pt x="4634" y="4974"/>
                  <a:pt x="4688" y="4920"/>
                  <a:pt x="4688" y="4854"/>
                </a:cubicBezTo>
                <a:lnTo>
                  <a:pt x="4688" y="2559"/>
                </a:lnTo>
                <a:cubicBezTo>
                  <a:pt x="4688" y="2492"/>
                  <a:pt x="4634" y="2439"/>
                  <a:pt x="4568" y="243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形 1">
            <a:extLst>
              <a:ext uri="{FF2B5EF4-FFF2-40B4-BE49-F238E27FC236}">
                <a16:creationId xmlns:a16="http://schemas.microsoft.com/office/drawing/2014/main" id="{B4735F80-8556-821E-D41E-97715F0356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27056" y="747301"/>
            <a:ext cx="2091844" cy="28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775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背景图案&#10;&#10;描述已自动生成">
            <a:extLst>
              <a:ext uri="{FF2B5EF4-FFF2-40B4-BE49-F238E27FC236}">
                <a16:creationId xmlns:a16="http://schemas.microsoft.com/office/drawing/2014/main" id="{95B45721-890E-261D-A220-1ADCC9A3BF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0" y="609"/>
            <a:ext cx="12192000" cy="6856781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000C7662-4F6D-4B06-BB36-235FC06BF8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4954" y="4541194"/>
            <a:ext cx="5731164" cy="480131"/>
          </a:xfrm>
        </p:spPr>
        <p:txBody>
          <a:bodyPr vert="horz" lIns="91440" tIns="45720" rIns="91440" bIns="45720" rtlCol="0" anchor="b">
            <a:spAutoFit/>
          </a:bodyPr>
          <a:lstStyle>
            <a:lvl1pPr>
              <a:defRPr lang="zh-CN" altLang="en-US" sz="2800">
                <a:solidFill>
                  <a:schemeClr val="accent1"/>
                </a:solidFill>
              </a:defRPr>
            </a:lvl1pPr>
          </a:lstStyle>
          <a:p>
            <a:pPr lvl="0" defTabSz="914354"/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FF9930E-40DF-417D-8161-BD38EB172DC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4954" y="5021325"/>
            <a:ext cx="5731164" cy="230832"/>
          </a:xfrm>
        </p:spPr>
        <p:txBody>
          <a:bodyPr>
            <a:spAutoFit/>
          </a:bodyPr>
          <a:lstStyle>
            <a:lvl1pPr marL="0" indent="0">
              <a:buNone/>
              <a:defRPr lang="en-US" altLang="zh-CN" sz="1000" kern="1200">
                <a:solidFill>
                  <a:schemeClr val="tx1">
                    <a:alpha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dirty="0"/>
              <a:t>Click to edit Master text styles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5279D9A-DC49-4C12-80D3-3D89C2783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1EF8C95-8814-4768-850F-851B6434A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8" name="图形 7">
            <a:extLst>
              <a:ext uri="{FF2B5EF4-FFF2-40B4-BE49-F238E27FC236}">
                <a16:creationId xmlns:a16="http://schemas.microsoft.com/office/drawing/2014/main" id="{B25332E6-FF99-AACE-E4EC-8E7A536B49C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427056" y="747301"/>
            <a:ext cx="2091844" cy="281399"/>
          </a:xfrm>
          <a:prstGeom prst="rect">
            <a:avLst/>
          </a:prstGeom>
        </p:spPr>
      </p:pic>
      <p:pic>
        <p:nvPicPr>
          <p:cNvPr id="9" name="图形 8">
            <a:extLst>
              <a:ext uri="{FF2B5EF4-FFF2-40B4-BE49-F238E27FC236}">
                <a16:creationId xmlns:a16="http://schemas.microsoft.com/office/drawing/2014/main" id="{69B5FB58-E691-2CD0-A663-AC024B812C5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60400" y="663553"/>
            <a:ext cx="5292725" cy="638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22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2EDE83-63CC-4B33-B715-3953EADE2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514619F-25D0-4307-81CD-C24C74EF1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802B25F-898B-4C1A-94A9-699B8B55D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A842F0A-76EB-4E77-8AF6-5F91F2288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6" name="图形 5">
            <a:extLst>
              <a:ext uri="{FF2B5EF4-FFF2-40B4-BE49-F238E27FC236}">
                <a16:creationId xmlns:a16="http://schemas.microsoft.com/office/drawing/2014/main" id="{49609FF8-D562-1847-1A71-70E166F815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27056" y="747301"/>
            <a:ext cx="2091844" cy="28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642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C9D6027-F7C7-4EF3-85DD-09E27ACEE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6262BA1-A5A7-45F4-B365-E880E1C32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80CF1E8-0939-4B4D-A4D3-E47E208FC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1624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背景图案&#10;&#10;描述已自动生成">
            <a:extLst>
              <a:ext uri="{FF2B5EF4-FFF2-40B4-BE49-F238E27FC236}">
                <a16:creationId xmlns:a16="http://schemas.microsoft.com/office/drawing/2014/main" id="{AE414555-E82A-4AD6-BF1E-C2CF51C930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0" y="609"/>
            <a:ext cx="12192000" cy="6856781"/>
          </a:xfrm>
          <a:prstGeom prst="rect">
            <a:avLst/>
          </a:prstGeom>
        </p:spPr>
      </p:pic>
      <p:sp>
        <p:nvSpPr>
          <p:cNvPr id="7" name="文本占位符 6">
            <a:extLst>
              <a:ext uri="{FF2B5EF4-FFF2-40B4-BE49-F238E27FC236}">
                <a16:creationId xmlns:a16="http://schemas.microsoft.com/office/drawing/2014/main" id="{C2320649-ACD7-42E9-A261-E6ED46ACB4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3100" y="2891902"/>
            <a:ext cx="6219371" cy="1588127"/>
          </a:xfrm>
        </p:spPr>
        <p:txBody>
          <a:bodyPr vert="horz" wrap="square" lIns="91440" tIns="45720" rIns="91440" bIns="45720" rtlCol="0" anchor="b">
            <a:spAutoFit/>
          </a:bodyPr>
          <a:lstStyle>
            <a:lvl1pPr marL="0" indent="0">
              <a:buNone/>
              <a:defRPr lang="en-US" altLang="zh-CN" sz="5400" b="1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lang="en-US" altLang="zh-CN" smtClean="0"/>
            </a:lvl2pPr>
            <a:lvl3pPr>
              <a:defRPr lang="en-US" altLang="zh-CN" smtClean="0"/>
            </a:lvl3pPr>
            <a:lvl4pPr>
              <a:defRPr lang="en-US" altLang="zh-CN" smtClean="0"/>
            </a:lvl4pPr>
            <a:lvl5pPr>
              <a:defRPr lang="zh-CN" altLang="en-US"/>
            </a:lvl5pPr>
          </a:lstStyle>
          <a:p>
            <a:pPr marL="228600" lvl="0" indent="-228600" defTabSz="914354">
              <a:spcBef>
                <a:spcPct val="0"/>
              </a:spcBef>
            </a:pPr>
            <a:r>
              <a:rPr lang="en-US" altLang="zh-CN" dirty="0"/>
              <a:t>Click to edit Master text styles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2A7A5911-CFCE-4484-BD1C-881794FA55A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024581" y="6084773"/>
            <a:ext cx="1494319" cy="230832"/>
          </a:xfr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r">
              <a:buNone/>
              <a:defRPr lang="zh-CN" altLang="en-US" sz="1000" b="0" dirty="0" smtClean="0">
                <a:ln>
                  <a:noFill/>
                </a:ln>
                <a:latin typeface="+mj-lt"/>
                <a:ea typeface="+mj-ea"/>
                <a:cs typeface="+mj-cs"/>
              </a:defRPr>
            </a:lvl1pPr>
          </a:lstStyle>
          <a:p>
            <a:pPr marL="228578" lvl="0" indent="-228578" algn="r">
              <a:spcBef>
                <a:spcPct val="0"/>
              </a:spcBef>
            </a:pPr>
            <a:r>
              <a:rPr lang="en-US" altLang="zh-CN" dirty="0"/>
              <a:t>Speaker name and title</a:t>
            </a: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4C9917EC-FD39-44A2-9969-BEB7D58912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73100" y="6084773"/>
            <a:ext cx="184731" cy="230832"/>
          </a:xfr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l">
              <a:buNone/>
              <a:defRPr lang="zh-CN" altLang="en-US" sz="1000" b="0" dirty="0" smtClean="0">
                <a:ln>
                  <a:noFill/>
                </a:ln>
                <a:latin typeface="+mj-lt"/>
                <a:ea typeface="+mj-ea"/>
                <a:cs typeface="+mj-cs"/>
              </a:defRPr>
            </a:lvl1pPr>
          </a:lstStyle>
          <a:p>
            <a:pPr marL="0" indent="0"/>
            <a:endParaRPr lang="en-US" altLang="zh-CN" dirty="0"/>
          </a:p>
        </p:txBody>
      </p:sp>
      <p:pic>
        <p:nvPicPr>
          <p:cNvPr id="3" name="图形 2">
            <a:extLst>
              <a:ext uri="{FF2B5EF4-FFF2-40B4-BE49-F238E27FC236}">
                <a16:creationId xmlns:a16="http://schemas.microsoft.com/office/drawing/2014/main" id="{E055C504-5F32-E492-E98C-7CA87EE6381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0400" y="663553"/>
            <a:ext cx="5292725" cy="638591"/>
          </a:xfrm>
          <a:prstGeom prst="rect">
            <a:avLst/>
          </a:prstGeom>
        </p:spPr>
      </p:pic>
      <p:pic>
        <p:nvPicPr>
          <p:cNvPr id="4" name="图形 3">
            <a:extLst>
              <a:ext uri="{FF2B5EF4-FFF2-40B4-BE49-F238E27FC236}">
                <a16:creationId xmlns:a16="http://schemas.microsoft.com/office/drawing/2014/main" id="{8DAF6125-5E70-BDDA-E5BC-448DE5CC6F0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427056" y="747301"/>
            <a:ext cx="2091844" cy="28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80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9307103-D92B-4D3C-B386-9FD58793C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0" y="0"/>
            <a:ext cx="10858500" cy="1028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 defTabSz="914354"/>
            <a:r>
              <a:rPr lang="en-US" altLang="zh-CN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F8920D0-E0E5-40BB-AEDA-3D7A09092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400" y="1130300"/>
            <a:ext cx="10858500" cy="500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0B16C00-AE39-4635-9F10-B7233D2AC2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0401" y="6438900"/>
            <a:ext cx="3992171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zh-CN" altLang="en-US"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12D871-753D-4991-B44B-EFAE9F868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4656" y="6438900"/>
            <a:ext cx="1802924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altLang="en-US" sz="100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23E9ED-4E00-42D1-BFBF-5EBD27D298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57452" y="6438900"/>
            <a:ext cx="266144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altLang="en-US" sz="100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F65B630-C7FF-41C0-9923-C5E5E29EED81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6791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1" r:id="rId4"/>
    <p:sldLayoutId id="2147483654" r:id="rId5"/>
    <p:sldLayoutId id="2147483655" r:id="rId6"/>
    <p:sldLayoutId id="2147483656" r:id="rId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CN" altLang="en-US"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5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6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6.xml"/><Relationship Id="rId4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4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ŝļiḑè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îṣļíḓé">
            <a:extLst>
              <a:ext uri="{FF2B5EF4-FFF2-40B4-BE49-F238E27FC236}">
                <a16:creationId xmlns:a16="http://schemas.microsoft.com/office/drawing/2014/main" id="{6C2532AA-A647-48FF-8A25-36777AF5B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0400" y="2210187"/>
            <a:ext cx="7569200" cy="1588127"/>
          </a:xfrm>
        </p:spPr>
        <p:txBody>
          <a:bodyPr/>
          <a:lstStyle/>
          <a:p>
            <a:r>
              <a:rPr lang="zh-CN" altLang="en-US" dirty="0">
                <a:sym typeface="Arial" panose="020B0604020202020204" pitchFamily="34" charset="0"/>
              </a:rPr>
              <a:t>毕业论文答辩</a:t>
            </a:r>
            <a:br>
              <a:rPr lang="en-US" altLang="zh-CN" dirty="0">
                <a:sym typeface="Arial" panose="020B0604020202020204" pitchFamily="34" charset="0"/>
              </a:rPr>
            </a:br>
            <a:r>
              <a:rPr lang="en-US" altLang="zh-CN" dirty="0">
                <a:sym typeface="Arial" panose="020B0604020202020204" pitchFamily="34" charset="0"/>
              </a:rPr>
              <a:t>PPT</a:t>
            </a:r>
            <a:r>
              <a:rPr lang="zh-CN" altLang="en-US" dirty="0">
                <a:sym typeface="Arial" panose="020B0604020202020204" pitchFamily="34" charset="0"/>
              </a:rPr>
              <a:t>模板</a:t>
            </a:r>
          </a:p>
        </p:txBody>
      </p:sp>
      <p:sp>
        <p:nvSpPr>
          <p:cNvPr id="10" name="ïşľiḍè">
            <a:extLst>
              <a:ext uri="{FF2B5EF4-FFF2-40B4-BE49-F238E27FC236}">
                <a16:creationId xmlns:a16="http://schemas.microsoft.com/office/drawing/2014/main" id="{0102F8CF-8DD3-43E5-B521-501A3CF124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>
                <a:sym typeface="Arial" panose="020B0604020202020204" pitchFamily="34" charset="0"/>
              </a:rPr>
              <a:t>Reporter</a:t>
            </a:r>
            <a:endParaRPr lang="en-GB" altLang="zh-CN" dirty="0">
              <a:sym typeface="Arial" panose="020B0604020202020204" pitchFamily="34" charset="0"/>
            </a:endParaRPr>
          </a:p>
        </p:txBody>
      </p:sp>
      <p:sp>
        <p:nvSpPr>
          <p:cNvPr id="13" name="iṣľiḋè">
            <a:extLst>
              <a:ext uri="{FF2B5EF4-FFF2-40B4-BE49-F238E27FC236}">
                <a16:creationId xmlns:a16="http://schemas.microsoft.com/office/drawing/2014/main" id="{F03171C0-8F5E-452D-80D2-8537CBEA6B12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60400" y="742769"/>
            <a:ext cx="184731" cy="258532"/>
          </a:xfrm>
        </p:spPr>
        <p:txBody>
          <a:bodyPr>
            <a:normAutofit fontScale="25000" lnSpcReduction="20000"/>
          </a:bodyPr>
          <a:lstStyle/>
          <a:p>
            <a:r>
              <a:rPr lang="en-GB" altLang="zh-CN" dirty="0">
                <a:sym typeface="Arial" panose="020B0604020202020204" pitchFamily="34" charset="0"/>
              </a:rPr>
              <a:t>LOGO HERE</a:t>
            </a:r>
          </a:p>
        </p:txBody>
      </p:sp>
      <p:sp>
        <p:nvSpPr>
          <p:cNvPr id="11" name="í$ḻîḋè">
            <a:extLst>
              <a:ext uri="{FF2B5EF4-FFF2-40B4-BE49-F238E27FC236}">
                <a16:creationId xmlns:a16="http://schemas.microsoft.com/office/drawing/2014/main" id="{7E21516B-4ABB-4E09-987D-1ABA411225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altLang="zh-CN" dirty="0">
                <a:sym typeface="Arial" panose="020B0604020202020204" pitchFamily="34" charset="0"/>
              </a:rPr>
              <a:t>Speaker name and title</a:t>
            </a:r>
          </a:p>
        </p:txBody>
      </p:sp>
      <p:grpSp>
        <p:nvGrpSpPr>
          <p:cNvPr id="7" name="ïşľïdé">
            <a:extLst>
              <a:ext uri="{FF2B5EF4-FFF2-40B4-BE49-F238E27FC236}">
                <a16:creationId xmlns:a16="http://schemas.microsoft.com/office/drawing/2014/main" id="{8DC939A0-7784-13EE-58A9-4D385F49EA32}"/>
              </a:ext>
            </a:extLst>
          </p:cNvPr>
          <p:cNvGrpSpPr/>
          <p:nvPr/>
        </p:nvGrpSpPr>
        <p:grpSpPr>
          <a:xfrm>
            <a:off x="8690828" y="699072"/>
            <a:ext cx="2206265" cy="246221"/>
            <a:chOff x="4172375" y="807203"/>
            <a:chExt cx="2206265" cy="246221"/>
          </a:xfrm>
        </p:grpSpPr>
        <p:sp>
          <p:nvSpPr>
            <p:cNvPr id="8" name="íśḷïḓe">
              <a:extLst>
                <a:ext uri="{FF2B5EF4-FFF2-40B4-BE49-F238E27FC236}">
                  <a16:creationId xmlns:a16="http://schemas.microsoft.com/office/drawing/2014/main" id="{051DB22A-A1C2-9CC2-D478-BE7A62742210}"/>
                </a:ext>
              </a:extLst>
            </p:cNvPr>
            <p:cNvSpPr txBox="1">
              <a:spLocks/>
            </p:cNvSpPr>
            <p:nvPr/>
          </p:nvSpPr>
          <p:spPr>
            <a:xfrm>
              <a:off x="4172375" y="807203"/>
              <a:ext cx="62489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/>
                <a:t>design</a:t>
              </a:r>
              <a:endParaRPr lang="zh-CN" altLang="en-US" sz="1000" dirty="0"/>
            </a:p>
          </p:txBody>
        </p:sp>
        <p:sp>
          <p:nvSpPr>
            <p:cNvPr id="14" name="ï$ḻïḓè">
              <a:extLst>
                <a:ext uri="{FF2B5EF4-FFF2-40B4-BE49-F238E27FC236}">
                  <a16:creationId xmlns:a16="http://schemas.microsoft.com/office/drawing/2014/main" id="{C2D0F1BF-2791-F747-7CF7-E6275EAC9693}"/>
                </a:ext>
              </a:extLst>
            </p:cNvPr>
            <p:cNvSpPr txBox="1">
              <a:spLocks/>
            </p:cNvSpPr>
            <p:nvPr/>
          </p:nvSpPr>
          <p:spPr>
            <a:xfrm>
              <a:off x="4850850" y="807203"/>
              <a:ext cx="62489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00" dirty="0"/>
                <a:t>share</a:t>
              </a:r>
              <a:endParaRPr lang="zh-CN" altLang="en-US" sz="1000" dirty="0"/>
            </a:p>
          </p:txBody>
        </p:sp>
        <p:sp>
          <p:nvSpPr>
            <p:cNvPr id="15" name="ïṩľiḑè">
              <a:extLst>
                <a:ext uri="{FF2B5EF4-FFF2-40B4-BE49-F238E27FC236}">
                  <a16:creationId xmlns:a16="http://schemas.microsoft.com/office/drawing/2014/main" id="{9813F47A-5F76-08F0-1060-5B63745D0D84}"/>
                </a:ext>
              </a:extLst>
            </p:cNvPr>
            <p:cNvSpPr txBox="1">
              <a:spLocks/>
            </p:cNvSpPr>
            <p:nvPr/>
          </p:nvSpPr>
          <p:spPr>
            <a:xfrm>
              <a:off x="5529325" y="807203"/>
              <a:ext cx="84931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000" dirty="0"/>
                <a:t>Summarize</a:t>
              </a:r>
            </a:p>
          </p:txBody>
        </p:sp>
      </p:grpSp>
      <p:sp>
        <p:nvSpPr>
          <p:cNvPr id="16" name="îSľíḍé">
            <a:extLst>
              <a:ext uri="{FF2B5EF4-FFF2-40B4-BE49-F238E27FC236}">
                <a16:creationId xmlns:a16="http://schemas.microsoft.com/office/drawing/2014/main" id="{BEB56100-A9A2-70EC-5274-E50AC51D0653}"/>
              </a:ext>
            </a:extLst>
          </p:cNvPr>
          <p:cNvSpPr txBox="1">
            <a:spLocks/>
          </p:cNvSpPr>
          <p:nvPr/>
        </p:nvSpPr>
        <p:spPr>
          <a:xfrm>
            <a:off x="715962" y="3986782"/>
            <a:ext cx="7471438" cy="5283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589" indent="-228589" algn="l" defTabSz="914354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6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4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20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98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74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altLang="zh-CN" sz="1000" b="0" dirty="0">
                <a:solidFill>
                  <a:schemeClr val="tx1">
                    <a:alpha val="50000"/>
                  </a:schemeClr>
                </a:solidFill>
                <a:sym typeface="Arial" panose="020B0604020202020204" pitchFamily="34" charset="0"/>
              </a:rPr>
              <a:t>Adjust the spacing to adapt to Chinese typesetting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1000" b="0" dirty="0">
                <a:solidFill>
                  <a:schemeClr val="tx1">
                    <a:alpha val="50000"/>
                  </a:schemeClr>
                </a:solidFill>
                <a:sym typeface="Arial" panose="020B0604020202020204" pitchFamily="34" charset="0"/>
              </a:rPr>
              <a:t>use the reference line in PPT.</a:t>
            </a:r>
          </a:p>
        </p:txBody>
      </p:sp>
      <p:sp>
        <p:nvSpPr>
          <p:cNvPr id="17" name="îsľïdè">
            <a:extLst>
              <a:ext uri="{FF2B5EF4-FFF2-40B4-BE49-F238E27FC236}">
                <a16:creationId xmlns:a16="http://schemas.microsoft.com/office/drawing/2014/main" id="{EB6E1E1F-DEC2-7DC8-D757-C5336C0381FB}"/>
              </a:ext>
            </a:extLst>
          </p:cNvPr>
          <p:cNvSpPr txBox="1"/>
          <p:nvPr/>
        </p:nvSpPr>
        <p:spPr>
          <a:xfrm>
            <a:off x="673100" y="4892333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>
                <a:solidFill>
                  <a:schemeClr val="accent1"/>
                </a:solidFill>
              </a:rPr>
              <a:t>01.</a:t>
            </a:r>
            <a:endParaRPr lang="zh-CN" altLang="en-US" i="1" dirty="0">
              <a:solidFill>
                <a:schemeClr val="accent1"/>
              </a:solidFill>
            </a:endParaRPr>
          </a:p>
        </p:txBody>
      </p:sp>
      <p:sp>
        <p:nvSpPr>
          <p:cNvPr id="18" name="i$ľïďê">
            <a:extLst>
              <a:ext uri="{FF2B5EF4-FFF2-40B4-BE49-F238E27FC236}">
                <a16:creationId xmlns:a16="http://schemas.microsoft.com/office/drawing/2014/main" id="{965FE372-07B9-B301-6FCB-CDDA000F6452}"/>
              </a:ext>
            </a:extLst>
          </p:cNvPr>
          <p:cNvSpPr/>
          <p:nvPr/>
        </p:nvSpPr>
        <p:spPr>
          <a:xfrm>
            <a:off x="11242457" y="787302"/>
            <a:ext cx="159821" cy="159856"/>
          </a:xfrm>
          <a:custGeom>
            <a:avLst/>
            <a:gdLst>
              <a:gd name="T0" fmla="*/ 8998 w 9184"/>
              <a:gd name="T1" fmla="*/ 8321 h 9184"/>
              <a:gd name="T2" fmla="*/ 6972 w 9184"/>
              <a:gd name="T3" fmla="*/ 6293 h 9184"/>
              <a:gd name="T4" fmla="*/ 6823 w 9184"/>
              <a:gd name="T5" fmla="*/ 6192 h 9184"/>
              <a:gd name="T6" fmla="*/ 7647 w 9184"/>
              <a:gd name="T7" fmla="*/ 3823 h 9184"/>
              <a:gd name="T8" fmla="*/ 3823 w 9184"/>
              <a:gd name="T9" fmla="*/ 0 h 9184"/>
              <a:gd name="T10" fmla="*/ 0 w 9184"/>
              <a:gd name="T11" fmla="*/ 3823 h 9184"/>
              <a:gd name="T12" fmla="*/ 3823 w 9184"/>
              <a:gd name="T13" fmla="*/ 7645 h 9184"/>
              <a:gd name="T14" fmla="*/ 6195 w 9184"/>
              <a:gd name="T15" fmla="*/ 6821 h 9184"/>
              <a:gd name="T16" fmla="*/ 6295 w 9184"/>
              <a:gd name="T17" fmla="*/ 6969 h 9184"/>
              <a:gd name="T18" fmla="*/ 8321 w 9184"/>
              <a:gd name="T19" fmla="*/ 8997 h 9184"/>
              <a:gd name="T20" fmla="*/ 8997 w 9184"/>
              <a:gd name="T21" fmla="*/ 8998 h 9184"/>
              <a:gd name="T22" fmla="*/ 8998 w 9184"/>
              <a:gd name="T23" fmla="*/ 8321 h 9184"/>
              <a:gd name="T24" fmla="*/ 3823 w 9184"/>
              <a:gd name="T25" fmla="*/ 6690 h 9184"/>
              <a:gd name="T26" fmla="*/ 956 w 9184"/>
              <a:gd name="T27" fmla="*/ 3823 h 9184"/>
              <a:gd name="T28" fmla="*/ 3823 w 9184"/>
              <a:gd name="T29" fmla="*/ 956 h 9184"/>
              <a:gd name="T30" fmla="*/ 6691 w 9184"/>
              <a:gd name="T31" fmla="*/ 3823 h 9184"/>
              <a:gd name="T32" fmla="*/ 3823 w 9184"/>
              <a:gd name="T33" fmla="*/ 6690 h 9184"/>
              <a:gd name="T34" fmla="*/ 3823 w 9184"/>
              <a:gd name="T35" fmla="*/ 6690 h 9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184" h="9184">
                <a:moveTo>
                  <a:pt x="8998" y="8321"/>
                </a:moveTo>
                <a:lnTo>
                  <a:pt x="6972" y="6293"/>
                </a:lnTo>
                <a:cubicBezTo>
                  <a:pt x="6928" y="6249"/>
                  <a:pt x="6877" y="6215"/>
                  <a:pt x="6823" y="6192"/>
                </a:cubicBezTo>
                <a:cubicBezTo>
                  <a:pt x="7339" y="5541"/>
                  <a:pt x="7647" y="4717"/>
                  <a:pt x="7647" y="3823"/>
                </a:cubicBezTo>
                <a:cubicBezTo>
                  <a:pt x="7647" y="1711"/>
                  <a:pt x="5935" y="0"/>
                  <a:pt x="3823" y="0"/>
                </a:cubicBezTo>
                <a:cubicBezTo>
                  <a:pt x="1712" y="0"/>
                  <a:pt x="0" y="1711"/>
                  <a:pt x="0" y="3823"/>
                </a:cubicBezTo>
                <a:cubicBezTo>
                  <a:pt x="0" y="5933"/>
                  <a:pt x="1712" y="7645"/>
                  <a:pt x="3823" y="7645"/>
                </a:cubicBezTo>
                <a:cubicBezTo>
                  <a:pt x="4719" y="7645"/>
                  <a:pt x="5543" y="7337"/>
                  <a:pt x="6195" y="6821"/>
                </a:cubicBezTo>
                <a:cubicBezTo>
                  <a:pt x="6218" y="6874"/>
                  <a:pt x="6252" y="6925"/>
                  <a:pt x="6295" y="6969"/>
                </a:cubicBezTo>
                <a:lnTo>
                  <a:pt x="8321" y="8997"/>
                </a:lnTo>
                <a:cubicBezTo>
                  <a:pt x="8508" y="9184"/>
                  <a:pt x="8811" y="9184"/>
                  <a:pt x="8997" y="8998"/>
                </a:cubicBezTo>
                <a:cubicBezTo>
                  <a:pt x="9184" y="8812"/>
                  <a:pt x="9184" y="8509"/>
                  <a:pt x="8998" y="8321"/>
                </a:cubicBezTo>
                <a:close/>
                <a:moveTo>
                  <a:pt x="3823" y="6690"/>
                </a:moveTo>
                <a:cubicBezTo>
                  <a:pt x="2240" y="6690"/>
                  <a:pt x="956" y="5406"/>
                  <a:pt x="956" y="3823"/>
                </a:cubicBezTo>
                <a:cubicBezTo>
                  <a:pt x="956" y="2239"/>
                  <a:pt x="2240" y="956"/>
                  <a:pt x="3823" y="956"/>
                </a:cubicBezTo>
                <a:cubicBezTo>
                  <a:pt x="5407" y="956"/>
                  <a:pt x="6691" y="2239"/>
                  <a:pt x="6691" y="3823"/>
                </a:cubicBezTo>
                <a:cubicBezTo>
                  <a:pt x="6691" y="5406"/>
                  <a:pt x="5407" y="6690"/>
                  <a:pt x="3823" y="6690"/>
                </a:cubicBezTo>
                <a:close/>
                <a:moveTo>
                  <a:pt x="3823" y="6690"/>
                </a:move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09636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iṡḻiḑe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îṥľïḍê">
            <a:extLst>
              <a:ext uri="{FF2B5EF4-FFF2-40B4-BE49-F238E27FC236}">
                <a16:creationId xmlns:a16="http://schemas.microsoft.com/office/drawing/2014/main" id="{4D1B8319-7FA1-FF8A-7B51-23180EAE0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en-US" dirty="0"/>
              <a:t>研究思路</a:t>
            </a:r>
            <a:endParaRPr lang="zh-CN" altLang="en-US" dirty="0">
              <a:sym typeface="Arial" panose="020B0604020202020204" pitchFamily="34" charset="0"/>
            </a:endParaRPr>
          </a:p>
        </p:txBody>
      </p:sp>
      <p:grpSp>
        <p:nvGrpSpPr>
          <p:cNvPr id="18" name="îṩ1íḑê">
            <a:extLst>
              <a:ext uri="{FF2B5EF4-FFF2-40B4-BE49-F238E27FC236}">
                <a16:creationId xmlns:a16="http://schemas.microsoft.com/office/drawing/2014/main" id="{431A79F2-F88C-A36E-9FFF-E5E3E5B4A132}"/>
              </a:ext>
            </a:extLst>
          </p:cNvPr>
          <p:cNvGrpSpPr>
            <a:grpSpLocks noChangeAspect="1"/>
          </p:cNvGrpSpPr>
          <p:nvPr/>
        </p:nvGrpSpPr>
        <p:grpSpPr>
          <a:xfrm>
            <a:off x="666750" y="1869609"/>
            <a:ext cx="10858500" cy="3898900"/>
            <a:chOff x="660400" y="2235200"/>
            <a:chExt cx="10858500" cy="3898900"/>
          </a:xfrm>
        </p:grpSpPr>
        <p:graphicFrame>
          <p:nvGraphicFramePr>
            <p:cNvPr id="19" name="íṡlïḑê">
              <a:extLst>
                <a:ext uri="{FF2B5EF4-FFF2-40B4-BE49-F238E27FC236}">
                  <a16:creationId xmlns:a16="http://schemas.microsoft.com/office/drawing/2014/main" id="{01536AE9-E516-81A1-2051-4E235AFDE0EA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035002783"/>
                </p:ext>
              </p:extLst>
            </p:nvPr>
          </p:nvGraphicFramePr>
          <p:xfrm>
            <a:off x="660400" y="2235200"/>
            <a:ext cx="10858500" cy="38989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20" name="íṣļiḋê">
              <a:extLst>
                <a:ext uri="{FF2B5EF4-FFF2-40B4-BE49-F238E27FC236}">
                  <a16:creationId xmlns:a16="http://schemas.microsoft.com/office/drawing/2014/main" id="{03BD4F8E-38DD-944C-325E-FB30FF3C3192}"/>
                </a:ext>
              </a:extLst>
            </p:cNvPr>
            <p:cNvGrpSpPr/>
            <p:nvPr/>
          </p:nvGrpSpPr>
          <p:grpSpPr>
            <a:xfrm>
              <a:off x="6578600" y="2709730"/>
              <a:ext cx="2192217" cy="808170"/>
              <a:chOff x="8042029" y="2788623"/>
              <a:chExt cx="3043115" cy="808170"/>
            </a:xfrm>
          </p:grpSpPr>
          <p:sp>
            <p:nvSpPr>
              <p:cNvPr id="22" name="îŝľîďe">
                <a:extLst>
                  <a:ext uri="{FF2B5EF4-FFF2-40B4-BE49-F238E27FC236}">
                    <a16:creationId xmlns:a16="http://schemas.microsoft.com/office/drawing/2014/main" id="{3EBF68F0-403E-FF06-32E6-3A1797CC558B}"/>
                  </a:ext>
                </a:extLst>
              </p:cNvPr>
              <p:cNvSpPr txBox="1"/>
              <p:nvPr/>
            </p:nvSpPr>
            <p:spPr>
              <a:xfrm>
                <a:off x="8042033" y="2788623"/>
                <a:ext cx="3043105" cy="36933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>
                <a:defPPr>
                  <a:defRPr lang="zh-CN"/>
                </a:defPPr>
                <a:lvl1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r>
                  <a:rPr lang="en-US" altLang="zh-CN" dirty="0">
                    <a:solidFill>
                      <a:schemeClr val="accent5"/>
                    </a:solidFill>
                  </a:rPr>
                  <a:t>Text here</a:t>
                </a:r>
                <a:endParaRPr lang="zh-CN" altLang="en-US" dirty="0">
                  <a:solidFill>
                    <a:schemeClr val="accent5"/>
                  </a:solidFill>
                </a:endParaRPr>
              </a:p>
            </p:txBody>
          </p:sp>
          <p:sp>
            <p:nvSpPr>
              <p:cNvPr id="23" name="ïsḷíḍé">
                <a:extLst>
                  <a:ext uri="{FF2B5EF4-FFF2-40B4-BE49-F238E27FC236}">
                    <a16:creationId xmlns:a16="http://schemas.microsoft.com/office/drawing/2014/main" id="{E9018DB5-2869-3773-C3AC-BD2CBDFB844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042029" y="3157955"/>
                <a:ext cx="3043115" cy="43883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t" anchorCtr="0">
                <a:spAutoFit/>
              </a:bodyPr>
              <a:lstStyle>
                <a:defPPr>
                  <a:defRPr lang="zh-CN"/>
                </a:defPPr>
                <a:lvl1pPr marR="0" lvl="0" indent="0" defTabSz="913765"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defRPr sz="800">
                    <a:solidFill>
                      <a:schemeClr val="tx1">
                        <a:alpha val="50000"/>
                      </a:schemeClr>
                    </a:solidFill>
                  </a:defRPr>
                </a:lvl1pPr>
              </a:lstStyle>
              <a:p>
                <a:r>
                  <a:rPr lang="en-US" altLang="zh-CN" dirty="0">
                    <a:solidFill>
                      <a:schemeClr val="tx1"/>
                    </a:solidFill>
                  </a:rPr>
                  <a:t>Adjust the spacing to adapt to Chinese typesetting, use the reference line in PPT</a:t>
                </a:r>
              </a:p>
            </p:txBody>
          </p:sp>
        </p:grpSp>
        <p:sp>
          <p:nvSpPr>
            <p:cNvPr id="21" name="íṡḻíďè">
              <a:extLst>
                <a:ext uri="{FF2B5EF4-FFF2-40B4-BE49-F238E27FC236}">
                  <a16:creationId xmlns:a16="http://schemas.microsoft.com/office/drawing/2014/main" id="{B9E6714E-314F-794C-D478-E1F1EADAC869}"/>
                </a:ext>
              </a:extLst>
            </p:cNvPr>
            <p:cNvSpPr/>
            <p:nvPr/>
          </p:nvSpPr>
          <p:spPr>
            <a:xfrm>
              <a:off x="5664200" y="2935849"/>
              <a:ext cx="914400" cy="736600"/>
            </a:xfrm>
            <a:custGeom>
              <a:avLst/>
              <a:gdLst>
                <a:gd name="connsiteX0" fmla="*/ 0 w 914400"/>
                <a:gd name="connsiteY0" fmla="*/ 736600 h 736600"/>
                <a:gd name="connsiteX1" fmla="*/ 279400 w 914400"/>
                <a:gd name="connsiteY1" fmla="*/ 0 h 736600"/>
                <a:gd name="connsiteX2" fmla="*/ 914400 w 914400"/>
                <a:gd name="connsiteY2" fmla="*/ 0 h 736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4400" h="736600">
                  <a:moveTo>
                    <a:pt x="0" y="736600"/>
                  </a:moveTo>
                  <a:lnTo>
                    <a:pt x="279400" y="0"/>
                  </a:lnTo>
                  <a:lnTo>
                    <a:pt x="914400" y="0"/>
                  </a:lnTo>
                </a:path>
              </a:pathLst>
            </a:custGeom>
            <a:ln>
              <a:solidFill>
                <a:schemeClr val="accent5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6776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ŝļiḑe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í$ḷiḑê">
            <a:extLst>
              <a:ext uri="{FF2B5EF4-FFF2-40B4-BE49-F238E27FC236}">
                <a16:creationId xmlns:a16="http://schemas.microsoft.com/office/drawing/2014/main" id="{D3C884DC-C58C-4D83-9157-478A0AECA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zh-CN" dirty="0"/>
            </a:br>
            <a:r>
              <a:rPr lang="zh-CN" altLang="en-US" dirty="0"/>
              <a:t>研究方法与过程</a:t>
            </a:r>
            <a:endParaRPr lang="en-US" altLang="zh-CN" dirty="0">
              <a:sym typeface="Arial" panose="020B0604020202020204" pitchFamily="34" charset="0"/>
            </a:endParaRPr>
          </a:p>
        </p:txBody>
      </p:sp>
      <p:sp>
        <p:nvSpPr>
          <p:cNvPr id="3" name="îṡľîḋé">
            <a:extLst>
              <a:ext uri="{FF2B5EF4-FFF2-40B4-BE49-F238E27FC236}">
                <a16:creationId xmlns:a16="http://schemas.microsoft.com/office/drawing/2014/main" id="{378DAE95-7127-4F51-9451-9FE7A2833B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Supporting text here.</a:t>
            </a:r>
          </a:p>
          <a:p>
            <a:pPr lvl="0"/>
            <a:r>
              <a:rPr lang="en-US" altLang="zh-CN" dirty="0">
                <a:sym typeface="Arial" panose="020B0604020202020204" pitchFamily="34" charset="0"/>
              </a:rPr>
              <a:t>When you copy &amp; paste, choose "keep text only" option.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12" name="íŝ1iďê">
            <a:extLst>
              <a:ext uri="{FF2B5EF4-FFF2-40B4-BE49-F238E27FC236}">
                <a16:creationId xmlns:a16="http://schemas.microsoft.com/office/drawing/2014/main" id="{1D5D488E-6B51-DB13-76D1-0614DFCD02B7}"/>
              </a:ext>
            </a:extLst>
          </p:cNvPr>
          <p:cNvSpPr/>
          <p:nvPr/>
        </p:nvSpPr>
        <p:spPr>
          <a:xfrm>
            <a:off x="11242457" y="787302"/>
            <a:ext cx="159821" cy="159856"/>
          </a:xfrm>
          <a:custGeom>
            <a:avLst/>
            <a:gdLst>
              <a:gd name="T0" fmla="*/ 8998 w 9184"/>
              <a:gd name="T1" fmla="*/ 8321 h 9184"/>
              <a:gd name="T2" fmla="*/ 6972 w 9184"/>
              <a:gd name="T3" fmla="*/ 6293 h 9184"/>
              <a:gd name="T4" fmla="*/ 6823 w 9184"/>
              <a:gd name="T5" fmla="*/ 6192 h 9184"/>
              <a:gd name="T6" fmla="*/ 7647 w 9184"/>
              <a:gd name="T7" fmla="*/ 3823 h 9184"/>
              <a:gd name="T8" fmla="*/ 3823 w 9184"/>
              <a:gd name="T9" fmla="*/ 0 h 9184"/>
              <a:gd name="T10" fmla="*/ 0 w 9184"/>
              <a:gd name="T11" fmla="*/ 3823 h 9184"/>
              <a:gd name="T12" fmla="*/ 3823 w 9184"/>
              <a:gd name="T13" fmla="*/ 7645 h 9184"/>
              <a:gd name="T14" fmla="*/ 6195 w 9184"/>
              <a:gd name="T15" fmla="*/ 6821 h 9184"/>
              <a:gd name="T16" fmla="*/ 6295 w 9184"/>
              <a:gd name="T17" fmla="*/ 6969 h 9184"/>
              <a:gd name="T18" fmla="*/ 8321 w 9184"/>
              <a:gd name="T19" fmla="*/ 8997 h 9184"/>
              <a:gd name="T20" fmla="*/ 8997 w 9184"/>
              <a:gd name="T21" fmla="*/ 8998 h 9184"/>
              <a:gd name="T22" fmla="*/ 8998 w 9184"/>
              <a:gd name="T23" fmla="*/ 8321 h 9184"/>
              <a:gd name="T24" fmla="*/ 3823 w 9184"/>
              <a:gd name="T25" fmla="*/ 6690 h 9184"/>
              <a:gd name="T26" fmla="*/ 956 w 9184"/>
              <a:gd name="T27" fmla="*/ 3823 h 9184"/>
              <a:gd name="T28" fmla="*/ 3823 w 9184"/>
              <a:gd name="T29" fmla="*/ 956 h 9184"/>
              <a:gd name="T30" fmla="*/ 6691 w 9184"/>
              <a:gd name="T31" fmla="*/ 3823 h 9184"/>
              <a:gd name="T32" fmla="*/ 3823 w 9184"/>
              <a:gd name="T33" fmla="*/ 6690 h 9184"/>
              <a:gd name="T34" fmla="*/ 3823 w 9184"/>
              <a:gd name="T35" fmla="*/ 6690 h 9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184" h="9184">
                <a:moveTo>
                  <a:pt x="8998" y="8321"/>
                </a:moveTo>
                <a:lnTo>
                  <a:pt x="6972" y="6293"/>
                </a:lnTo>
                <a:cubicBezTo>
                  <a:pt x="6928" y="6249"/>
                  <a:pt x="6877" y="6215"/>
                  <a:pt x="6823" y="6192"/>
                </a:cubicBezTo>
                <a:cubicBezTo>
                  <a:pt x="7339" y="5541"/>
                  <a:pt x="7647" y="4717"/>
                  <a:pt x="7647" y="3823"/>
                </a:cubicBezTo>
                <a:cubicBezTo>
                  <a:pt x="7647" y="1711"/>
                  <a:pt x="5935" y="0"/>
                  <a:pt x="3823" y="0"/>
                </a:cubicBezTo>
                <a:cubicBezTo>
                  <a:pt x="1712" y="0"/>
                  <a:pt x="0" y="1711"/>
                  <a:pt x="0" y="3823"/>
                </a:cubicBezTo>
                <a:cubicBezTo>
                  <a:pt x="0" y="5933"/>
                  <a:pt x="1712" y="7645"/>
                  <a:pt x="3823" y="7645"/>
                </a:cubicBezTo>
                <a:cubicBezTo>
                  <a:pt x="4719" y="7645"/>
                  <a:pt x="5543" y="7337"/>
                  <a:pt x="6195" y="6821"/>
                </a:cubicBezTo>
                <a:cubicBezTo>
                  <a:pt x="6218" y="6874"/>
                  <a:pt x="6252" y="6925"/>
                  <a:pt x="6295" y="6969"/>
                </a:cubicBezTo>
                <a:lnTo>
                  <a:pt x="8321" y="8997"/>
                </a:lnTo>
                <a:cubicBezTo>
                  <a:pt x="8508" y="9184"/>
                  <a:pt x="8811" y="9184"/>
                  <a:pt x="8997" y="8998"/>
                </a:cubicBezTo>
                <a:cubicBezTo>
                  <a:pt x="9184" y="8812"/>
                  <a:pt x="9184" y="8509"/>
                  <a:pt x="8998" y="8321"/>
                </a:cubicBezTo>
                <a:close/>
                <a:moveTo>
                  <a:pt x="3823" y="6690"/>
                </a:moveTo>
                <a:cubicBezTo>
                  <a:pt x="2240" y="6690"/>
                  <a:pt x="956" y="5406"/>
                  <a:pt x="956" y="3823"/>
                </a:cubicBezTo>
                <a:cubicBezTo>
                  <a:pt x="956" y="2239"/>
                  <a:pt x="2240" y="956"/>
                  <a:pt x="3823" y="956"/>
                </a:cubicBezTo>
                <a:cubicBezTo>
                  <a:pt x="5407" y="956"/>
                  <a:pt x="6691" y="2239"/>
                  <a:pt x="6691" y="3823"/>
                </a:cubicBezTo>
                <a:cubicBezTo>
                  <a:pt x="6691" y="5406"/>
                  <a:pt x="5407" y="6690"/>
                  <a:pt x="3823" y="6690"/>
                </a:cubicBezTo>
                <a:close/>
                <a:moveTo>
                  <a:pt x="3823" y="6690"/>
                </a:move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îṣliďé">
            <a:extLst>
              <a:ext uri="{FF2B5EF4-FFF2-40B4-BE49-F238E27FC236}">
                <a16:creationId xmlns:a16="http://schemas.microsoft.com/office/drawing/2014/main" id="{077D4304-DAA6-2A3E-E9D4-16CA3BCDABC7}"/>
              </a:ext>
            </a:extLst>
          </p:cNvPr>
          <p:cNvSpPr txBox="1"/>
          <p:nvPr/>
        </p:nvSpPr>
        <p:spPr>
          <a:xfrm>
            <a:off x="791244" y="3214002"/>
            <a:ext cx="1023516" cy="876417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b="1" spc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03</a:t>
            </a:r>
            <a:endParaRPr lang="zh-CN" altLang="en-US" b="1" spc="1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624126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ïṧļîḋé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śļïḋê">
            <a:extLst>
              <a:ext uri="{FF2B5EF4-FFF2-40B4-BE49-F238E27FC236}">
                <a16:creationId xmlns:a16="http://schemas.microsoft.com/office/drawing/2014/main" id="{0668A834-1591-2CDA-A7B1-12FEBA6DD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主要问题探索</a:t>
            </a:r>
            <a:endParaRPr lang="zh-CN" altLang="en-US" dirty="0">
              <a:sym typeface="Arial" panose="020B0604020202020204" pitchFamily="34" charset="0"/>
            </a:endParaRPr>
          </a:p>
        </p:txBody>
      </p:sp>
      <p:grpSp>
        <p:nvGrpSpPr>
          <p:cNvPr id="3" name="îśḷïḍê">
            <a:extLst>
              <a:ext uri="{FF2B5EF4-FFF2-40B4-BE49-F238E27FC236}">
                <a16:creationId xmlns:a16="http://schemas.microsoft.com/office/drawing/2014/main" id="{D0E68990-7B28-8FB5-C2D4-70623DE507AA}"/>
              </a:ext>
            </a:extLst>
          </p:cNvPr>
          <p:cNvGrpSpPr/>
          <p:nvPr/>
        </p:nvGrpSpPr>
        <p:grpSpPr>
          <a:xfrm>
            <a:off x="660401" y="1567547"/>
            <a:ext cx="11531599" cy="4332155"/>
            <a:chOff x="660401" y="1567547"/>
            <a:chExt cx="11531599" cy="4332155"/>
          </a:xfrm>
        </p:grpSpPr>
        <p:sp>
          <p:nvSpPr>
            <p:cNvPr id="4" name="ïṡliḍê">
              <a:extLst>
                <a:ext uri="{FF2B5EF4-FFF2-40B4-BE49-F238E27FC236}">
                  <a16:creationId xmlns:a16="http://schemas.microsoft.com/office/drawing/2014/main" id="{42270661-37C5-E15C-684F-9ACC1D4897C9}"/>
                </a:ext>
              </a:extLst>
            </p:cNvPr>
            <p:cNvSpPr/>
            <p:nvPr/>
          </p:nvSpPr>
          <p:spPr>
            <a:xfrm>
              <a:off x="660401" y="1567548"/>
              <a:ext cx="3040741" cy="4319812"/>
            </a:xfrm>
            <a:prstGeom prst="rect">
              <a:avLst/>
            </a:prstGeom>
            <a:blipFill>
              <a:blip r:embed="rId3" cstate="email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 w="38100">
              <a:noFill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" name="iṧ1ïḑe">
              <a:extLst>
                <a:ext uri="{FF2B5EF4-FFF2-40B4-BE49-F238E27FC236}">
                  <a16:creationId xmlns:a16="http://schemas.microsoft.com/office/drawing/2014/main" id="{C758B06E-7FB7-F1C4-52C7-07D9837FE7D5}"/>
                </a:ext>
              </a:extLst>
            </p:cNvPr>
            <p:cNvSpPr/>
            <p:nvPr/>
          </p:nvSpPr>
          <p:spPr>
            <a:xfrm>
              <a:off x="3875315" y="1567548"/>
              <a:ext cx="3040741" cy="4319812"/>
            </a:xfrm>
            <a:prstGeom prst="rect">
              <a:avLst/>
            </a:prstGeom>
            <a:blipFill>
              <a:blip r:embed="rId4" cstate="email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 w="38100">
              <a:noFill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6" name="i$ļîḍè">
              <a:extLst>
                <a:ext uri="{FF2B5EF4-FFF2-40B4-BE49-F238E27FC236}">
                  <a16:creationId xmlns:a16="http://schemas.microsoft.com/office/drawing/2014/main" id="{959A49C1-42C6-A513-7495-1E100EBC287C}"/>
                </a:ext>
              </a:extLst>
            </p:cNvPr>
            <p:cNvSpPr/>
            <p:nvPr/>
          </p:nvSpPr>
          <p:spPr>
            <a:xfrm>
              <a:off x="7090229" y="1567548"/>
              <a:ext cx="3040741" cy="4319812"/>
            </a:xfrm>
            <a:prstGeom prst="rect">
              <a:avLst/>
            </a:prstGeom>
            <a:solidFill>
              <a:schemeClr val="bg1">
                <a:lumMod val="85000"/>
                <a:alpha val="50000"/>
              </a:schemeClr>
            </a:solidFill>
            <a:ln w="1905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lang="zh-CN" altLang="en-US" sz="1200" b="1">
                <a:solidFill>
                  <a:schemeClr val="bg1"/>
                </a:solidFill>
              </a:endParaRPr>
            </a:p>
          </p:txBody>
        </p:sp>
        <p:sp>
          <p:nvSpPr>
            <p:cNvPr id="7" name="işļïḑé">
              <a:extLst>
                <a:ext uri="{FF2B5EF4-FFF2-40B4-BE49-F238E27FC236}">
                  <a16:creationId xmlns:a16="http://schemas.microsoft.com/office/drawing/2014/main" id="{AEC5B3CD-5AC3-3F69-3578-CD8DC51A888B}"/>
                </a:ext>
              </a:extLst>
            </p:cNvPr>
            <p:cNvSpPr/>
            <p:nvPr/>
          </p:nvSpPr>
          <p:spPr>
            <a:xfrm>
              <a:off x="10305142" y="1567547"/>
              <a:ext cx="1886858" cy="4319811"/>
            </a:xfrm>
            <a:prstGeom prst="rect">
              <a:avLst/>
            </a:prstGeom>
            <a:blipFill>
              <a:blip r:embed="rId5" cstate="email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 w="38100">
              <a:noFill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dirty="0"/>
            </a:p>
          </p:txBody>
        </p:sp>
        <p:sp>
          <p:nvSpPr>
            <p:cNvPr id="8" name="íśľíḑé">
              <a:extLst>
                <a:ext uri="{FF2B5EF4-FFF2-40B4-BE49-F238E27FC236}">
                  <a16:creationId xmlns:a16="http://schemas.microsoft.com/office/drawing/2014/main" id="{42E9A1D1-9F70-181A-A7E6-C3A357EC5261}"/>
                </a:ext>
              </a:extLst>
            </p:cNvPr>
            <p:cNvSpPr/>
            <p:nvPr/>
          </p:nvSpPr>
          <p:spPr>
            <a:xfrm>
              <a:off x="673100" y="5561148"/>
              <a:ext cx="3028729" cy="338554"/>
            </a:xfrm>
            <a:prstGeom prst="rect">
              <a:avLst/>
            </a:prstGeom>
            <a:solidFill>
              <a:schemeClr val="accent2"/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defTabSz="914354"/>
              <a:r>
                <a:rPr lang="en-US" altLang="zh-CN" sz="1600" b="1" dirty="0">
                  <a:solidFill>
                    <a:srgbClr val="FFFFFF"/>
                  </a:solidFill>
                  <a:effectLst/>
                </a:rPr>
                <a:t>Text here</a:t>
              </a:r>
            </a:p>
          </p:txBody>
        </p:sp>
        <p:sp>
          <p:nvSpPr>
            <p:cNvPr id="9" name="išlídé">
              <a:extLst>
                <a:ext uri="{FF2B5EF4-FFF2-40B4-BE49-F238E27FC236}">
                  <a16:creationId xmlns:a16="http://schemas.microsoft.com/office/drawing/2014/main" id="{82112CF6-50FA-AC3C-AF62-E81FB281CF13}"/>
                </a:ext>
              </a:extLst>
            </p:cNvPr>
            <p:cNvSpPr/>
            <p:nvPr/>
          </p:nvSpPr>
          <p:spPr>
            <a:xfrm>
              <a:off x="3875315" y="5561148"/>
              <a:ext cx="3028730" cy="338554"/>
            </a:xfrm>
            <a:prstGeom prst="rect">
              <a:avLst/>
            </a:prstGeom>
            <a:solidFill>
              <a:schemeClr val="accent5"/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defTabSz="914354"/>
              <a:r>
                <a:rPr lang="en-US" altLang="zh-CN" sz="1600" b="1" dirty="0">
                  <a:solidFill>
                    <a:srgbClr val="FFFFFF"/>
                  </a:solidFill>
                  <a:effectLst/>
                </a:rPr>
                <a:t>Text here</a:t>
              </a:r>
            </a:p>
          </p:txBody>
        </p:sp>
        <p:sp>
          <p:nvSpPr>
            <p:cNvPr id="10" name="íšľîḍè">
              <a:extLst>
                <a:ext uri="{FF2B5EF4-FFF2-40B4-BE49-F238E27FC236}">
                  <a16:creationId xmlns:a16="http://schemas.microsoft.com/office/drawing/2014/main" id="{FB431100-4270-2867-61F8-774ACEBA885C}"/>
                </a:ext>
              </a:extLst>
            </p:cNvPr>
            <p:cNvSpPr/>
            <p:nvPr/>
          </p:nvSpPr>
          <p:spPr>
            <a:xfrm>
              <a:off x="10293131" y="5561148"/>
              <a:ext cx="1898869" cy="338554"/>
            </a:xfrm>
            <a:prstGeom prst="rect">
              <a:avLst/>
            </a:prstGeom>
            <a:solidFill>
              <a:schemeClr val="accent3"/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defTabSz="914354"/>
              <a:r>
                <a:rPr lang="en-US" altLang="zh-CN" sz="1600" b="1" dirty="0">
                  <a:solidFill>
                    <a:srgbClr val="FFFFFF"/>
                  </a:solidFill>
                  <a:effectLst/>
                </a:rPr>
                <a:t>Text here </a:t>
              </a:r>
            </a:p>
          </p:txBody>
        </p:sp>
        <p:sp>
          <p:nvSpPr>
            <p:cNvPr id="11" name="îṡļîḓe">
              <a:extLst>
                <a:ext uri="{FF2B5EF4-FFF2-40B4-BE49-F238E27FC236}">
                  <a16:creationId xmlns:a16="http://schemas.microsoft.com/office/drawing/2014/main" id="{E411B908-FF2F-8896-E88B-962095F4FE88}"/>
                </a:ext>
              </a:extLst>
            </p:cNvPr>
            <p:cNvSpPr/>
            <p:nvPr/>
          </p:nvSpPr>
          <p:spPr>
            <a:xfrm flipH="1">
              <a:off x="7290161" y="4296341"/>
              <a:ext cx="2840809" cy="756297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spAutoFit/>
            </a:bodyPr>
            <a:lstStyle/>
            <a:p>
              <a:pPr defTabSz="913765">
                <a:lnSpc>
                  <a:spcPct val="150000"/>
                </a:lnSpc>
                <a:buSzPct val="25000"/>
                <a:defRPr/>
              </a:pP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Theme</a:t>
              </a:r>
              <a:r>
                <a:rPr kumimoji="0" lang="en-US" altLang="zh-CN" sz="1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 </a:t>
              </a:r>
              <a:r>
                <a:rPr kumimoji="0" lang="en-US" altLang="zh-CN" sz="1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 color makes PPT more convenient to change. Adjust the spacing to adapt to Chinese typesetting, use the reference line in PPT.</a:t>
              </a:r>
            </a:p>
          </p:txBody>
        </p:sp>
        <p:sp>
          <p:nvSpPr>
            <p:cNvPr id="12" name="íSḻíḓè">
              <a:extLst>
                <a:ext uri="{FF2B5EF4-FFF2-40B4-BE49-F238E27FC236}">
                  <a16:creationId xmlns:a16="http://schemas.microsoft.com/office/drawing/2014/main" id="{927C901D-EEBD-359F-FEE6-B486C430A2DB}"/>
                </a:ext>
              </a:extLst>
            </p:cNvPr>
            <p:cNvSpPr/>
            <p:nvPr/>
          </p:nvSpPr>
          <p:spPr>
            <a:xfrm>
              <a:off x="7367324" y="3824514"/>
              <a:ext cx="444222" cy="186475"/>
            </a:xfrm>
            <a:prstGeom prst="rect">
              <a:avLst/>
            </a:prstGeom>
            <a:solidFill>
              <a:schemeClr val="accent2"/>
            </a:solidFill>
            <a:ln w="12700" cap="rnd">
              <a:noFill/>
              <a:prstDash val="solid"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325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lang="zh-CN" alt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ísḷîḓe">
              <a:extLst>
                <a:ext uri="{FF2B5EF4-FFF2-40B4-BE49-F238E27FC236}">
                  <a16:creationId xmlns:a16="http://schemas.microsoft.com/office/drawing/2014/main" id="{0C6E10C4-1874-A854-2774-239E22D0B9E2}"/>
                </a:ext>
              </a:extLst>
            </p:cNvPr>
            <p:cNvSpPr txBox="1"/>
            <p:nvPr/>
          </p:nvSpPr>
          <p:spPr>
            <a:xfrm>
              <a:off x="7290161" y="2414921"/>
              <a:ext cx="2503714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>
                <a:buSzPct val="25000"/>
              </a:pPr>
              <a:r>
                <a:rPr lang="en-US" altLang="zh-CN" sz="2800" b="1" dirty="0"/>
                <a:t>Supporting text here.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4299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ṧlîḓê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ïṧ1ïḋé">
            <a:extLst>
              <a:ext uri="{FF2B5EF4-FFF2-40B4-BE49-F238E27FC236}">
                <a16:creationId xmlns:a16="http://schemas.microsoft.com/office/drawing/2014/main" id="{5E924934-2C0A-C06A-332A-154680E45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研究方法</a:t>
            </a:r>
            <a:endParaRPr lang="zh-CN" altLang="en-US" dirty="0">
              <a:sym typeface="Arial" panose="020B0604020202020204" pitchFamily="34" charset="0"/>
            </a:endParaRPr>
          </a:p>
        </p:txBody>
      </p:sp>
      <p:grpSp>
        <p:nvGrpSpPr>
          <p:cNvPr id="9" name="iṡľiḋe">
            <a:extLst>
              <a:ext uri="{FF2B5EF4-FFF2-40B4-BE49-F238E27FC236}">
                <a16:creationId xmlns:a16="http://schemas.microsoft.com/office/drawing/2014/main" id="{B74FEEBC-1311-B3D1-DD40-7C819366397C}"/>
              </a:ext>
            </a:extLst>
          </p:cNvPr>
          <p:cNvGrpSpPr/>
          <p:nvPr/>
        </p:nvGrpSpPr>
        <p:grpSpPr>
          <a:xfrm>
            <a:off x="578369" y="1045603"/>
            <a:ext cx="10940531" cy="4955457"/>
            <a:chOff x="578369" y="1045603"/>
            <a:chExt cx="10940531" cy="4955457"/>
          </a:xfrm>
        </p:grpSpPr>
        <p:sp>
          <p:nvSpPr>
            <p:cNvPr id="10" name="ïŝļídè">
              <a:extLst>
                <a:ext uri="{FF2B5EF4-FFF2-40B4-BE49-F238E27FC236}">
                  <a16:creationId xmlns:a16="http://schemas.microsoft.com/office/drawing/2014/main" id="{E45E76D2-AB93-C70C-39A1-D55AA701C2EB}"/>
                </a:ext>
              </a:extLst>
            </p:cNvPr>
            <p:cNvSpPr/>
            <p:nvPr/>
          </p:nvSpPr>
          <p:spPr>
            <a:xfrm>
              <a:off x="660400" y="4627440"/>
              <a:ext cx="1420096" cy="368245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bg1"/>
                  </a:solidFill>
                </a:rPr>
                <a:t>Text here</a:t>
              </a:r>
              <a:endParaRPr lang="zh-CN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îŝ1ïdê">
              <a:extLst>
                <a:ext uri="{FF2B5EF4-FFF2-40B4-BE49-F238E27FC236}">
                  <a16:creationId xmlns:a16="http://schemas.microsoft.com/office/drawing/2014/main" id="{3B5F8869-B8A5-E38F-424C-989E7AA4A96A}"/>
                </a:ext>
              </a:extLst>
            </p:cNvPr>
            <p:cNvSpPr/>
            <p:nvPr/>
          </p:nvSpPr>
          <p:spPr>
            <a:xfrm>
              <a:off x="3624425" y="5632815"/>
              <a:ext cx="1420096" cy="368245"/>
            </a:xfrm>
            <a:prstGeom prst="rect">
              <a:avLst/>
            </a:prstGeom>
            <a:solidFill>
              <a:schemeClr val="accent5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bg1"/>
                  </a:solidFill>
                </a:rPr>
                <a:t>Text here</a:t>
              </a:r>
              <a:endParaRPr lang="zh-CN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ïṣ1íḋé">
              <a:extLst>
                <a:ext uri="{FF2B5EF4-FFF2-40B4-BE49-F238E27FC236}">
                  <a16:creationId xmlns:a16="http://schemas.microsoft.com/office/drawing/2014/main" id="{100F5217-870D-1F94-DAE9-A89BE95FAF56}"/>
                </a:ext>
              </a:extLst>
            </p:cNvPr>
            <p:cNvSpPr/>
            <p:nvPr/>
          </p:nvSpPr>
          <p:spPr>
            <a:xfrm>
              <a:off x="6588450" y="4627440"/>
              <a:ext cx="1420096" cy="368245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bg1"/>
                  </a:solidFill>
                </a:rPr>
                <a:t>Text here</a:t>
              </a:r>
              <a:endParaRPr lang="zh-CN" alt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isḷïḓê">
              <a:extLst>
                <a:ext uri="{FF2B5EF4-FFF2-40B4-BE49-F238E27FC236}">
                  <a16:creationId xmlns:a16="http://schemas.microsoft.com/office/drawing/2014/main" id="{92AFCE75-561C-4A52-17EF-8C5149DB75DC}"/>
                </a:ext>
              </a:extLst>
            </p:cNvPr>
            <p:cNvSpPr/>
            <p:nvPr/>
          </p:nvSpPr>
          <p:spPr>
            <a:xfrm>
              <a:off x="9552475" y="5632815"/>
              <a:ext cx="1420096" cy="368245"/>
            </a:xfrm>
            <a:prstGeom prst="rect">
              <a:avLst/>
            </a:prstGeom>
            <a:solidFill>
              <a:schemeClr val="accent5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1600" b="1" dirty="0">
                  <a:solidFill>
                    <a:schemeClr val="bg1"/>
                  </a:solidFill>
                </a:rPr>
                <a:t>Text here</a:t>
              </a:r>
              <a:endParaRPr lang="zh-CN" altLang="en-US" sz="1600" b="1" dirty="0">
                <a:solidFill>
                  <a:schemeClr val="bg1"/>
                </a:solidFill>
              </a:endParaRPr>
            </a:p>
          </p:txBody>
        </p:sp>
        <p:cxnSp>
          <p:nvCxnSpPr>
            <p:cNvPr id="14" name="ïṡḻíḍè">
              <a:extLst>
                <a:ext uri="{FF2B5EF4-FFF2-40B4-BE49-F238E27FC236}">
                  <a16:creationId xmlns:a16="http://schemas.microsoft.com/office/drawing/2014/main" id="{31F362BE-CFB5-1B21-0393-8CE42419AAFD}"/>
                </a:ext>
              </a:extLst>
            </p:cNvPr>
            <p:cNvCxnSpPr>
              <a:cxnSpLocks/>
            </p:cNvCxnSpPr>
            <p:nvPr/>
          </p:nvCxnSpPr>
          <p:spPr>
            <a:xfrm>
              <a:off x="660400" y="5292179"/>
              <a:ext cx="10858500" cy="0"/>
            </a:xfrm>
            <a:prstGeom prst="line">
              <a:avLst/>
            </a:prstGeom>
            <a:ln w="12700">
              <a:solidFill>
                <a:schemeClr val="tx1">
                  <a:lumMod val="95000"/>
                  <a:lumOff val="5000"/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ïsḻîďe">
              <a:extLst>
                <a:ext uri="{FF2B5EF4-FFF2-40B4-BE49-F238E27FC236}">
                  <a16:creationId xmlns:a16="http://schemas.microsoft.com/office/drawing/2014/main" id="{30A4917F-8787-5C39-B07E-A23BB57CCB73}"/>
                </a:ext>
              </a:extLst>
            </p:cNvPr>
            <p:cNvSpPr/>
            <p:nvPr/>
          </p:nvSpPr>
          <p:spPr>
            <a:xfrm>
              <a:off x="1305678" y="5226860"/>
              <a:ext cx="129540" cy="12954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6" name="îsḷîḓe">
              <a:extLst>
                <a:ext uri="{FF2B5EF4-FFF2-40B4-BE49-F238E27FC236}">
                  <a16:creationId xmlns:a16="http://schemas.microsoft.com/office/drawing/2014/main" id="{445DC065-14A4-9E32-6A38-727185F70495}"/>
                </a:ext>
              </a:extLst>
            </p:cNvPr>
            <p:cNvSpPr/>
            <p:nvPr/>
          </p:nvSpPr>
          <p:spPr>
            <a:xfrm>
              <a:off x="4269703" y="5226860"/>
              <a:ext cx="129540" cy="12954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7" name="îSļiḋé">
              <a:extLst>
                <a:ext uri="{FF2B5EF4-FFF2-40B4-BE49-F238E27FC236}">
                  <a16:creationId xmlns:a16="http://schemas.microsoft.com/office/drawing/2014/main" id="{997624E1-DC8E-F850-2940-7107EDB58EB7}"/>
                </a:ext>
              </a:extLst>
            </p:cNvPr>
            <p:cNvSpPr/>
            <p:nvPr/>
          </p:nvSpPr>
          <p:spPr>
            <a:xfrm>
              <a:off x="7235729" y="5226860"/>
              <a:ext cx="129540" cy="129540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8" name="íŝ1ïďe">
              <a:extLst>
                <a:ext uri="{FF2B5EF4-FFF2-40B4-BE49-F238E27FC236}">
                  <a16:creationId xmlns:a16="http://schemas.microsoft.com/office/drawing/2014/main" id="{C31587D8-AD93-D2FB-3213-2846F68A1197}"/>
                </a:ext>
              </a:extLst>
            </p:cNvPr>
            <p:cNvSpPr/>
            <p:nvPr/>
          </p:nvSpPr>
          <p:spPr>
            <a:xfrm>
              <a:off x="10197753" y="5226860"/>
              <a:ext cx="129540" cy="12954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19" name="îşḻîḍé">
              <a:extLst>
                <a:ext uri="{FF2B5EF4-FFF2-40B4-BE49-F238E27FC236}">
                  <a16:creationId xmlns:a16="http://schemas.microsoft.com/office/drawing/2014/main" id="{E13D50F1-497B-DA46-EB2F-4B91AF614B24}"/>
                </a:ext>
              </a:extLst>
            </p:cNvPr>
            <p:cNvSpPr txBox="1"/>
            <p:nvPr/>
          </p:nvSpPr>
          <p:spPr>
            <a:xfrm>
              <a:off x="578369" y="1045603"/>
              <a:ext cx="4673546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</a:rPr>
                <a:t>Unified fonts </a:t>
              </a:r>
            </a:p>
            <a:p>
              <a:pPr marL="0" marR="0" lvl="0" indent="0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make reading more fluent. </a:t>
              </a:r>
            </a:p>
          </p:txBody>
        </p:sp>
        <p:sp>
          <p:nvSpPr>
            <p:cNvPr id="20" name="îśľîḓê">
              <a:extLst>
                <a:ext uri="{FF2B5EF4-FFF2-40B4-BE49-F238E27FC236}">
                  <a16:creationId xmlns:a16="http://schemas.microsoft.com/office/drawing/2014/main" id="{67E7318B-56C3-B8AF-C442-53FD5F043BA6}"/>
                </a:ext>
              </a:extLst>
            </p:cNvPr>
            <p:cNvSpPr txBox="1"/>
            <p:nvPr/>
          </p:nvSpPr>
          <p:spPr>
            <a:xfrm>
              <a:off x="578369" y="2273628"/>
              <a:ext cx="5134451" cy="7895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sz="1000"/>
              </a:lvl1pPr>
            </a:lstStyle>
            <a:p>
              <a:r>
                <a:rPr lang="en-US" altLang="zh-CN" dirty="0"/>
                <a:t>Adjust the spacing to adapt to Chinese typesetting, </a:t>
              </a:r>
              <a:r>
                <a:rPr lang="en-US" altLang="zh-CN"/>
                <a:t>use threference</a:t>
              </a:r>
              <a:r>
                <a:rPr lang="en-US" altLang="zh-CN" dirty="0"/>
                <a:t> line </a:t>
              </a:r>
              <a:r>
                <a:rPr lang="en-US" altLang="zh-CN"/>
                <a:t>in </a:t>
              </a:r>
              <a:r>
                <a:rPr lang="en-US" altLang="zh-CN" dirty="0" err="1"/>
                <a:t>PPT</a:t>
              </a:r>
              <a:r>
                <a:rPr lang="en-US" altLang="zh-CN" err="1"/>
                <a:t>.</a:t>
              </a:r>
              <a:r>
                <a:rPr lang="en-US" altLang="zh-CN"/>
                <a:t>Unified</a:t>
              </a:r>
              <a:r>
                <a:rPr lang="en-US" altLang="zh-CN" dirty="0"/>
                <a:t> fonts make reading </a:t>
              </a:r>
              <a:r>
                <a:rPr lang="en-US" altLang="zh-CN"/>
                <a:t>more </a:t>
              </a:r>
              <a:r>
                <a:rPr lang="en-US" altLang="zh-CN" dirty="0" err="1"/>
                <a:t>fluent</a:t>
              </a:r>
              <a:r>
                <a:rPr lang="en-US" altLang="zh-CN" err="1"/>
                <a:t>.</a:t>
              </a:r>
              <a:r>
                <a:rPr lang="en-US" altLang="zh-CN"/>
                <a:t>Copy</a:t>
              </a:r>
              <a:r>
                <a:rPr lang="en-US" altLang="zh-CN" dirty="0"/>
                <a:t> paste fonts. Choose the </a:t>
              </a:r>
              <a:r>
                <a:rPr lang="en-US" altLang="zh-CN"/>
                <a:t>only optio</a:t>
              </a:r>
              <a:r>
                <a:rPr lang="en-US" altLang="zh-CN" dirty="0"/>
                <a:t> to retain text……</a:t>
              </a:r>
            </a:p>
          </p:txBody>
        </p:sp>
        <p:sp>
          <p:nvSpPr>
            <p:cNvPr id="21" name="ï$ḷiḓe">
              <a:extLst>
                <a:ext uri="{FF2B5EF4-FFF2-40B4-BE49-F238E27FC236}">
                  <a16:creationId xmlns:a16="http://schemas.microsoft.com/office/drawing/2014/main" id="{D750BA31-677F-C4E8-56E5-628311064B29}"/>
                </a:ext>
              </a:extLst>
            </p:cNvPr>
            <p:cNvSpPr txBox="1"/>
            <p:nvPr/>
          </p:nvSpPr>
          <p:spPr>
            <a:xfrm>
              <a:off x="8222788" y="1644997"/>
              <a:ext cx="2934872" cy="375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kumimoji="0" sz="1200" b="1" i="0" u="none" strike="noStrike" cap="none" spc="0" normalizeH="0" baseline="0">
                  <a:ln>
                    <a:noFill/>
                  </a:ln>
                  <a:effectLst/>
                  <a:uLnTx/>
                  <a:uFillTx/>
                </a:defRPr>
              </a:lvl1pPr>
            </a:lstStyle>
            <a:p>
              <a:r>
                <a:rPr lang="en-US" altLang="zh-CN" sz="1400" dirty="0"/>
                <a:t>SUPPORTING TEXT HERE</a:t>
              </a:r>
            </a:p>
          </p:txBody>
        </p:sp>
        <p:sp>
          <p:nvSpPr>
            <p:cNvPr id="22" name="ïṩlîḋé">
              <a:extLst>
                <a:ext uri="{FF2B5EF4-FFF2-40B4-BE49-F238E27FC236}">
                  <a16:creationId xmlns:a16="http://schemas.microsoft.com/office/drawing/2014/main" id="{DBFEE830-7E2E-5723-35B4-ECB9214F12A4}"/>
                </a:ext>
              </a:extLst>
            </p:cNvPr>
            <p:cNvSpPr txBox="1"/>
            <p:nvPr/>
          </p:nvSpPr>
          <p:spPr>
            <a:xfrm>
              <a:off x="8222788" y="2075401"/>
              <a:ext cx="3166148" cy="7895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sz="1000"/>
              </a:lvl1pPr>
            </a:lstStyle>
            <a:p>
              <a:r>
                <a:rPr lang="en-US" altLang="zh-CN" dirty="0"/>
                <a:t>Copy paste fonts Choose the only option to retain text Adjust the spacing to adapt to Chinese typesetting</a:t>
              </a:r>
            </a:p>
          </p:txBody>
        </p:sp>
        <p:cxnSp>
          <p:nvCxnSpPr>
            <p:cNvPr id="23" name="íṧlíďé">
              <a:extLst>
                <a:ext uri="{FF2B5EF4-FFF2-40B4-BE49-F238E27FC236}">
                  <a16:creationId xmlns:a16="http://schemas.microsoft.com/office/drawing/2014/main" id="{094A3E95-12D0-DA8A-DAB7-CC03A2B6A8A2}"/>
                </a:ext>
              </a:extLst>
            </p:cNvPr>
            <p:cNvCxnSpPr>
              <a:cxnSpLocks/>
              <a:stCxn id="18" idx="0"/>
            </p:cNvCxnSpPr>
            <p:nvPr/>
          </p:nvCxnSpPr>
          <p:spPr>
            <a:xfrm rot="16200000" flipV="1">
              <a:off x="7725238" y="2689575"/>
              <a:ext cx="2805342" cy="2269228"/>
            </a:xfrm>
            <a:prstGeom prst="bentConnector4">
              <a:avLst>
                <a:gd name="adj1" fmla="val 34039"/>
                <a:gd name="adj2" fmla="val 110074"/>
              </a:avLst>
            </a:prstGeom>
            <a:ln w="12700">
              <a:solidFill>
                <a:schemeClr val="tx1">
                  <a:lumMod val="95000"/>
                  <a:lumOff val="5000"/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14329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íslïdê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şḷidé">
            <a:extLst>
              <a:ext uri="{FF2B5EF4-FFF2-40B4-BE49-F238E27FC236}">
                <a16:creationId xmlns:a16="http://schemas.microsoft.com/office/drawing/2014/main" id="{26136F11-31F6-0059-0799-36C2C0E4D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研究过程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î$lîḋe">
            <a:extLst>
              <a:ext uri="{FF2B5EF4-FFF2-40B4-BE49-F238E27FC236}">
                <a16:creationId xmlns:a16="http://schemas.microsoft.com/office/drawing/2014/main" id="{A8A2551B-196F-D350-4EDF-F601CA662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57452" y="6438900"/>
            <a:ext cx="2661448" cy="215900"/>
          </a:xfrm>
        </p:spPr>
        <p:txBody>
          <a:bodyPr/>
          <a:lstStyle/>
          <a:p>
            <a:fld id="{7F65B630-C7FF-41C0-9923-C5E5E29EED81}" type="slidenum">
              <a:rPr lang="zh-CN" altLang="en-US" smtClean="0"/>
              <a:t>14</a:t>
            </a:fld>
            <a:endParaRPr lang="zh-CN" altLang="en-US"/>
          </a:p>
        </p:txBody>
      </p:sp>
      <p:sp>
        <p:nvSpPr>
          <p:cNvPr id="4" name="ïśḻiďè">
            <a:extLst>
              <a:ext uri="{FF2B5EF4-FFF2-40B4-BE49-F238E27FC236}">
                <a16:creationId xmlns:a16="http://schemas.microsoft.com/office/drawing/2014/main" id="{50572CCF-7B6B-3238-020F-31BBE745051B}"/>
              </a:ext>
            </a:extLst>
          </p:cNvPr>
          <p:cNvSpPr txBox="1"/>
          <p:nvPr/>
        </p:nvSpPr>
        <p:spPr>
          <a:xfrm>
            <a:off x="830576" y="2381599"/>
            <a:ext cx="3124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Unified fonts </a:t>
            </a:r>
          </a:p>
          <a:p>
            <a:pPr marL="0" marR="0" lvl="0" indent="0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make </a:t>
            </a:r>
          </a:p>
          <a:p>
            <a:pPr marL="0" marR="0" lvl="0" indent="0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reading </a:t>
            </a:r>
          </a:p>
          <a:p>
            <a:pPr marL="0" marR="0" lvl="0" indent="0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lang="en-US" altLang="zh-CN" sz="2800" b="1" dirty="0"/>
              <a:t>more fluent.</a:t>
            </a:r>
          </a:p>
        </p:txBody>
      </p:sp>
      <p:sp>
        <p:nvSpPr>
          <p:cNvPr id="5" name="ïšḷiḋé">
            <a:extLst>
              <a:ext uri="{FF2B5EF4-FFF2-40B4-BE49-F238E27FC236}">
                <a16:creationId xmlns:a16="http://schemas.microsoft.com/office/drawing/2014/main" id="{04BCC4D7-903E-0386-6036-B3915BA6F23A}"/>
              </a:ext>
            </a:extLst>
          </p:cNvPr>
          <p:cNvSpPr/>
          <p:nvPr/>
        </p:nvSpPr>
        <p:spPr>
          <a:xfrm>
            <a:off x="0" y="4523874"/>
            <a:ext cx="12192000" cy="2334126"/>
          </a:xfrm>
          <a:prstGeom prst="rect">
            <a:avLst/>
          </a:prstGeom>
          <a:solidFill>
            <a:schemeClr val="bg1">
              <a:lumMod val="85000"/>
              <a:alpha val="50000"/>
            </a:schemeClr>
          </a:solidFill>
          <a:ln w="19050" cap="rnd">
            <a:noFill/>
            <a:prstDash val="solid"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14354"/>
            <a:endParaRPr lang="zh-CN" altLang="en-US" sz="1200" b="1">
              <a:solidFill>
                <a:schemeClr val="bg1"/>
              </a:solidFill>
            </a:endParaRPr>
          </a:p>
        </p:txBody>
      </p:sp>
      <p:cxnSp>
        <p:nvCxnSpPr>
          <p:cNvPr id="6" name="íṡlîḋé">
            <a:extLst>
              <a:ext uri="{FF2B5EF4-FFF2-40B4-BE49-F238E27FC236}">
                <a16:creationId xmlns:a16="http://schemas.microsoft.com/office/drawing/2014/main" id="{DEE46B38-DBAE-765F-F090-C145837F4650}"/>
              </a:ext>
            </a:extLst>
          </p:cNvPr>
          <p:cNvCxnSpPr>
            <a:cxnSpLocks/>
          </p:cNvCxnSpPr>
          <p:nvPr/>
        </p:nvCxnSpPr>
        <p:spPr>
          <a:xfrm>
            <a:off x="3868461" y="2498293"/>
            <a:ext cx="0" cy="163420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  <a:alpha val="4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îs1îdê">
            <a:extLst>
              <a:ext uri="{FF2B5EF4-FFF2-40B4-BE49-F238E27FC236}">
                <a16:creationId xmlns:a16="http://schemas.microsoft.com/office/drawing/2014/main" id="{E1E35E87-CB0C-C1AB-3470-DCCB60D913BF}"/>
              </a:ext>
            </a:extLst>
          </p:cNvPr>
          <p:cNvSpPr txBox="1"/>
          <p:nvPr/>
        </p:nvSpPr>
        <p:spPr>
          <a:xfrm>
            <a:off x="4309137" y="3043672"/>
            <a:ext cx="2930911" cy="997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kumimoji="1" sz="1000">
                <a:solidFill>
                  <a:schemeClr val="tx1">
                    <a:alpha val="40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dirty="0">
                <a:solidFill>
                  <a:schemeClr val="tx1"/>
                </a:solidFill>
              </a:rPr>
              <a:t>Adjust the spacing to adapt to Chinese typesetting, use the reference line in PPT.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Theme color makes PPT more convenient to change. </a:t>
            </a:r>
          </a:p>
        </p:txBody>
      </p:sp>
      <p:sp>
        <p:nvSpPr>
          <p:cNvPr id="8" name="íšľïďe">
            <a:extLst>
              <a:ext uri="{FF2B5EF4-FFF2-40B4-BE49-F238E27FC236}">
                <a16:creationId xmlns:a16="http://schemas.microsoft.com/office/drawing/2014/main" id="{872452CA-37F0-713D-4110-6930344D5008}"/>
              </a:ext>
            </a:extLst>
          </p:cNvPr>
          <p:cNvSpPr txBox="1"/>
          <p:nvPr/>
        </p:nvSpPr>
        <p:spPr>
          <a:xfrm>
            <a:off x="4309137" y="2615908"/>
            <a:ext cx="2930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accent1"/>
                </a:solidFill>
              </a:rPr>
              <a:t>Supporting text here.</a:t>
            </a:r>
          </a:p>
        </p:txBody>
      </p:sp>
      <p:sp>
        <p:nvSpPr>
          <p:cNvPr id="9" name="îŝļiḍé">
            <a:extLst>
              <a:ext uri="{FF2B5EF4-FFF2-40B4-BE49-F238E27FC236}">
                <a16:creationId xmlns:a16="http://schemas.microsoft.com/office/drawing/2014/main" id="{F5D6183D-9108-8598-164D-D55609D55076}"/>
              </a:ext>
            </a:extLst>
          </p:cNvPr>
          <p:cNvSpPr txBox="1"/>
          <p:nvPr/>
        </p:nvSpPr>
        <p:spPr>
          <a:xfrm>
            <a:off x="7989040" y="3043672"/>
            <a:ext cx="2930911" cy="997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kumimoji="1" sz="1000">
                <a:solidFill>
                  <a:schemeClr val="tx1">
                    <a:alpha val="40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dirty="0">
                <a:solidFill>
                  <a:schemeClr val="tx1"/>
                </a:solidFill>
              </a:rPr>
              <a:t>Adjust the spacing to adapt to Chinese typesetting, use the reference line in PPT.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Theme color makes PPT more convenient to change. </a:t>
            </a:r>
          </a:p>
        </p:txBody>
      </p:sp>
      <p:sp>
        <p:nvSpPr>
          <p:cNvPr id="10" name="î$lïde">
            <a:extLst>
              <a:ext uri="{FF2B5EF4-FFF2-40B4-BE49-F238E27FC236}">
                <a16:creationId xmlns:a16="http://schemas.microsoft.com/office/drawing/2014/main" id="{AE38A23C-7E46-ECF6-16EC-9ED89D1DD0E3}"/>
              </a:ext>
            </a:extLst>
          </p:cNvPr>
          <p:cNvSpPr txBox="1"/>
          <p:nvPr/>
        </p:nvSpPr>
        <p:spPr>
          <a:xfrm>
            <a:off x="7989040" y="2615908"/>
            <a:ext cx="2930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accent1"/>
                </a:solidFill>
              </a:rPr>
              <a:t>Supporting text here.</a:t>
            </a:r>
          </a:p>
        </p:txBody>
      </p:sp>
      <p:sp>
        <p:nvSpPr>
          <p:cNvPr id="11" name="iṧḷiḑê">
            <a:extLst>
              <a:ext uri="{FF2B5EF4-FFF2-40B4-BE49-F238E27FC236}">
                <a16:creationId xmlns:a16="http://schemas.microsoft.com/office/drawing/2014/main" id="{14691E83-B230-B9E4-607F-BF1A112AE56D}"/>
              </a:ext>
            </a:extLst>
          </p:cNvPr>
          <p:cNvSpPr txBox="1"/>
          <p:nvPr/>
        </p:nvSpPr>
        <p:spPr>
          <a:xfrm>
            <a:off x="830576" y="4934886"/>
            <a:ext cx="4762842" cy="597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kumimoji="1" sz="1000">
                <a:solidFill>
                  <a:schemeClr val="tx1">
                    <a:alpha val="40000"/>
                  </a:schemeClr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dirty="0">
                <a:solidFill>
                  <a:schemeClr val="tx1"/>
                </a:solidFill>
              </a:rPr>
              <a:t>Theme color makes PPT more convenient to change.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Adjust the spacing to adapt to Chinese typesetting, use the reference line in PPT.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333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işḻîďe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ïsliďe">
            <a:extLst>
              <a:ext uri="{FF2B5EF4-FFF2-40B4-BE49-F238E27FC236}">
                <a16:creationId xmlns:a16="http://schemas.microsoft.com/office/drawing/2014/main" id="{D3C884DC-C58C-4D83-9157-478A0AECA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altLang="zh-CN" dirty="0"/>
            </a:br>
            <a:r>
              <a:rPr lang="zh-CN" altLang="en-US" dirty="0"/>
              <a:t>论文总结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iSḻïḓè">
            <a:extLst>
              <a:ext uri="{FF2B5EF4-FFF2-40B4-BE49-F238E27FC236}">
                <a16:creationId xmlns:a16="http://schemas.microsoft.com/office/drawing/2014/main" id="{378DAE95-7127-4F51-9451-9FE7A2833B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Supporting text here.</a:t>
            </a:r>
          </a:p>
          <a:p>
            <a:pPr lvl="0"/>
            <a:r>
              <a:rPr lang="en-US" altLang="zh-CN" dirty="0">
                <a:sym typeface="Arial" panose="020B0604020202020204" pitchFamily="34" charset="0"/>
              </a:rPr>
              <a:t>When you copy &amp; paste, choose "keep text only" option.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11" name="íṩ1ídè">
            <a:extLst>
              <a:ext uri="{FF2B5EF4-FFF2-40B4-BE49-F238E27FC236}">
                <a16:creationId xmlns:a16="http://schemas.microsoft.com/office/drawing/2014/main" id="{65317BA8-C50F-F4AA-E0BA-57B9242C5E1B}"/>
              </a:ext>
            </a:extLst>
          </p:cNvPr>
          <p:cNvSpPr/>
          <p:nvPr/>
        </p:nvSpPr>
        <p:spPr>
          <a:xfrm>
            <a:off x="11242457" y="787302"/>
            <a:ext cx="159821" cy="159856"/>
          </a:xfrm>
          <a:custGeom>
            <a:avLst/>
            <a:gdLst>
              <a:gd name="T0" fmla="*/ 8998 w 9184"/>
              <a:gd name="T1" fmla="*/ 8321 h 9184"/>
              <a:gd name="T2" fmla="*/ 6972 w 9184"/>
              <a:gd name="T3" fmla="*/ 6293 h 9184"/>
              <a:gd name="T4" fmla="*/ 6823 w 9184"/>
              <a:gd name="T5" fmla="*/ 6192 h 9184"/>
              <a:gd name="T6" fmla="*/ 7647 w 9184"/>
              <a:gd name="T7" fmla="*/ 3823 h 9184"/>
              <a:gd name="T8" fmla="*/ 3823 w 9184"/>
              <a:gd name="T9" fmla="*/ 0 h 9184"/>
              <a:gd name="T10" fmla="*/ 0 w 9184"/>
              <a:gd name="T11" fmla="*/ 3823 h 9184"/>
              <a:gd name="T12" fmla="*/ 3823 w 9184"/>
              <a:gd name="T13" fmla="*/ 7645 h 9184"/>
              <a:gd name="T14" fmla="*/ 6195 w 9184"/>
              <a:gd name="T15" fmla="*/ 6821 h 9184"/>
              <a:gd name="T16" fmla="*/ 6295 w 9184"/>
              <a:gd name="T17" fmla="*/ 6969 h 9184"/>
              <a:gd name="T18" fmla="*/ 8321 w 9184"/>
              <a:gd name="T19" fmla="*/ 8997 h 9184"/>
              <a:gd name="T20" fmla="*/ 8997 w 9184"/>
              <a:gd name="T21" fmla="*/ 8998 h 9184"/>
              <a:gd name="T22" fmla="*/ 8998 w 9184"/>
              <a:gd name="T23" fmla="*/ 8321 h 9184"/>
              <a:gd name="T24" fmla="*/ 3823 w 9184"/>
              <a:gd name="T25" fmla="*/ 6690 h 9184"/>
              <a:gd name="T26" fmla="*/ 956 w 9184"/>
              <a:gd name="T27" fmla="*/ 3823 h 9184"/>
              <a:gd name="T28" fmla="*/ 3823 w 9184"/>
              <a:gd name="T29" fmla="*/ 956 h 9184"/>
              <a:gd name="T30" fmla="*/ 6691 w 9184"/>
              <a:gd name="T31" fmla="*/ 3823 h 9184"/>
              <a:gd name="T32" fmla="*/ 3823 w 9184"/>
              <a:gd name="T33" fmla="*/ 6690 h 9184"/>
              <a:gd name="T34" fmla="*/ 3823 w 9184"/>
              <a:gd name="T35" fmla="*/ 6690 h 9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184" h="9184">
                <a:moveTo>
                  <a:pt x="8998" y="8321"/>
                </a:moveTo>
                <a:lnTo>
                  <a:pt x="6972" y="6293"/>
                </a:lnTo>
                <a:cubicBezTo>
                  <a:pt x="6928" y="6249"/>
                  <a:pt x="6877" y="6215"/>
                  <a:pt x="6823" y="6192"/>
                </a:cubicBezTo>
                <a:cubicBezTo>
                  <a:pt x="7339" y="5541"/>
                  <a:pt x="7647" y="4717"/>
                  <a:pt x="7647" y="3823"/>
                </a:cubicBezTo>
                <a:cubicBezTo>
                  <a:pt x="7647" y="1711"/>
                  <a:pt x="5935" y="0"/>
                  <a:pt x="3823" y="0"/>
                </a:cubicBezTo>
                <a:cubicBezTo>
                  <a:pt x="1712" y="0"/>
                  <a:pt x="0" y="1711"/>
                  <a:pt x="0" y="3823"/>
                </a:cubicBezTo>
                <a:cubicBezTo>
                  <a:pt x="0" y="5933"/>
                  <a:pt x="1712" y="7645"/>
                  <a:pt x="3823" y="7645"/>
                </a:cubicBezTo>
                <a:cubicBezTo>
                  <a:pt x="4719" y="7645"/>
                  <a:pt x="5543" y="7337"/>
                  <a:pt x="6195" y="6821"/>
                </a:cubicBezTo>
                <a:cubicBezTo>
                  <a:pt x="6218" y="6874"/>
                  <a:pt x="6252" y="6925"/>
                  <a:pt x="6295" y="6969"/>
                </a:cubicBezTo>
                <a:lnTo>
                  <a:pt x="8321" y="8997"/>
                </a:lnTo>
                <a:cubicBezTo>
                  <a:pt x="8508" y="9184"/>
                  <a:pt x="8811" y="9184"/>
                  <a:pt x="8997" y="8998"/>
                </a:cubicBezTo>
                <a:cubicBezTo>
                  <a:pt x="9184" y="8812"/>
                  <a:pt x="9184" y="8509"/>
                  <a:pt x="8998" y="8321"/>
                </a:cubicBezTo>
                <a:close/>
                <a:moveTo>
                  <a:pt x="3823" y="6690"/>
                </a:moveTo>
                <a:cubicBezTo>
                  <a:pt x="2240" y="6690"/>
                  <a:pt x="956" y="5406"/>
                  <a:pt x="956" y="3823"/>
                </a:cubicBezTo>
                <a:cubicBezTo>
                  <a:pt x="956" y="2239"/>
                  <a:pt x="2240" y="956"/>
                  <a:pt x="3823" y="956"/>
                </a:cubicBezTo>
                <a:cubicBezTo>
                  <a:pt x="5407" y="956"/>
                  <a:pt x="6691" y="2239"/>
                  <a:pt x="6691" y="3823"/>
                </a:cubicBezTo>
                <a:cubicBezTo>
                  <a:pt x="6691" y="5406"/>
                  <a:pt x="5407" y="6690"/>
                  <a:pt x="3823" y="6690"/>
                </a:cubicBezTo>
                <a:close/>
                <a:moveTo>
                  <a:pt x="3823" y="6690"/>
                </a:move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ïṣḻïdê">
            <a:extLst>
              <a:ext uri="{FF2B5EF4-FFF2-40B4-BE49-F238E27FC236}">
                <a16:creationId xmlns:a16="http://schemas.microsoft.com/office/drawing/2014/main" id="{A722BD31-8128-29FF-0D05-D4CF6FCCA315}"/>
              </a:ext>
            </a:extLst>
          </p:cNvPr>
          <p:cNvSpPr txBox="1"/>
          <p:nvPr/>
        </p:nvSpPr>
        <p:spPr>
          <a:xfrm>
            <a:off x="791244" y="3214002"/>
            <a:ext cx="1023516" cy="876417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b="1" spc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04</a:t>
            </a:r>
            <a:endParaRPr lang="zh-CN" altLang="en-US" b="1" spc="1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27845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iSļïďê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ïṡľïḑé">
            <a:extLst>
              <a:ext uri="{FF2B5EF4-FFF2-40B4-BE49-F238E27FC236}">
                <a16:creationId xmlns:a16="http://schemas.microsoft.com/office/drawing/2014/main" id="{B8A1B931-CABE-142A-2C72-7FC01B650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相关问题分析及对策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4" name="îṥ1îḋè">
            <a:extLst>
              <a:ext uri="{FF2B5EF4-FFF2-40B4-BE49-F238E27FC236}">
                <a16:creationId xmlns:a16="http://schemas.microsoft.com/office/drawing/2014/main" id="{AC78418D-4C1D-CC67-84D1-F2B3A7D99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sym typeface="Arial" panose="020B0604020202020204" pitchFamily="34" charset="0"/>
              </a:rPr>
              <a:pPr/>
              <a:t>16</a:t>
            </a:fld>
            <a:endParaRPr lang="zh-CN" altLang="en-US">
              <a:sym typeface="Arial" panose="020B0604020202020204" pitchFamily="34" charset="0"/>
            </a:endParaRPr>
          </a:p>
        </p:txBody>
      </p:sp>
      <p:sp>
        <p:nvSpPr>
          <p:cNvPr id="2" name="ï$1ïḑe">
            <a:extLst>
              <a:ext uri="{FF2B5EF4-FFF2-40B4-BE49-F238E27FC236}">
                <a16:creationId xmlns:a16="http://schemas.microsoft.com/office/drawing/2014/main" id="{C8AA6AE5-93F7-ED0F-4832-B43774C4A98E}"/>
              </a:ext>
            </a:extLst>
          </p:cNvPr>
          <p:cNvSpPr/>
          <p:nvPr/>
        </p:nvSpPr>
        <p:spPr>
          <a:xfrm>
            <a:off x="660433" y="1130338"/>
            <a:ext cx="2610336" cy="5003800"/>
          </a:xfrm>
          <a:custGeom>
            <a:avLst/>
            <a:gdLst>
              <a:gd name="connsiteX0" fmla="*/ 0 w 2610336"/>
              <a:gd name="connsiteY0" fmla="*/ 2582009 h 5003800"/>
              <a:gd name="connsiteX1" fmla="*/ 2610336 w 2610336"/>
              <a:gd name="connsiteY1" fmla="*/ 2582009 h 5003800"/>
              <a:gd name="connsiteX2" fmla="*/ 2610336 w 2610336"/>
              <a:gd name="connsiteY2" fmla="*/ 5003800 h 5003800"/>
              <a:gd name="connsiteX3" fmla="*/ 0 w 2610336"/>
              <a:gd name="connsiteY3" fmla="*/ 5003800 h 5003800"/>
              <a:gd name="connsiteX4" fmla="*/ 0 w 2610336"/>
              <a:gd name="connsiteY4" fmla="*/ 0 h 5003800"/>
              <a:gd name="connsiteX5" fmla="*/ 2610336 w 2610336"/>
              <a:gd name="connsiteY5" fmla="*/ 0 h 5003800"/>
              <a:gd name="connsiteX6" fmla="*/ 2610336 w 2610336"/>
              <a:gd name="connsiteY6" fmla="*/ 2421791 h 5003800"/>
              <a:gd name="connsiteX7" fmla="*/ 0 w 2610336"/>
              <a:gd name="connsiteY7" fmla="*/ 2421791 h 5003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10336" h="5003800">
                <a:moveTo>
                  <a:pt x="0" y="2582009"/>
                </a:moveTo>
                <a:lnTo>
                  <a:pt x="2610336" y="2582009"/>
                </a:lnTo>
                <a:lnTo>
                  <a:pt x="2610336" y="5003800"/>
                </a:lnTo>
                <a:lnTo>
                  <a:pt x="0" y="5003800"/>
                </a:lnTo>
                <a:close/>
                <a:moveTo>
                  <a:pt x="0" y="0"/>
                </a:moveTo>
                <a:lnTo>
                  <a:pt x="2610336" y="0"/>
                </a:lnTo>
                <a:lnTo>
                  <a:pt x="2610336" y="2421791"/>
                </a:lnTo>
                <a:lnTo>
                  <a:pt x="0" y="2421791"/>
                </a:lnTo>
                <a:close/>
              </a:path>
            </a:pathLst>
          </a:custGeom>
          <a:blipFill>
            <a:blip r:embed="rId3" cstate="email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3" name="išḻïďê">
            <a:extLst>
              <a:ext uri="{FF2B5EF4-FFF2-40B4-BE49-F238E27FC236}">
                <a16:creationId xmlns:a16="http://schemas.microsoft.com/office/drawing/2014/main" id="{41ACB4E5-6F97-A582-6206-7639C31BF11B}"/>
              </a:ext>
            </a:extLst>
          </p:cNvPr>
          <p:cNvSpPr/>
          <p:nvPr/>
        </p:nvSpPr>
        <p:spPr>
          <a:xfrm>
            <a:off x="6295292" y="1115453"/>
            <a:ext cx="5237896" cy="5018647"/>
          </a:xfrm>
          <a:custGeom>
            <a:avLst/>
            <a:gdLst>
              <a:gd name="connsiteX0" fmla="*/ 107 w 8920590"/>
              <a:gd name="connsiteY0" fmla="*/ 80 h 5017831"/>
              <a:gd name="connsiteX1" fmla="*/ 8920697 w 8920590"/>
              <a:gd name="connsiteY1" fmla="*/ 80 h 5017831"/>
              <a:gd name="connsiteX2" fmla="*/ 8920697 w 8920590"/>
              <a:gd name="connsiteY2" fmla="*/ 5017912 h 5017831"/>
              <a:gd name="connsiteX3" fmla="*/ 107 w 8920590"/>
              <a:gd name="connsiteY3" fmla="*/ 5017912 h 5017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20590" h="5017831">
                <a:moveTo>
                  <a:pt x="107" y="80"/>
                </a:moveTo>
                <a:lnTo>
                  <a:pt x="8920697" y="80"/>
                </a:lnTo>
                <a:lnTo>
                  <a:pt x="8920697" y="5017912"/>
                </a:lnTo>
                <a:lnTo>
                  <a:pt x="107" y="5017912"/>
                </a:lnTo>
                <a:close/>
              </a:path>
            </a:pathLst>
          </a:custGeom>
          <a:blipFill>
            <a:blip r:embed="rId4" cstate="email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9" name="iśḷïḋe">
            <a:extLst>
              <a:ext uri="{FF2B5EF4-FFF2-40B4-BE49-F238E27FC236}">
                <a16:creationId xmlns:a16="http://schemas.microsoft.com/office/drawing/2014/main" id="{A7FA84B2-B3F0-008E-1BDF-C37114EC3C6E}"/>
              </a:ext>
            </a:extLst>
          </p:cNvPr>
          <p:cNvSpPr txBox="1"/>
          <p:nvPr/>
        </p:nvSpPr>
        <p:spPr>
          <a:xfrm>
            <a:off x="3703968" y="1462563"/>
            <a:ext cx="2220780" cy="181588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0" marR="0" lvl="0" indent="0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Unified fonts make</a:t>
            </a:r>
          </a:p>
          <a:p>
            <a:pPr marL="0" marR="0" lvl="0" indent="0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reading more fluent.</a:t>
            </a:r>
          </a:p>
        </p:txBody>
      </p:sp>
      <p:sp>
        <p:nvSpPr>
          <p:cNvPr id="11" name="îṩḷîḍè">
            <a:extLst>
              <a:ext uri="{FF2B5EF4-FFF2-40B4-BE49-F238E27FC236}">
                <a16:creationId xmlns:a16="http://schemas.microsoft.com/office/drawing/2014/main" id="{F6ABC37B-8150-D2C4-D42E-27312F72226E}"/>
              </a:ext>
            </a:extLst>
          </p:cNvPr>
          <p:cNvSpPr txBox="1"/>
          <p:nvPr/>
        </p:nvSpPr>
        <p:spPr>
          <a:xfrm>
            <a:off x="3703967" y="3936074"/>
            <a:ext cx="2028617" cy="1910459"/>
          </a:xfrm>
          <a:prstGeom prst="rect">
            <a:avLst/>
          </a:prstGeom>
          <a:noFill/>
          <a:ln w="38100">
            <a:noFill/>
            <a:round/>
            <a:headEnd/>
            <a:tailE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zh-CN"/>
            </a:defPPr>
            <a:lvl1pPr marR="0" lvl="0" defTabSz="9137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30000"/>
              <a:defRPr kumimoji="0" sz="1000" i="0" u="none" strike="noStrike" cap="none" spc="0" normalizeH="0" baseline="0">
                <a:ln>
                  <a:noFill/>
                </a:ln>
                <a:solidFill>
                  <a:schemeClr val="tx1">
                    <a:alpha val="50000"/>
                  </a:schemeClr>
                </a:solidFill>
                <a:effectLst/>
                <a:uLnTx/>
                <a:uFillTx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dirty="0">
                <a:solidFill>
                  <a:schemeClr val="tx1"/>
                </a:solidFill>
              </a:rPr>
              <a:t>Theme color makes PPT more convenient to change . Adjust the spacing to adapt to Chinese typesetting, use the reference line in PPT . Unified fonts make reading more fluent . Copy paste fonts. Theme color makes PPT more convenient to change . </a:t>
            </a:r>
          </a:p>
        </p:txBody>
      </p:sp>
    </p:spTree>
    <p:extLst>
      <p:ext uri="{BB962C8B-B14F-4D97-AF65-F5344CB8AC3E}">
        <p14:creationId xmlns:p14="http://schemas.microsoft.com/office/powerpoint/2010/main" val="4113203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ṩḷíḑé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íSľîdê">
            <a:extLst>
              <a:ext uri="{FF2B5EF4-FFF2-40B4-BE49-F238E27FC236}">
                <a16:creationId xmlns:a16="http://schemas.microsoft.com/office/drawing/2014/main" id="{E495249B-D9BA-4040-93E8-4BD7E7514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研究总结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ïṡľíḓe">
            <a:extLst>
              <a:ext uri="{FF2B5EF4-FFF2-40B4-BE49-F238E27FC236}">
                <a16:creationId xmlns:a16="http://schemas.microsoft.com/office/drawing/2014/main" id="{31B39618-B54E-503F-6E4C-229493BB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sym typeface="Arial" panose="020B0604020202020204" pitchFamily="34" charset="0"/>
              </a:rPr>
              <a:pPr/>
              <a:t>17</a:t>
            </a:fld>
            <a:endParaRPr lang="zh-CN" altLang="en-US">
              <a:sym typeface="Arial" panose="020B0604020202020204" pitchFamily="34" charset="0"/>
            </a:endParaRPr>
          </a:p>
        </p:txBody>
      </p:sp>
      <p:sp>
        <p:nvSpPr>
          <p:cNvPr id="4" name="ïşļîḓè">
            <a:extLst>
              <a:ext uri="{FF2B5EF4-FFF2-40B4-BE49-F238E27FC236}">
                <a16:creationId xmlns:a16="http://schemas.microsoft.com/office/drawing/2014/main" id="{2A084CC0-171C-27D2-65E5-3115FAA0D3B5}"/>
              </a:ext>
            </a:extLst>
          </p:cNvPr>
          <p:cNvSpPr txBox="1">
            <a:spLocks/>
          </p:cNvSpPr>
          <p:nvPr/>
        </p:nvSpPr>
        <p:spPr>
          <a:xfrm>
            <a:off x="8857452" y="6438900"/>
            <a:ext cx="266144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lang="zh-CN" altLang="en-US" sz="100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F65B630-C7FF-41C0-9923-C5E5E29EED81}" type="slidenum">
              <a:rPr lang="en-US" altLang="zh-CN" smtClean="0"/>
              <a:pPr/>
              <a:t>17</a:t>
            </a:fld>
            <a:endParaRPr lang="zh-CN" altLang="en-US"/>
          </a:p>
        </p:txBody>
      </p:sp>
      <p:grpSp>
        <p:nvGrpSpPr>
          <p:cNvPr id="5" name="ïšlïdé">
            <a:extLst>
              <a:ext uri="{FF2B5EF4-FFF2-40B4-BE49-F238E27FC236}">
                <a16:creationId xmlns:a16="http://schemas.microsoft.com/office/drawing/2014/main" id="{CAE008E5-E6F7-58B9-1946-0FFD4633F2D4}"/>
              </a:ext>
            </a:extLst>
          </p:cNvPr>
          <p:cNvGrpSpPr>
            <a:grpSpLocks noChangeAspect="1"/>
          </p:cNvGrpSpPr>
          <p:nvPr/>
        </p:nvGrpSpPr>
        <p:grpSpPr>
          <a:xfrm>
            <a:off x="666751" y="1682264"/>
            <a:ext cx="10625363" cy="4451836"/>
            <a:chOff x="673101" y="1499440"/>
            <a:chExt cx="10625363" cy="4451836"/>
          </a:xfrm>
        </p:grpSpPr>
        <p:sp>
          <p:nvSpPr>
            <p:cNvPr id="6" name="îśḻïḋe">
              <a:extLst>
                <a:ext uri="{FF2B5EF4-FFF2-40B4-BE49-F238E27FC236}">
                  <a16:creationId xmlns:a16="http://schemas.microsoft.com/office/drawing/2014/main" id="{FC165D5F-20F2-DC9E-28B9-7C8B82D10F2B}"/>
                </a:ext>
              </a:extLst>
            </p:cNvPr>
            <p:cNvSpPr txBox="1"/>
            <p:nvPr/>
          </p:nvSpPr>
          <p:spPr>
            <a:xfrm>
              <a:off x="8753475" y="2516011"/>
              <a:ext cx="254455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chemeClr val="tx1">
                      <a:alpha val="90000"/>
                    </a:schemeClr>
                  </a:solidFill>
                </a:rPr>
                <a:t>Supporting text here.</a:t>
              </a:r>
            </a:p>
          </p:txBody>
        </p:sp>
        <p:sp>
          <p:nvSpPr>
            <p:cNvPr id="7" name="íšlíḑê">
              <a:extLst>
                <a:ext uri="{FF2B5EF4-FFF2-40B4-BE49-F238E27FC236}">
                  <a16:creationId xmlns:a16="http://schemas.microsoft.com/office/drawing/2014/main" id="{DF0012DC-E2A2-B3F1-5BD0-87CB108BBA38}"/>
                </a:ext>
              </a:extLst>
            </p:cNvPr>
            <p:cNvSpPr txBox="1"/>
            <p:nvPr/>
          </p:nvSpPr>
          <p:spPr>
            <a:xfrm>
              <a:off x="8751993" y="2983443"/>
              <a:ext cx="2546471" cy="5254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sz="1000"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en-US" altLang="zh-CN" dirty="0"/>
                <a:t>Theme color makes PPT more convenient </a:t>
              </a:r>
              <a:r>
                <a:rPr lang="en-US" altLang="zh-CN"/>
                <a:t>to change. </a:t>
              </a:r>
              <a:endParaRPr lang="en-US" altLang="zh-CN" dirty="0"/>
            </a:p>
          </p:txBody>
        </p:sp>
        <p:sp>
          <p:nvSpPr>
            <p:cNvPr id="8" name="íṡlïdê">
              <a:extLst>
                <a:ext uri="{FF2B5EF4-FFF2-40B4-BE49-F238E27FC236}">
                  <a16:creationId xmlns:a16="http://schemas.microsoft.com/office/drawing/2014/main" id="{6A45BD5B-C559-E641-59B6-CA46C1BB06D0}"/>
                </a:ext>
              </a:extLst>
            </p:cNvPr>
            <p:cNvSpPr txBox="1"/>
            <p:nvPr/>
          </p:nvSpPr>
          <p:spPr>
            <a:xfrm>
              <a:off x="8753475" y="4269562"/>
              <a:ext cx="254455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chemeClr val="tx1">
                      <a:alpha val="90000"/>
                    </a:schemeClr>
                  </a:solidFill>
                </a:rPr>
                <a:t>Supporting text here.</a:t>
              </a:r>
            </a:p>
          </p:txBody>
        </p:sp>
        <p:sp>
          <p:nvSpPr>
            <p:cNvPr id="9" name="ïsļîḑè">
              <a:extLst>
                <a:ext uri="{FF2B5EF4-FFF2-40B4-BE49-F238E27FC236}">
                  <a16:creationId xmlns:a16="http://schemas.microsoft.com/office/drawing/2014/main" id="{98F05F82-53EC-F48E-F990-794731BEB8E5}"/>
                </a:ext>
              </a:extLst>
            </p:cNvPr>
            <p:cNvSpPr txBox="1"/>
            <p:nvPr/>
          </p:nvSpPr>
          <p:spPr>
            <a:xfrm>
              <a:off x="8751993" y="4736994"/>
              <a:ext cx="2546471" cy="5254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sz="1000"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en-US" altLang="zh-CN" dirty="0"/>
                <a:t>Theme color makes PPT more convenient to change. </a:t>
              </a:r>
            </a:p>
          </p:txBody>
        </p:sp>
        <p:graphicFrame>
          <p:nvGraphicFramePr>
            <p:cNvPr id="10" name="ïSļíḍé">
              <a:extLst>
                <a:ext uri="{FF2B5EF4-FFF2-40B4-BE49-F238E27FC236}">
                  <a16:creationId xmlns:a16="http://schemas.microsoft.com/office/drawing/2014/main" id="{A165DE99-6FEE-3080-5ABA-95FD9F4AFF1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518516304"/>
                </p:ext>
              </p:extLst>
            </p:nvPr>
          </p:nvGraphicFramePr>
          <p:xfrm>
            <a:off x="673101" y="1499440"/>
            <a:ext cx="7626350" cy="445183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017849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íṩḻîdê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1ídê">
            <a:extLst>
              <a:ext uri="{FF2B5EF4-FFF2-40B4-BE49-F238E27FC236}">
                <a16:creationId xmlns:a16="http://schemas.microsoft.com/office/drawing/2014/main" id="{E495249B-D9BA-4040-93E8-4BD7E7514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展望未来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ïṥlïḋè">
            <a:extLst>
              <a:ext uri="{FF2B5EF4-FFF2-40B4-BE49-F238E27FC236}">
                <a16:creationId xmlns:a16="http://schemas.microsoft.com/office/drawing/2014/main" id="{31B39618-B54E-503F-6E4C-229493BB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sym typeface="Arial" panose="020B0604020202020204" pitchFamily="34" charset="0"/>
              </a:rPr>
              <a:pPr/>
              <a:t>18</a:t>
            </a:fld>
            <a:endParaRPr lang="zh-CN" altLang="en-US">
              <a:sym typeface="Arial" panose="020B0604020202020204" pitchFamily="34" charset="0"/>
            </a:endParaRPr>
          </a:p>
        </p:txBody>
      </p:sp>
      <p:grpSp>
        <p:nvGrpSpPr>
          <p:cNvPr id="13" name="iSḻide">
            <a:extLst>
              <a:ext uri="{FF2B5EF4-FFF2-40B4-BE49-F238E27FC236}">
                <a16:creationId xmlns:a16="http://schemas.microsoft.com/office/drawing/2014/main" id="{CE8241C5-6B3F-C8C4-6461-1FAD495AA22C}"/>
              </a:ext>
            </a:extLst>
          </p:cNvPr>
          <p:cNvGrpSpPr/>
          <p:nvPr/>
        </p:nvGrpSpPr>
        <p:grpSpPr>
          <a:xfrm>
            <a:off x="819926" y="1518456"/>
            <a:ext cx="10468890" cy="4108135"/>
            <a:chOff x="819926" y="1518456"/>
            <a:chExt cx="10468890" cy="4108135"/>
          </a:xfrm>
        </p:grpSpPr>
        <p:sp>
          <p:nvSpPr>
            <p:cNvPr id="14" name="işļíďe">
              <a:extLst>
                <a:ext uri="{FF2B5EF4-FFF2-40B4-BE49-F238E27FC236}">
                  <a16:creationId xmlns:a16="http://schemas.microsoft.com/office/drawing/2014/main" id="{CD4F5A43-E1F3-EEAB-109D-ECBB7403948B}"/>
                </a:ext>
              </a:extLst>
            </p:cNvPr>
            <p:cNvSpPr txBox="1"/>
            <p:nvPr/>
          </p:nvSpPr>
          <p:spPr>
            <a:xfrm>
              <a:off x="2059289" y="2815927"/>
              <a:ext cx="3593725" cy="5471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0" lang="en-US" sz="105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Adjust the spacing to adapt to Chinese typesetting, use the reference line in PPT.</a:t>
              </a:r>
            </a:p>
          </p:txBody>
        </p:sp>
        <p:sp>
          <p:nvSpPr>
            <p:cNvPr id="15" name="íşľîďe">
              <a:extLst>
                <a:ext uri="{FF2B5EF4-FFF2-40B4-BE49-F238E27FC236}">
                  <a16:creationId xmlns:a16="http://schemas.microsoft.com/office/drawing/2014/main" id="{1F937BAC-25E6-775D-551F-3B6D1548A5EC}"/>
                </a:ext>
              </a:extLst>
            </p:cNvPr>
            <p:cNvSpPr/>
            <p:nvPr/>
          </p:nvSpPr>
          <p:spPr>
            <a:xfrm>
              <a:off x="819926" y="1630110"/>
              <a:ext cx="5009374" cy="771144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ïŝlîḓê">
              <a:extLst>
                <a:ext uri="{FF2B5EF4-FFF2-40B4-BE49-F238E27FC236}">
                  <a16:creationId xmlns:a16="http://schemas.microsoft.com/office/drawing/2014/main" id="{5EC2D05F-2CC3-5F55-A7C9-8AFFD813E8DA}"/>
                </a:ext>
              </a:extLst>
            </p:cNvPr>
            <p:cNvSpPr txBox="1"/>
            <p:nvPr/>
          </p:nvSpPr>
          <p:spPr>
            <a:xfrm>
              <a:off x="2059289" y="1742114"/>
              <a:ext cx="3593725" cy="5471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0" lang="en-US" sz="105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rPr>
                <a:t>Adjust the spacing to adapt to Chinese typesetting, use the reference line in PPT.</a:t>
              </a:r>
            </a:p>
          </p:txBody>
        </p:sp>
        <p:sp>
          <p:nvSpPr>
            <p:cNvPr id="17" name="ïṩ1îḓe">
              <a:extLst>
                <a:ext uri="{FF2B5EF4-FFF2-40B4-BE49-F238E27FC236}">
                  <a16:creationId xmlns:a16="http://schemas.microsoft.com/office/drawing/2014/main" id="{CB616434-8D9D-128F-6E2C-FF023D7D2E53}"/>
                </a:ext>
              </a:extLst>
            </p:cNvPr>
            <p:cNvSpPr txBox="1"/>
            <p:nvPr/>
          </p:nvSpPr>
          <p:spPr>
            <a:xfrm>
              <a:off x="2059289" y="3889740"/>
              <a:ext cx="3593725" cy="5471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0" lang="en-US" sz="105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Adjust the spacing to adapt to Chinese typesetting, use the reference line in PPT.</a:t>
              </a:r>
            </a:p>
          </p:txBody>
        </p:sp>
        <p:sp>
          <p:nvSpPr>
            <p:cNvPr id="18" name="iSḻíḍè">
              <a:extLst>
                <a:ext uri="{FF2B5EF4-FFF2-40B4-BE49-F238E27FC236}">
                  <a16:creationId xmlns:a16="http://schemas.microsoft.com/office/drawing/2014/main" id="{01752630-85C1-2180-2746-B8AD1744326E}"/>
                </a:ext>
              </a:extLst>
            </p:cNvPr>
            <p:cNvSpPr txBox="1"/>
            <p:nvPr/>
          </p:nvSpPr>
          <p:spPr>
            <a:xfrm>
              <a:off x="2059289" y="4963554"/>
              <a:ext cx="3593725" cy="5471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0" lang="en-US" sz="105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Adjust the spacing to adapt to Chinese typesetting, use the reference line in PPT.</a:t>
              </a:r>
            </a:p>
          </p:txBody>
        </p:sp>
        <p:sp>
          <p:nvSpPr>
            <p:cNvPr id="19" name="ï$ľïḑe">
              <a:extLst>
                <a:ext uri="{FF2B5EF4-FFF2-40B4-BE49-F238E27FC236}">
                  <a16:creationId xmlns:a16="http://schemas.microsoft.com/office/drawing/2014/main" id="{06E4120B-2BCE-929D-2987-9EE3E5DB3CFD}"/>
                </a:ext>
              </a:extLst>
            </p:cNvPr>
            <p:cNvSpPr txBox="1"/>
            <p:nvPr/>
          </p:nvSpPr>
          <p:spPr>
            <a:xfrm>
              <a:off x="1180335" y="1631123"/>
              <a:ext cx="586987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altLang="zh-CN" sz="440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rPr>
                <a:t>S</a:t>
              </a:r>
            </a:p>
          </p:txBody>
        </p:sp>
        <p:sp>
          <p:nvSpPr>
            <p:cNvPr id="20" name="iṣ1iďe">
              <a:extLst>
                <a:ext uri="{FF2B5EF4-FFF2-40B4-BE49-F238E27FC236}">
                  <a16:creationId xmlns:a16="http://schemas.microsoft.com/office/drawing/2014/main" id="{28C09AD6-B32C-83C8-C7B7-42CA216DB22C}"/>
                </a:ext>
              </a:extLst>
            </p:cNvPr>
            <p:cNvSpPr txBox="1"/>
            <p:nvPr/>
          </p:nvSpPr>
          <p:spPr>
            <a:xfrm>
              <a:off x="1180335" y="2706145"/>
              <a:ext cx="586987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altLang="zh-CN" sz="440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</a:rPr>
                <a:t>W</a:t>
              </a:r>
            </a:p>
          </p:txBody>
        </p:sp>
        <p:sp>
          <p:nvSpPr>
            <p:cNvPr id="21" name="îśḷiďè">
              <a:extLst>
                <a:ext uri="{FF2B5EF4-FFF2-40B4-BE49-F238E27FC236}">
                  <a16:creationId xmlns:a16="http://schemas.microsoft.com/office/drawing/2014/main" id="{7333DA16-5921-163F-F0FD-A3E78CD66C69}"/>
                </a:ext>
              </a:extLst>
            </p:cNvPr>
            <p:cNvSpPr txBox="1"/>
            <p:nvPr/>
          </p:nvSpPr>
          <p:spPr>
            <a:xfrm>
              <a:off x="1180335" y="3778689"/>
              <a:ext cx="586987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altLang="zh-CN" sz="440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</a:rPr>
                <a:t>O</a:t>
              </a:r>
            </a:p>
          </p:txBody>
        </p:sp>
        <p:sp>
          <p:nvSpPr>
            <p:cNvPr id="22" name="iṥlïḍé">
              <a:extLst>
                <a:ext uri="{FF2B5EF4-FFF2-40B4-BE49-F238E27FC236}">
                  <a16:creationId xmlns:a16="http://schemas.microsoft.com/office/drawing/2014/main" id="{7AF010A4-DC69-2305-E3F6-EF3E3E4BD207}"/>
                </a:ext>
              </a:extLst>
            </p:cNvPr>
            <p:cNvSpPr txBox="1"/>
            <p:nvPr/>
          </p:nvSpPr>
          <p:spPr>
            <a:xfrm>
              <a:off x="1180335" y="4857150"/>
              <a:ext cx="586987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altLang="zh-CN" sz="440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</a:rPr>
                <a:t>T</a:t>
              </a:r>
            </a:p>
          </p:txBody>
        </p:sp>
        <p:sp>
          <p:nvSpPr>
            <p:cNvPr id="23" name="iṩlîḋê">
              <a:extLst>
                <a:ext uri="{FF2B5EF4-FFF2-40B4-BE49-F238E27FC236}">
                  <a16:creationId xmlns:a16="http://schemas.microsoft.com/office/drawing/2014/main" id="{0356CE5A-BB57-7677-C207-7914582B2A3F}"/>
                </a:ext>
              </a:extLst>
            </p:cNvPr>
            <p:cNvSpPr txBox="1"/>
            <p:nvPr/>
          </p:nvSpPr>
          <p:spPr>
            <a:xfrm>
              <a:off x="6757388" y="1518456"/>
              <a:ext cx="4531428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altLang="zh-CN" sz="32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</a:rPr>
                <a:t>Unified fonts </a:t>
              </a:r>
            </a:p>
            <a:p>
              <a:pPr marL="0" marR="0" lvl="0" indent="0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altLang="zh-CN" sz="32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make reading more fluent. </a:t>
              </a:r>
            </a:p>
          </p:txBody>
        </p:sp>
        <p:sp>
          <p:nvSpPr>
            <p:cNvPr id="24" name="í$ļiḓé">
              <a:extLst>
                <a:ext uri="{FF2B5EF4-FFF2-40B4-BE49-F238E27FC236}">
                  <a16:creationId xmlns:a16="http://schemas.microsoft.com/office/drawing/2014/main" id="{BE6B8CD9-4635-F356-3CAA-037326A2F64C}"/>
                </a:ext>
              </a:extLst>
            </p:cNvPr>
            <p:cNvSpPr txBox="1"/>
            <p:nvPr/>
          </p:nvSpPr>
          <p:spPr>
            <a:xfrm>
              <a:off x="6757388" y="4517593"/>
              <a:ext cx="21257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b="1" dirty="0"/>
                <a:t>Supporting text here.</a:t>
              </a:r>
            </a:p>
          </p:txBody>
        </p:sp>
        <p:sp>
          <p:nvSpPr>
            <p:cNvPr id="25" name="ïş1iḍe">
              <a:extLst>
                <a:ext uri="{FF2B5EF4-FFF2-40B4-BE49-F238E27FC236}">
                  <a16:creationId xmlns:a16="http://schemas.microsoft.com/office/drawing/2014/main" id="{F2949923-AB51-5D9D-C6BD-FF857C72FB77}"/>
                </a:ext>
              </a:extLst>
            </p:cNvPr>
            <p:cNvSpPr txBox="1"/>
            <p:nvPr/>
          </p:nvSpPr>
          <p:spPr>
            <a:xfrm>
              <a:off x="6757388" y="4837079"/>
              <a:ext cx="4531427" cy="5471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lvl="0" defTabSz="913765">
                <a:lnSpc>
                  <a:spcPct val="150000"/>
                </a:lnSpc>
                <a:buSzPct val="25000"/>
                <a:defRPr sz="105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</a:lstStyle>
            <a:p>
              <a:pPr defTabSz="913765">
                <a:lnSpc>
                  <a:spcPct val="150000"/>
                </a:lnSpc>
                <a:buSzPct val="25000"/>
                <a:defRPr/>
              </a:pPr>
              <a:r>
                <a:rPr lang="en-US" altLang="zh-CN" sz="1050" dirty="0">
                  <a:solidFill>
                    <a:schemeClr val="tx1"/>
                  </a:solidFill>
                </a:rPr>
                <a:t>Copy paste fonts Choose the only option to retain text Adjust the spacing to adapt to Chinese typesetting</a:t>
              </a:r>
            </a:p>
          </p:txBody>
        </p:sp>
        <p:cxnSp>
          <p:nvCxnSpPr>
            <p:cNvPr id="26" name="ïṧļïdè">
              <a:extLst>
                <a:ext uri="{FF2B5EF4-FFF2-40B4-BE49-F238E27FC236}">
                  <a16:creationId xmlns:a16="http://schemas.microsoft.com/office/drawing/2014/main" id="{252525D3-29C4-C7B8-FD08-556E3F10B9AE}"/>
                </a:ext>
              </a:extLst>
            </p:cNvPr>
            <p:cNvCxnSpPr>
              <a:cxnSpLocks/>
            </p:cNvCxnSpPr>
            <p:nvPr/>
          </p:nvCxnSpPr>
          <p:spPr>
            <a:xfrm>
              <a:off x="6820888" y="4235032"/>
              <a:ext cx="4311444" cy="0"/>
            </a:xfrm>
            <a:prstGeom prst="line">
              <a:avLst/>
            </a:prstGeom>
            <a:noFill/>
            <a:ln>
              <a:solidFill>
                <a:schemeClr val="accent1"/>
              </a:solidFill>
              <a:headEnd type="oval"/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38266484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ís1ídê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şḷïďe">
            <a:extLst>
              <a:ext uri="{FF2B5EF4-FFF2-40B4-BE49-F238E27FC236}">
                <a16:creationId xmlns:a16="http://schemas.microsoft.com/office/drawing/2014/main" id="{938E3A2C-A1C4-82AE-F8C2-4A5601913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参考文献</a:t>
            </a:r>
          </a:p>
        </p:txBody>
      </p:sp>
      <p:sp>
        <p:nvSpPr>
          <p:cNvPr id="3" name="ïṣľíḓé">
            <a:extLst>
              <a:ext uri="{FF2B5EF4-FFF2-40B4-BE49-F238E27FC236}">
                <a16:creationId xmlns:a16="http://schemas.microsoft.com/office/drawing/2014/main" id="{1D5AFEB8-B500-AFD5-FE54-3129BBE79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pPr/>
              <a:t>19</a:t>
            </a:fld>
            <a:endParaRPr lang="zh-CN" altLang="en-US"/>
          </a:p>
        </p:txBody>
      </p:sp>
      <p:grpSp>
        <p:nvGrpSpPr>
          <p:cNvPr id="21" name="îṥļiḋê">
            <a:extLst>
              <a:ext uri="{FF2B5EF4-FFF2-40B4-BE49-F238E27FC236}">
                <a16:creationId xmlns:a16="http://schemas.microsoft.com/office/drawing/2014/main" id="{9C335EC2-A886-73A7-48C8-07F36135B75C}"/>
              </a:ext>
            </a:extLst>
          </p:cNvPr>
          <p:cNvGrpSpPr/>
          <p:nvPr/>
        </p:nvGrpSpPr>
        <p:grpSpPr>
          <a:xfrm>
            <a:off x="660400" y="1140434"/>
            <a:ext cx="10871200" cy="4625785"/>
            <a:chOff x="660400" y="1140434"/>
            <a:chExt cx="10871200" cy="4625785"/>
          </a:xfrm>
        </p:grpSpPr>
        <p:sp>
          <p:nvSpPr>
            <p:cNvPr id="22" name="íş1idé">
              <a:extLst>
                <a:ext uri="{FF2B5EF4-FFF2-40B4-BE49-F238E27FC236}">
                  <a16:creationId xmlns:a16="http://schemas.microsoft.com/office/drawing/2014/main" id="{D241115F-B2A2-0D76-23E2-CB9195D592D9}"/>
                </a:ext>
              </a:extLst>
            </p:cNvPr>
            <p:cNvSpPr txBox="1"/>
            <p:nvPr/>
          </p:nvSpPr>
          <p:spPr>
            <a:xfrm>
              <a:off x="2588005" y="2903243"/>
              <a:ext cx="22493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b="1" dirty="0"/>
                <a:t>Supporting text here.</a:t>
              </a:r>
            </a:p>
          </p:txBody>
        </p:sp>
        <p:sp>
          <p:nvSpPr>
            <p:cNvPr id="23" name="ï$lïḋe">
              <a:extLst>
                <a:ext uri="{FF2B5EF4-FFF2-40B4-BE49-F238E27FC236}">
                  <a16:creationId xmlns:a16="http://schemas.microsoft.com/office/drawing/2014/main" id="{B79E7040-A5CC-0023-87CF-96F8295E6FEA}"/>
                </a:ext>
              </a:extLst>
            </p:cNvPr>
            <p:cNvSpPr txBox="1"/>
            <p:nvPr/>
          </p:nvSpPr>
          <p:spPr>
            <a:xfrm>
              <a:off x="2588005" y="4118726"/>
              <a:ext cx="22493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b="1" dirty="0"/>
                <a:t>Supporting text here.</a:t>
              </a:r>
            </a:p>
          </p:txBody>
        </p:sp>
        <p:sp>
          <p:nvSpPr>
            <p:cNvPr id="24" name="îš1ïḓé">
              <a:extLst>
                <a:ext uri="{FF2B5EF4-FFF2-40B4-BE49-F238E27FC236}">
                  <a16:creationId xmlns:a16="http://schemas.microsoft.com/office/drawing/2014/main" id="{662AF463-601A-C67E-C910-75CBD2BDA120}"/>
                </a:ext>
              </a:extLst>
            </p:cNvPr>
            <p:cNvSpPr txBox="1"/>
            <p:nvPr/>
          </p:nvSpPr>
          <p:spPr>
            <a:xfrm>
              <a:off x="2588005" y="5334209"/>
              <a:ext cx="22493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600" b="1"/>
              </a:lvl1pPr>
            </a:lstStyle>
            <a:p>
              <a:r>
                <a:rPr lang="en-US" altLang="zh-CN" dirty="0"/>
                <a:t>Supporting text here.</a:t>
              </a:r>
            </a:p>
          </p:txBody>
        </p:sp>
        <p:sp>
          <p:nvSpPr>
            <p:cNvPr id="25" name="ïS1ïḋê">
              <a:extLst>
                <a:ext uri="{FF2B5EF4-FFF2-40B4-BE49-F238E27FC236}">
                  <a16:creationId xmlns:a16="http://schemas.microsoft.com/office/drawing/2014/main" id="{D7EB4131-B7C8-51CC-680C-9FAD0913C4FA}"/>
                </a:ext>
              </a:extLst>
            </p:cNvPr>
            <p:cNvSpPr txBox="1"/>
            <p:nvPr/>
          </p:nvSpPr>
          <p:spPr>
            <a:xfrm>
              <a:off x="5618534" y="2809788"/>
              <a:ext cx="4762842" cy="5254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sz="1000"/>
              </a:lvl1pPr>
            </a:lstStyle>
            <a:p>
              <a:r>
                <a:rPr lang="en-US" altLang="zh-CN" dirty="0"/>
                <a:t>Theme color makes PPT more convenient to change.</a:t>
              </a:r>
            </a:p>
            <a:p>
              <a:r>
                <a:rPr lang="en-US" altLang="zh-CN" dirty="0"/>
                <a:t>Adjust the spacing to adapt to Chinese typesetting, use the reference line in PPT.</a:t>
              </a:r>
              <a:endParaRPr lang="zh-CN" altLang="en-US" dirty="0"/>
            </a:p>
          </p:txBody>
        </p:sp>
        <p:sp>
          <p:nvSpPr>
            <p:cNvPr id="26" name="ïṥ1iḋé">
              <a:extLst>
                <a:ext uri="{FF2B5EF4-FFF2-40B4-BE49-F238E27FC236}">
                  <a16:creationId xmlns:a16="http://schemas.microsoft.com/office/drawing/2014/main" id="{D31599F6-7D03-C0BC-3E7F-53BC393CB9CD}"/>
                </a:ext>
              </a:extLst>
            </p:cNvPr>
            <p:cNvSpPr txBox="1"/>
            <p:nvPr/>
          </p:nvSpPr>
          <p:spPr>
            <a:xfrm>
              <a:off x="5618534" y="4025270"/>
              <a:ext cx="4762842" cy="5254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sz="1000"/>
              </a:lvl1pPr>
            </a:lstStyle>
            <a:p>
              <a:r>
                <a:rPr lang="en-US" altLang="zh-CN" dirty="0"/>
                <a:t>Theme color makes PPT more convenient to change.</a:t>
              </a:r>
            </a:p>
            <a:p>
              <a:r>
                <a:rPr lang="en-US" altLang="zh-CN" dirty="0"/>
                <a:t>Adjust the spacing to adapt to Chinese typesetting, use the reference line in PPT.</a:t>
              </a:r>
              <a:endParaRPr lang="zh-CN" altLang="en-US" dirty="0"/>
            </a:p>
          </p:txBody>
        </p:sp>
        <p:sp>
          <p:nvSpPr>
            <p:cNvPr id="27" name="ïṡḷiďe">
              <a:extLst>
                <a:ext uri="{FF2B5EF4-FFF2-40B4-BE49-F238E27FC236}">
                  <a16:creationId xmlns:a16="http://schemas.microsoft.com/office/drawing/2014/main" id="{6B118737-8123-5BAC-5D60-E08E72C8155A}"/>
                </a:ext>
              </a:extLst>
            </p:cNvPr>
            <p:cNvSpPr txBox="1"/>
            <p:nvPr/>
          </p:nvSpPr>
          <p:spPr>
            <a:xfrm>
              <a:off x="5618534" y="5240754"/>
              <a:ext cx="4762842" cy="5254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sz="1000"/>
              </a:lvl1pPr>
            </a:lstStyle>
            <a:p>
              <a:r>
                <a:rPr lang="en-US" altLang="zh-CN" dirty="0"/>
                <a:t>Theme color makes PPT more convenient to change.</a:t>
              </a:r>
            </a:p>
            <a:p>
              <a:r>
                <a:rPr lang="en-US" altLang="zh-CN" dirty="0"/>
                <a:t>Adjust the spacing to adapt to Chinese typesetting, use the reference line in PPT.</a:t>
              </a:r>
              <a:endParaRPr lang="zh-CN" altLang="en-US" dirty="0"/>
            </a:p>
          </p:txBody>
        </p:sp>
        <p:sp>
          <p:nvSpPr>
            <p:cNvPr id="28" name="î$ḻiḓé">
              <a:extLst>
                <a:ext uri="{FF2B5EF4-FFF2-40B4-BE49-F238E27FC236}">
                  <a16:creationId xmlns:a16="http://schemas.microsoft.com/office/drawing/2014/main" id="{9E36832C-B8F3-FCBA-A3FC-BFE3A2FCAE1D}"/>
                </a:ext>
              </a:extLst>
            </p:cNvPr>
            <p:cNvSpPr txBox="1"/>
            <p:nvPr/>
          </p:nvSpPr>
          <p:spPr>
            <a:xfrm>
              <a:off x="666750" y="1140434"/>
              <a:ext cx="108585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/>
                <a:t>Supporting </a:t>
              </a:r>
              <a:r>
                <a:rPr lang="en-US" altLang="zh-CN" sz="3200" b="1" dirty="0">
                  <a:solidFill>
                    <a:schemeClr val="accent1"/>
                  </a:solidFill>
                </a:rPr>
                <a:t>text here.</a:t>
              </a:r>
            </a:p>
          </p:txBody>
        </p:sp>
        <p:sp>
          <p:nvSpPr>
            <p:cNvPr id="29" name="ïSľiḑê">
              <a:extLst>
                <a:ext uri="{FF2B5EF4-FFF2-40B4-BE49-F238E27FC236}">
                  <a16:creationId xmlns:a16="http://schemas.microsoft.com/office/drawing/2014/main" id="{D5E38666-FBE4-4959-8117-58328951EA8A}"/>
                </a:ext>
              </a:extLst>
            </p:cNvPr>
            <p:cNvSpPr txBox="1"/>
            <p:nvPr/>
          </p:nvSpPr>
          <p:spPr>
            <a:xfrm>
              <a:off x="660400" y="1733908"/>
              <a:ext cx="10871200" cy="246221"/>
            </a:xfrm>
            <a:prstGeom prst="rect">
              <a:avLst/>
            </a:prstGeom>
            <a:noFill/>
          </p:spPr>
          <p:txBody>
            <a:bodyPr wrap="square" lIns="90000" tIns="46800" rIns="90000" bIns="46800" rtlCol="0">
              <a:spAutoFit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000">
                  <a:solidFill>
                    <a:schemeClr val="tx1">
                      <a:alpha val="50000"/>
                    </a:schemeClr>
                  </a:solidFill>
                </a:defRPr>
              </a:lvl1pPr>
            </a:lstStyle>
            <a:p>
              <a:pPr algn="ctr"/>
              <a:r>
                <a:rPr lang="en-US" altLang="zh-CN" dirty="0"/>
                <a:t>Adjust the spacing to adapt to Chinese typesetting, use the reference line in PPT.</a:t>
              </a:r>
            </a:p>
          </p:txBody>
        </p:sp>
        <p:sp>
          <p:nvSpPr>
            <p:cNvPr id="30" name="îšḷïdè">
              <a:extLst>
                <a:ext uri="{FF2B5EF4-FFF2-40B4-BE49-F238E27FC236}">
                  <a16:creationId xmlns:a16="http://schemas.microsoft.com/office/drawing/2014/main" id="{B314FC5D-1393-B08E-4270-4843BCC3ACF7}"/>
                </a:ext>
              </a:extLst>
            </p:cNvPr>
            <p:cNvSpPr/>
            <p:nvPr/>
          </p:nvSpPr>
          <p:spPr bwMode="auto">
            <a:xfrm>
              <a:off x="1797924" y="2915062"/>
              <a:ext cx="435649" cy="326735"/>
            </a:xfrm>
            <a:custGeom>
              <a:avLst/>
              <a:gdLst>
                <a:gd name="connsiteX0" fmla="*/ 534008 w 533400"/>
                <a:gd name="connsiteY0" fmla="*/ 621 h 400050"/>
                <a:gd name="connsiteX1" fmla="*/ 534008 w 533400"/>
                <a:gd name="connsiteY1" fmla="*/ 400671 h 400050"/>
                <a:gd name="connsiteX2" fmla="*/ 608 w 533400"/>
                <a:gd name="connsiteY2" fmla="*/ 400671 h 400050"/>
                <a:gd name="connsiteX3" fmla="*/ 608 w 533400"/>
                <a:gd name="connsiteY3" fmla="*/ 621 h 400050"/>
                <a:gd name="connsiteX4" fmla="*/ 534008 w 533400"/>
                <a:gd name="connsiteY4" fmla="*/ 621 h 400050"/>
                <a:gd name="connsiteX5" fmla="*/ 375607 w 533400"/>
                <a:gd name="connsiteY5" fmla="*/ 172071 h 400050"/>
                <a:gd name="connsiteX6" fmla="*/ 247401 w 533400"/>
                <a:gd name="connsiteY6" fmla="*/ 341616 h 400050"/>
                <a:gd name="connsiteX7" fmla="*/ 139768 w 533400"/>
                <a:gd name="connsiteY7" fmla="*/ 235317 h 400050"/>
                <a:gd name="connsiteX8" fmla="*/ 19658 w 533400"/>
                <a:gd name="connsiteY8" fmla="*/ 381621 h 400050"/>
                <a:gd name="connsiteX9" fmla="*/ 514958 w 533400"/>
                <a:gd name="connsiteY9" fmla="*/ 381621 h 400050"/>
                <a:gd name="connsiteX10" fmla="*/ 375607 w 533400"/>
                <a:gd name="connsiteY10" fmla="*/ 172071 h 400050"/>
                <a:gd name="connsiteX11" fmla="*/ 95858 w 533400"/>
                <a:gd name="connsiteY11" fmla="*/ 57771 h 400050"/>
                <a:gd name="connsiteX12" fmla="*/ 57758 w 533400"/>
                <a:gd name="connsiteY12" fmla="*/ 95871 h 400050"/>
                <a:gd name="connsiteX13" fmla="*/ 95858 w 533400"/>
                <a:gd name="connsiteY13" fmla="*/ 133971 h 400050"/>
                <a:gd name="connsiteX14" fmla="*/ 133958 w 533400"/>
                <a:gd name="connsiteY14" fmla="*/ 95871 h 400050"/>
                <a:gd name="connsiteX15" fmla="*/ 95858 w 533400"/>
                <a:gd name="connsiteY15" fmla="*/ 57771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33400" h="400050">
                  <a:moveTo>
                    <a:pt x="534008" y="621"/>
                  </a:moveTo>
                  <a:lnTo>
                    <a:pt x="534008" y="400671"/>
                  </a:lnTo>
                  <a:lnTo>
                    <a:pt x="608" y="400671"/>
                  </a:lnTo>
                  <a:lnTo>
                    <a:pt x="608" y="621"/>
                  </a:lnTo>
                  <a:lnTo>
                    <a:pt x="534008" y="621"/>
                  </a:lnTo>
                  <a:close/>
                  <a:moveTo>
                    <a:pt x="375607" y="172071"/>
                  </a:moveTo>
                  <a:lnTo>
                    <a:pt x="247401" y="341616"/>
                  </a:lnTo>
                  <a:lnTo>
                    <a:pt x="139768" y="235317"/>
                  </a:lnTo>
                  <a:lnTo>
                    <a:pt x="19658" y="381621"/>
                  </a:lnTo>
                  <a:lnTo>
                    <a:pt x="514958" y="381621"/>
                  </a:lnTo>
                  <a:lnTo>
                    <a:pt x="375607" y="172071"/>
                  </a:lnTo>
                  <a:close/>
                  <a:moveTo>
                    <a:pt x="95858" y="57771"/>
                  </a:moveTo>
                  <a:cubicBezTo>
                    <a:pt x="74808" y="57771"/>
                    <a:pt x="57758" y="74821"/>
                    <a:pt x="57758" y="95871"/>
                  </a:cubicBezTo>
                  <a:cubicBezTo>
                    <a:pt x="57758" y="116921"/>
                    <a:pt x="74808" y="133971"/>
                    <a:pt x="95858" y="133971"/>
                  </a:cubicBezTo>
                  <a:cubicBezTo>
                    <a:pt x="116908" y="133971"/>
                    <a:pt x="133958" y="116921"/>
                    <a:pt x="133958" y="95871"/>
                  </a:cubicBezTo>
                  <a:cubicBezTo>
                    <a:pt x="133958" y="74821"/>
                    <a:pt x="116908" y="57771"/>
                    <a:pt x="95858" y="5777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 dirty="0"/>
            </a:p>
          </p:txBody>
        </p:sp>
        <p:sp>
          <p:nvSpPr>
            <p:cNvPr id="31" name="ïṩḷíḋé">
              <a:extLst>
                <a:ext uri="{FF2B5EF4-FFF2-40B4-BE49-F238E27FC236}">
                  <a16:creationId xmlns:a16="http://schemas.microsoft.com/office/drawing/2014/main" id="{F512D6E3-0DA6-B2F3-2F4D-9CF6F596BE71}"/>
                </a:ext>
              </a:extLst>
            </p:cNvPr>
            <p:cNvSpPr/>
            <p:nvPr/>
          </p:nvSpPr>
          <p:spPr bwMode="auto">
            <a:xfrm>
              <a:off x="1811789" y="4090293"/>
              <a:ext cx="407919" cy="371497"/>
            </a:xfrm>
            <a:custGeom>
              <a:avLst/>
              <a:gdLst>
                <a:gd name="connsiteX0" fmla="*/ 125329 w 533400"/>
                <a:gd name="connsiteY0" fmla="*/ 229221 h 485775"/>
                <a:gd name="connsiteX1" fmla="*/ 125329 w 533400"/>
                <a:gd name="connsiteY1" fmla="*/ 276846 h 485775"/>
                <a:gd name="connsiteX2" fmla="*/ 144379 w 533400"/>
                <a:gd name="connsiteY2" fmla="*/ 276846 h 485775"/>
                <a:gd name="connsiteX3" fmla="*/ 144379 w 533400"/>
                <a:gd name="connsiteY3" fmla="*/ 229221 h 485775"/>
                <a:gd name="connsiteX4" fmla="*/ 392029 w 533400"/>
                <a:gd name="connsiteY4" fmla="*/ 229221 h 485775"/>
                <a:gd name="connsiteX5" fmla="*/ 392029 w 533400"/>
                <a:gd name="connsiteY5" fmla="*/ 276846 h 485775"/>
                <a:gd name="connsiteX6" fmla="*/ 411079 w 533400"/>
                <a:gd name="connsiteY6" fmla="*/ 276846 h 485775"/>
                <a:gd name="connsiteX7" fmla="*/ 411079 w 533400"/>
                <a:gd name="connsiteY7" fmla="*/ 229221 h 485775"/>
                <a:gd name="connsiteX8" fmla="*/ 534904 w 533400"/>
                <a:gd name="connsiteY8" fmla="*/ 229221 h 485775"/>
                <a:gd name="connsiteX9" fmla="*/ 534904 w 533400"/>
                <a:gd name="connsiteY9" fmla="*/ 486396 h 485775"/>
                <a:gd name="connsiteX10" fmla="*/ 1504 w 533400"/>
                <a:gd name="connsiteY10" fmla="*/ 486396 h 485775"/>
                <a:gd name="connsiteX11" fmla="*/ 1504 w 533400"/>
                <a:gd name="connsiteY11" fmla="*/ 229221 h 485775"/>
                <a:gd name="connsiteX12" fmla="*/ 125329 w 533400"/>
                <a:gd name="connsiteY12" fmla="*/ 229221 h 485775"/>
                <a:gd name="connsiteX13" fmla="*/ 411079 w 533400"/>
                <a:gd name="connsiteY13" fmla="*/ 621 h 485775"/>
                <a:gd name="connsiteX14" fmla="*/ 411079 w 533400"/>
                <a:gd name="connsiteY14" fmla="*/ 114921 h 485775"/>
                <a:gd name="connsiteX15" fmla="*/ 534904 w 533400"/>
                <a:gd name="connsiteY15" fmla="*/ 114921 h 485775"/>
                <a:gd name="connsiteX16" fmla="*/ 534904 w 533400"/>
                <a:gd name="connsiteY16" fmla="*/ 210171 h 485775"/>
                <a:gd name="connsiteX17" fmla="*/ 1504 w 533400"/>
                <a:gd name="connsiteY17" fmla="*/ 210171 h 485775"/>
                <a:gd name="connsiteX18" fmla="*/ 1504 w 533400"/>
                <a:gd name="connsiteY18" fmla="*/ 114921 h 485775"/>
                <a:gd name="connsiteX19" fmla="*/ 125329 w 533400"/>
                <a:gd name="connsiteY19" fmla="*/ 114921 h 485775"/>
                <a:gd name="connsiteX20" fmla="*/ 125329 w 533400"/>
                <a:gd name="connsiteY20" fmla="*/ 621 h 485775"/>
                <a:gd name="connsiteX21" fmla="*/ 411079 w 533400"/>
                <a:gd name="connsiteY21" fmla="*/ 621 h 485775"/>
                <a:gd name="connsiteX22" fmla="*/ 392029 w 533400"/>
                <a:gd name="connsiteY22" fmla="*/ 19671 h 485775"/>
                <a:gd name="connsiteX23" fmla="*/ 144379 w 533400"/>
                <a:gd name="connsiteY23" fmla="*/ 19671 h 485775"/>
                <a:gd name="connsiteX24" fmla="*/ 144379 w 533400"/>
                <a:gd name="connsiteY24" fmla="*/ 114921 h 485775"/>
                <a:gd name="connsiteX25" fmla="*/ 392029 w 533400"/>
                <a:gd name="connsiteY25" fmla="*/ 114921 h 485775"/>
                <a:gd name="connsiteX26" fmla="*/ 392029 w 533400"/>
                <a:gd name="connsiteY26" fmla="*/ 19671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533400" h="485775">
                  <a:moveTo>
                    <a:pt x="125329" y="229221"/>
                  </a:moveTo>
                  <a:lnTo>
                    <a:pt x="125329" y="276846"/>
                  </a:lnTo>
                  <a:lnTo>
                    <a:pt x="144379" y="276846"/>
                  </a:lnTo>
                  <a:lnTo>
                    <a:pt x="144379" y="229221"/>
                  </a:lnTo>
                  <a:lnTo>
                    <a:pt x="392029" y="229221"/>
                  </a:lnTo>
                  <a:lnTo>
                    <a:pt x="392029" y="276846"/>
                  </a:lnTo>
                  <a:lnTo>
                    <a:pt x="411079" y="276846"/>
                  </a:lnTo>
                  <a:lnTo>
                    <a:pt x="411079" y="229221"/>
                  </a:lnTo>
                  <a:lnTo>
                    <a:pt x="534904" y="229221"/>
                  </a:lnTo>
                  <a:lnTo>
                    <a:pt x="534904" y="486396"/>
                  </a:lnTo>
                  <a:lnTo>
                    <a:pt x="1504" y="486396"/>
                  </a:lnTo>
                  <a:lnTo>
                    <a:pt x="1504" y="229221"/>
                  </a:lnTo>
                  <a:lnTo>
                    <a:pt x="125329" y="229221"/>
                  </a:lnTo>
                  <a:close/>
                  <a:moveTo>
                    <a:pt x="411079" y="621"/>
                  </a:moveTo>
                  <a:lnTo>
                    <a:pt x="411079" y="114921"/>
                  </a:lnTo>
                  <a:lnTo>
                    <a:pt x="534904" y="114921"/>
                  </a:lnTo>
                  <a:lnTo>
                    <a:pt x="534904" y="210171"/>
                  </a:lnTo>
                  <a:lnTo>
                    <a:pt x="1504" y="210171"/>
                  </a:lnTo>
                  <a:lnTo>
                    <a:pt x="1504" y="114921"/>
                  </a:lnTo>
                  <a:lnTo>
                    <a:pt x="125329" y="114921"/>
                  </a:lnTo>
                  <a:lnTo>
                    <a:pt x="125329" y="621"/>
                  </a:lnTo>
                  <a:lnTo>
                    <a:pt x="411079" y="621"/>
                  </a:lnTo>
                  <a:close/>
                  <a:moveTo>
                    <a:pt x="392029" y="19671"/>
                  </a:moveTo>
                  <a:lnTo>
                    <a:pt x="144379" y="19671"/>
                  </a:lnTo>
                  <a:lnTo>
                    <a:pt x="144379" y="114921"/>
                  </a:lnTo>
                  <a:lnTo>
                    <a:pt x="392029" y="114921"/>
                  </a:lnTo>
                  <a:lnTo>
                    <a:pt x="392029" y="196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 dirty="0"/>
            </a:p>
          </p:txBody>
        </p:sp>
        <p:sp>
          <p:nvSpPr>
            <p:cNvPr id="32" name="îş1îdê">
              <a:extLst>
                <a:ext uri="{FF2B5EF4-FFF2-40B4-BE49-F238E27FC236}">
                  <a16:creationId xmlns:a16="http://schemas.microsoft.com/office/drawing/2014/main" id="{AF9C5AC5-106C-9B69-F24D-5F810576D283}"/>
                </a:ext>
              </a:extLst>
            </p:cNvPr>
            <p:cNvSpPr/>
            <p:nvPr/>
          </p:nvSpPr>
          <p:spPr bwMode="auto">
            <a:xfrm>
              <a:off x="1848473" y="5310285"/>
              <a:ext cx="334551" cy="407281"/>
            </a:xfrm>
            <a:custGeom>
              <a:avLst/>
              <a:gdLst>
                <a:gd name="connsiteX0" fmla="*/ 286102 w 438150"/>
                <a:gd name="connsiteY0" fmla="*/ 621 h 533400"/>
                <a:gd name="connsiteX1" fmla="*/ 286102 w 438150"/>
                <a:gd name="connsiteY1" fmla="*/ 153021 h 533400"/>
                <a:gd name="connsiteX2" fmla="*/ 438502 w 438150"/>
                <a:gd name="connsiteY2" fmla="*/ 153021 h 533400"/>
                <a:gd name="connsiteX3" fmla="*/ 438502 w 438150"/>
                <a:gd name="connsiteY3" fmla="*/ 534021 h 533400"/>
                <a:gd name="connsiteX4" fmla="*/ 352 w 438150"/>
                <a:gd name="connsiteY4" fmla="*/ 534021 h 533400"/>
                <a:gd name="connsiteX5" fmla="*/ 352 w 438150"/>
                <a:gd name="connsiteY5" fmla="*/ 621 h 533400"/>
                <a:gd name="connsiteX6" fmla="*/ 286102 w 438150"/>
                <a:gd name="connsiteY6" fmla="*/ 621 h 533400"/>
                <a:gd name="connsiteX7" fmla="*/ 248002 w 438150"/>
                <a:gd name="connsiteY7" fmla="*/ 200646 h 533400"/>
                <a:gd name="connsiteX8" fmla="*/ 152752 w 438150"/>
                <a:gd name="connsiteY8" fmla="*/ 200646 h 533400"/>
                <a:gd name="connsiteX9" fmla="*/ 152752 w 438150"/>
                <a:gd name="connsiteY9" fmla="*/ 410196 h 533400"/>
                <a:gd name="connsiteX10" fmla="*/ 171802 w 438150"/>
                <a:gd name="connsiteY10" fmla="*/ 410196 h 533400"/>
                <a:gd name="connsiteX11" fmla="*/ 171802 w 438150"/>
                <a:gd name="connsiteY11" fmla="*/ 314946 h 533400"/>
                <a:gd name="connsiteX12" fmla="*/ 248002 w 438150"/>
                <a:gd name="connsiteY12" fmla="*/ 314946 h 533400"/>
                <a:gd name="connsiteX13" fmla="*/ 250098 w 438150"/>
                <a:gd name="connsiteY13" fmla="*/ 314946 h 533400"/>
                <a:gd name="connsiteX14" fmla="*/ 305152 w 438150"/>
                <a:gd name="connsiteY14" fmla="*/ 257796 h 533400"/>
                <a:gd name="connsiteX15" fmla="*/ 248002 w 438150"/>
                <a:gd name="connsiteY15" fmla="*/ 200646 h 533400"/>
                <a:gd name="connsiteX16" fmla="*/ 248002 w 438150"/>
                <a:gd name="connsiteY16" fmla="*/ 200646 h 533400"/>
                <a:gd name="connsiteX17" fmla="*/ 248002 w 438150"/>
                <a:gd name="connsiteY17" fmla="*/ 219696 h 533400"/>
                <a:gd name="connsiteX18" fmla="*/ 286102 w 438150"/>
                <a:gd name="connsiteY18" fmla="*/ 257796 h 533400"/>
                <a:gd name="connsiteX19" fmla="*/ 248002 w 438150"/>
                <a:gd name="connsiteY19" fmla="*/ 295896 h 533400"/>
                <a:gd name="connsiteX20" fmla="*/ 248002 w 438150"/>
                <a:gd name="connsiteY20" fmla="*/ 295896 h 533400"/>
                <a:gd name="connsiteX21" fmla="*/ 171802 w 438150"/>
                <a:gd name="connsiteY21" fmla="*/ 295896 h 533400"/>
                <a:gd name="connsiteX22" fmla="*/ 171802 w 438150"/>
                <a:gd name="connsiteY22" fmla="*/ 219696 h 533400"/>
                <a:gd name="connsiteX23" fmla="*/ 248002 w 438150"/>
                <a:gd name="connsiteY23" fmla="*/ 219696 h 533400"/>
                <a:gd name="connsiteX24" fmla="*/ 428977 w 438150"/>
                <a:gd name="connsiteY24" fmla="*/ 133971 h 533400"/>
                <a:gd name="connsiteX25" fmla="*/ 305152 w 438150"/>
                <a:gd name="connsiteY25" fmla="*/ 133971 h 533400"/>
                <a:gd name="connsiteX26" fmla="*/ 305152 w 438150"/>
                <a:gd name="connsiteY26" fmla="*/ 10146 h 533400"/>
                <a:gd name="connsiteX27" fmla="*/ 428977 w 438150"/>
                <a:gd name="connsiteY27" fmla="*/ 133971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38150" h="533400">
                  <a:moveTo>
                    <a:pt x="286102" y="621"/>
                  </a:moveTo>
                  <a:lnTo>
                    <a:pt x="286102" y="153021"/>
                  </a:lnTo>
                  <a:lnTo>
                    <a:pt x="438502" y="153021"/>
                  </a:lnTo>
                  <a:lnTo>
                    <a:pt x="438502" y="534021"/>
                  </a:lnTo>
                  <a:lnTo>
                    <a:pt x="352" y="534021"/>
                  </a:lnTo>
                  <a:lnTo>
                    <a:pt x="352" y="621"/>
                  </a:lnTo>
                  <a:lnTo>
                    <a:pt x="286102" y="621"/>
                  </a:lnTo>
                  <a:close/>
                  <a:moveTo>
                    <a:pt x="248002" y="200646"/>
                  </a:moveTo>
                  <a:lnTo>
                    <a:pt x="152752" y="200646"/>
                  </a:lnTo>
                  <a:lnTo>
                    <a:pt x="152752" y="410196"/>
                  </a:lnTo>
                  <a:lnTo>
                    <a:pt x="171802" y="410196"/>
                  </a:lnTo>
                  <a:lnTo>
                    <a:pt x="171802" y="314946"/>
                  </a:lnTo>
                  <a:lnTo>
                    <a:pt x="248002" y="314946"/>
                  </a:lnTo>
                  <a:lnTo>
                    <a:pt x="250098" y="314946"/>
                  </a:lnTo>
                  <a:cubicBezTo>
                    <a:pt x="280673" y="313803"/>
                    <a:pt x="305152" y="288657"/>
                    <a:pt x="305152" y="257796"/>
                  </a:cubicBezTo>
                  <a:cubicBezTo>
                    <a:pt x="305152" y="226268"/>
                    <a:pt x="279530" y="200646"/>
                    <a:pt x="248002" y="200646"/>
                  </a:cubicBezTo>
                  <a:lnTo>
                    <a:pt x="248002" y="200646"/>
                  </a:lnTo>
                  <a:close/>
                  <a:moveTo>
                    <a:pt x="248002" y="219696"/>
                  </a:moveTo>
                  <a:cubicBezTo>
                    <a:pt x="269052" y="219696"/>
                    <a:pt x="286102" y="236746"/>
                    <a:pt x="286102" y="257796"/>
                  </a:cubicBezTo>
                  <a:cubicBezTo>
                    <a:pt x="286102" y="278846"/>
                    <a:pt x="269052" y="295896"/>
                    <a:pt x="248002" y="295896"/>
                  </a:cubicBezTo>
                  <a:lnTo>
                    <a:pt x="248002" y="295896"/>
                  </a:lnTo>
                  <a:lnTo>
                    <a:pt x="171802" y="295896"/>
                  </a:lnTo>
                  <a:lnTo>
                    <a:pt x="171802" y="219696"/>
                  </a:lnTo>
                  <a:lnTo>
                    <a:pt x="248002" y="219696"/>
                  </a:lnTo>
                  <a:close/>
                  <a:moveTo>
                    <a:pt x="428977" y="133971"/>
                  </a:moveTo>
                  <a:lnTo>
                    <a:pt x="305152" y="133971"/>
                  </a:lnTo>
                  <a:lnTo>
                    <a:pt x="305152" y="10146"/>
                  </a:lnTo>
                  <a:lnTo>
                    <a:pt x="428977" y="13397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8217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ṩľïḓê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í$ļíďe" descr="背景图案&#10;&#10;描述已自动生成">
            <a:extLst>
              <a:ext uri="{FF2B5EF4-FFF2-40B4-BE49-F238E27FC236}">
                <a16:creationId xmlns:a16="http://schemas.microsoft.com/office/drawing/2014/main" id="{C2F30DD8-5248-ED0C-902B-AB045934609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alphaModFix amt="31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09"/>
            <a:ext cx="12192000" cy="6856781"/>
          </a:xfrm>
          <a:prstGeom prst="rect">
            <a:avLst/>
          </a:prstGeom>
        </p:spPr>
      </p:pic>
      <p:grpSp>
        <p:nvGrpSpPr>
          <p:cNvPr id="4" name="iṧľiḍe">
            <a:extLst>
              <a:ext uri="{FF2B5EF4-FFF2-40B4-BE49-F238E27FC236}">
                <a16:creationId xmlns:a16="http://schemas.microsoft.com/office/drawing/2014/main" id="{293882D8-862A-59E8-73EF-6E094985DB6A}"/>
              </a:ext>
            </a:extLst>
          </p:cNvPr>
          <p:cNvGrpSpPr/>
          <p:nvPr/>
        </p:nvGrpSpPr>
        <p:grpSpPr>
          <a:xfrm>
            <a:off x="1266044" y="1595899"/>
            <a:ext cx="9647213" cy="4153392"/>
            <a:chOff x="1147789" y="1463908"/>
            <a:chExt cx="9647213" cy="4153392"/>
          </a:xfrm>
        </p:grpSpPr>
        <p:sp>
          <p:nvSpPr>
            <p:cNvPr id="5" name="işḻiḋé">
              <a:extLst>
                <a:ext uri="{FF2B5EF4-FFF2-40B4-BE49-F238E27FC236}">
                  <a16:creationId xmlns:a16="http://schemas.microsoft.com/office/drawing/2014/main" id="{FC5C4676-C1E6-5F22-99DB-3647E1550E10}"/>
                </a:ext>
              </a:extLst>
            </p:cNvPr>
            <p:cNvSpPr txBox="1"/>
            <p:nvPr/>
          </p:nvSpPr>
          <p:spPr>
            <a:xfrm>
              <a:off x="1328715" y="1463908"/>
              <a:ext cx="3641773" cy="6998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3600" b="1" dirty="0">
                  <a:solidFill>
                    <a:schemeClr val="accent1"/>
                  </a:solidFill>
                </a:rPr>
                <a:t>目录</a:t>
              </a:r>
            </a:p>
          </p:txBody>
        </p:sp>
        <p:cxnSp>
          <p:nvCxnSpPr>
            <p:cNvPr id="6" name="îşlîḓè">
              <a:extLst>
                <a:ext uri="{FF2B5EF4-FFF2-40B4-BE49-F238E27FC236}">
                  <a16:creationId xmlns:a16="http://schemas.microsoft.com/office/drawing/2014/main" id="{9E65EF36-5B0D-BD2D-D525-9232607504D9}"/>
                </a:ext>
              </a:extLst>
            </p:cNvPr>
            <p:cNvCxnSpPr/>
            <p:nvPr/>
          </p:nvCxnSpPr>
          <p:spPr>
            <a:xfrm>
              <a:off x="1147789" y="1610559"/>
              <a:ext cx="0" cy="553156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ïSľîḍe">
              <a:extLst>
                <a:ext uri="{FF2B5EF4-FFF2-40B4-BE49-F238E27FC236}">
                  <a16:creationId xmlns:a16="http://schemas.microsoft.com/office/drawing/2014/main" id="{711BFEB1-B459-7867-F4F0-BEBB40A1C314}"/>
                </a:ext>
              </a:extLst>
            </p:cNvPr>
            <p:cNvGrpSpPr/>
            <p:nvPr/>
          </p:nvGrpSpPr>
          <p:grpSpPr>
            <a:xfrm>
              <a:off x="4555671" y="3537423"/>
              <a:ext cx="2797631" cy="886077"/>
              <a:chOff x="1380671" y="3537423"/>
              <a:chExt cx="2797631" cy="886077"/>
            </a:xfrm>
          </p:grpSpPr>
          <p:sp>
            <p:nvSpPr>
              <p:cNvPr id="17" name="ïṧlíde">
                <a:extLst>
                  <a:ext uri="{FF2B5EF4-FFF2-40B4-BE49-F238E27FC236}">
                    <a16:creationId xmlns:a16="http://schemas.microsoft.com/office/drawing/2014/main" id="{D564B5CB-32FD-B273-21B8-04AF9BB59FA8}"/>
                  </a:ext>
                </a:extLst>
              </p:cNvPr>
              <p:cNvSpPr txBox="1"/>
              <p:nvPr/>
            </p:nvSpPr>
            <p:spPr>
              <a:xfrm>
                <a:off x="1380671" y="3898035"/>
                <a:ext cx="2797630" cy="5254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000" dirty="0"/>
                  <a:t>Copy paste fonts. Choose the only option to retain text……</a:t>
                </a:r>
                <a:endParaRPr lang="zh-CN" altLang="en-US" sz="1000" dirty="0"/>
              </a:p>
            </p:txBody>
          </p:sp>
          <p:sp>
            <p:nvSpPr>
              <p:cNvPr id="18" name="ïślíḓe">
                <a:extLst>
                  <a:ext uri="{FF2B5EF4-FFF2-40B4-BE49-F238E27FC236}">
                    <a16:creationId xmlns:a16="http://schemas.microsoft.com/office/drawing/2014/main" id="{EE1782D1-0AA6-A71D-5854-EFFCE0BC1EB5}"/>
                  </a:ext>
                </a:extLst>
              </p:cNvPr>
              <p:cNvSpPr txBox="1"/>
              <p:nvPr/>
            </p:nvSpPr>
            <p:spPr>
              <a:xfrm>
                <a:off x="1380672" y="3537423"/>
                <a:ext cx="2797630" cy="360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1600" b="1" dirty="0">
                    <a:solidFill>
                      <a:schemeClr val="accent1"/>
                    </a:solidFill>
                  </a:rPr>
                  <a:t>选题背景与意义</a:t>
                </a:r>
              </a:p>
            </p:txBody>
          </p:sp>
        </p:grpSp>
        <p:grpSp>
          <p:nvGrpSpPr>
            <p:cNvPr id="8" name="işḷíḓê">
              <a:extLst>
                <a:ext uri="{FF2B5EF4-FFF2-40B4-BE49-F238E27FC236}">
                  <a16:creationId xmlns:a16="http://schemas.microsoft.com/office/drawing/2014/main" id="{1C21FC67-AB66-A3F1-90A3-52B0DCC023DB}"/>
                </a:ext>
              </a:extLst>
            </p:cNvPr>
            <p:cNvGrpSpPr/>
            <p:nvPr/>
          </p:nvGrpSpPr>
          <p:grpSpPr>
            <a:xfrm>
              <a:off x="4555671" y="4731223"/>
              <a:ext cx="2797631" cy="886077"/>
              <a:chOff x="1380671" y="3537423"/>
              <a:chExt cx="2797631" cy="886077"/>
            </a:xfrm>
          </p:grpSpPr>
          <p:sp>
            <p:nvSpPr>
              <p:cNvPr id="15" name="ïṥlîdé">
                <a:extLst>
                  <a:ext uri="{FF2B5EF4-FFF2-40B4-BE49-F238E27FC236}">
                    <a16:creationId xmlns:a16="http://schemas.microsoft.com/office/drawing/2014/main" id="{229635AD-58BC-60AB-CB39-F1F8F31FD247}"/>
                  </a:ext>
                </a:extLst>
              </p:cNvPr>
              <p:cNvSpPr txBox="1"/>
              <p:nvPr/>
            </p:nvSpPr>
            <p:spPr>
              <a:xfrm>
                <a:off x="1380671" y="3898035"/>
                <a:ext cx="2797630" cy="5254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000" dirty="0"/>
                  <a:t>Copy paste fonts. Choose the only option to retain text……</a:t>
                </a:r>
                <a:endParaRPr lang="zh-CN" altLang="en-US" sz="1000" dirty="0"/>
              </a:p>
            </p:txBody>
          </p:sp>
          <p:sp>
            <p:nvSpPr>
              <p:cNvPr id="16" name="ïŝľiḍê">
                <a:extLst>
                  <a:ext uri="{FF2B5EF4-FFF2-40B4-BE49-F238E27FC236}">
                    <a16:creationId xmlns:a16="http://schemas.microsoft.com/office/drawing/2014/main" id="{4E0474E3-1D47-4EF0-94C7-711E805CCA90}"/>
                  </a:ext>
                </a:extLst>
              </p:cNvPr>
              <p:cNvSpPr txBox="1"/>
              <p:nvPr/>
            </p:nvSpPr>
            <p:spPr>
              <a:xfrm>
                <a:off x="1380672" y="3537423"/>
                <a:ext cx="2797630" cy="3623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1600" b="1" dirty="0">
                    <a:solidFill>
                      <a:schemeClr val="accent1"/>
                    </a:solidFill>
                  </a:rPr>
                  <a:t>研究方法与过程论文总结</a:t>
                </a:r>
              </a:p>
            </p:txBody>
          </p:sp>
        </p:grpSp>
        <p:grpSp>
          <p:nvGrpSpPr>
            <p:cNvPr id="9" name="îṩliḋé">
              <a:extLst>
                <a:ext uri="{FF2B5EF4-FFF2-40B4-BE49-F238E27FC236}">
                  <a16:creationId xmlns:a16="http://schemas.microsoft.com/office/drawing/2014/main" id="{A2112FB7-B45F-0D84-E559-C0BE9D2F4FB9}"/>
                </a:ext>
              </a:extLst>
            </p:cNvPr>
            <p:cNvGrpSpPr/>
            <p:nvPr/>
          </p:nvGrpSpPr>
          <p:grpSpPr>
            <a:xfrm>
              <a:off x="7997371" y="3537423"/>
              <a:ext cx="2797631" cy="886077"/>
              <a:chOff x="1380671" y="3537423"/>
              <a:chExt cx="2797631" cy="886077"/>
            </a:xfrm>
          </p:grpSpPr>
          <p:sp>
            <p:nvSpPr>
              <p:cNvPr id="13" name="ïŝḻïḋê">
                <a:extLst>
                  <a:ext uri="{FF2B5EF4-FFF2-40B4-BE49-F238E27FC236}">
                    <a16:creationId xmlns:a16="http://schemas.microsoft.com/office/drawing/2014/main" id="{27F465EE-3116-8CB2-F394-F761D5423416}"/>
                  </a:ext>
                </a:extLst>
              </p:cNvPr>
              <p:cNvSpPr txBox="1"/>
              <p:nvPr/>
            </p:nvSpPr>
            <p:spPr>
              <a:xfrm>
                <a:off x="1380671" y="3898035"/>
                <a:ext cx="2797630" cy="5254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000" dirty="0"/>
                  <a:t>Copy paste fonts. Choose the only option to retain text……</a:t>
                </a:r>
                <a:endParaRPr lang="zh-CN" altLang="en-US" sz="1000" dirty="0"/>
              </a:p>
            </p:txBody>
          </p:sp>
          <p:sp>
            <p:nvSpPr>
              <p:cNvPr id="14" name="íṡlïḑê">
                <a:extLst>
                  <a:ext uri="{FF2B5EF4-FFF2-40B4-BE49-F238E27FC236}">
                    <a16:creationId xmlns:a16="http://schemas.microsoft.com/office/drawing/2014/main" id="{2D138D94-368C-E2C9-553D-1978A44A5B00}"/>
                  </a:ext>
                </a:extLst>
              </p:cNvPr>
              <p:cNvSpPr txBox="1"/>
              <p:nvPr/>
            </p:nvSpPr>
            <p:spPr>
              <a:xfrm>
                <a:off x="1380672" y="3537423"/>
                <a:ext cx="2797630" cy="360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1600" b="1" dirty="0">
                    <a:solidFill>
                      <a:schemeClr val="accent1"/>
                    </a:solidFill>
                  </a:rPr>
                  <a:t>研究内容与思路</a:t>
                </a:r>
              </a:p>
            </p:txBody>
          </p:sp>
        </p:grpSp>
        <p:grpSp>
          <p:nvGrpSpPr>
            <p:cNvPr id="10" name="îṣľîḓê">
              <a:extLst>
                <a:ext uri="{FF2B5EF4-FFF2-40B4-BE49-F238E27FC236}">
                  <a16:creationId xmlns:a16="http://schemas.microsoft.com/office/drawing/2014/main" id="{A2D68E20-D20F-0576-465E-E9C13AE7B678}"/>
                </a:ext>
              </a:extLst>
            </p:cNvPr>
            <p:cNvGrpSpPr/>
            <p:nvPr/>
          </p:nvGrpSpPr>
          <p:grpSpPr>
            <a:xfrm>
              <a:off x="7997371" y="4731223"/>
              <a:ext cx="2797631" cy="886077"/>
              <a:chOff x="1380671" y="3537423"/>
              <a:chExt cx="2797631" cy="886077"/>
            </a:xfrm>
          </p:grpSpPr>
          <p:sp>
            <p:nvSpPr>
              <p:cNvPr id="11" name="ïsḷîḑè">
                <a:extLst>
                  <a:ext uri="{FF2B5EF4-FFF2-40B4-BE49-F238E27FC236}">
                    <a16:creationId xmlns:a16="http://schemas.microsoft.com/office/drawing/2014/main" id="{A76FB85D-D74D-8940-7BAB-C5D5538EAC26}"/>
                  </a:ext>
                </a:extLst>
              </p:cNvPr>
              <p:cNvSpPr txBox="1"/>
              <p:nvPr/>
            </p:nvSpPr>
            <p:spPr>
              <a:xfrm>
                <a:off x="1380671" y="3898035"/>
                <a:ext cx="2797630" cy="5254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000" dirty="0"/>
                  <a:t>Copy paste fonts. Choose the only option to retain text……</a:t>
                </a:r>
                <a:endParaRPr lang="zh-CN" altLang="en-US" sz="1000" dirty="0"/>
              </a:p>
            </p:txBody>
          </p:sp>
          <p:sp>
            <p:nvSpPr>
              <p:cNvPr id="12" name="ïšḻíḓè">
                <a:extLst>
                  <a:ext uri="{FF2B5EF4-FFF2-40B4-BE49-F238E27FC236}">
                    <a16:creationId xmlns:a16="http://schemas.microsoft.com/office/drawing/2014/main" id="{8D418062-74AA-6F87-D3D0-B3BBA965366E}"/>
                  </a:ext>
                </a:extLst>
              </p:cNvPr>
              <p:cNvSpPr txBox="1"/>
              <p:nvPr/>
            </p:nvSpPr>
            <p:spPr>
              <a:xfrm>
                <a:off x="1380672" y="3537423"/>
                <a:ext cx="2797630" cy="360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zh-CN" altLang="en-US" sz="1600" b="1" dirty="0">
                    <a:solidFill>
                      <a:schemeClr val="accent1"/>
                    </a:solidFill>
                  </a:rPr>
                  <a:t>论文总结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561368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íṩḻïdé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ïŝlíde">
            <a:extLst>
              <a:ext uri="{FF2B5EF4-FFF2-40B4-BE49-F238E27FC236}">
                <a16:creationId xmlns:a16="http://schemas.microsoft.com/office/drawing/2014/main" id="{DFD52094-98C0-4141-A04B-98B9DF4DFA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altLang="zh-CN" dirty="0"/>
              <a:t>Thank you for </a:t>
            </a:r>
          </a:p>
          <a:p>
            <a:r>
              <a:rPr lang="en-GB" altLang="zh-CN" dirty="0"/>
              <a:t>watching.</a:t>
            </a:r>
          </a:p>
        </p:txBody>
      </p:sp>
      <p:sp>
        <p:nvSpPr>
          <p:cNvPr id="4" name="ïšlîḋè">
            <a:extLst>
              <a:ext uri="{FF2B5EF4-FFF2-40B4-BE49-F238E27FC236}">
                <a16:creationId xmlns:a16="http://schemas.microsoft.com/office/drawing/2014/main" id="{0280FE23-3FD0-4989-BBD8-F98469242D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altLang="zh-CN" dirty="0"/>
              <a:t>Speaker name and title</a:t>
            </a:r>
          </a:p>
        </p:txBody>
      </p:sp>
      <p:sp>
        <p:nvSpPr>
          <p:cNvPr id="10" name="îṧlíḑê">
            <a:extLst>
              <a:ext uri="{FF2B5EF4-FFF2-40B4-BE49-F238E27FC236}">
                <a16:creationId xmlns:a16="http://schemas.microsoft.com/office/drawing/2014/main" id="{9180E144-BF0F-B053-F0A1-B779FFE8CEDE}"/>
              </a:ext>
            </a:extLst>
          </p:cNvPr>
          <p:cNvSpPr/>
          <p:nvPr/>
        </p:nvSpPr>
        <p:spPr>
          <a:xfrm>
            <a:off x="11242457" y="787302"/>
            <a:ext cx="159821" cy="159856"/>
          </a:xfrm>
          <a:custGeom>
            <a:avLst/>
            <a:gdLst>
              <a:gd name="T0" fmla="*/ 8998 w 9184"/>
              <a:gd name="T1" fmla="*/ 8321 h 9184"/>
              <a:gd name="T2" fmla="*/ 6972 w 9184"/>
              <a:gd name="T3" fmla="*/ 6293 h 9184"/>
              <a:gd name="T4" fmla="*/ 6823 w 9184"/>
              <a:gd name="T5" fmla="*/ 6192 h 9184"/>
              <a:gd name="T6" fmla="*/ 7647 w 9184"/>
              <a:gd name="T7" fmla="*/ 3823 h 9184"/>
              <a:gd name="T8" fmla="*/ 3823 w 9184"/>
              <a:gd name="T9" fmla="*/ 0 h 9184"/>
              <a:gd name="T10" fmla="*/ 0 w 9184"/>
              <a:gd name="T11" fmla="*/ 3823 h 9184"/>
              <a:gd name="T12" fmla="*/ 3823 w 9184"/>
              <a:gd name="T13" fmla="*/ 7645 h 9184"/>
              <a:gd name="T14" fmla="*/ 6195 w 9184"/>
              <a:gd name="T15" fmla="*/ 6821 h 9184"/>
              <a:gd name="T16" fmla="*/ 6295 w 9184"/>
              <a:gd name="T17" fmla="*/ 6969 h 9184"/>
              <a:gd name="T18" fmla="*/ 8321 w 9184"/>
              <a:gd name="T19" fmla="*/ 8997 h 9184"/>
              <a:gd name="T20" fmla="*/ 8997 w 9184"/>
              <a:gd name="T21" fmla="*/ 8998 h 9184"/>
              <a:gd name="T22" fmla="*/ 8998 w 9184"/>
              <a:gd name="T23" fmla="*/ 8321 h 9184"/>
              <a:gd name="T24" fmla="*/ 3823 w 9184"/>
              <a:gd name="T25" fmla="*/ 6690 h 9184"/>
              <a:gd name="T26" fmla="*/ 956 w 9184"/>
              <a:gd name="T27" fmla="*/ 3823 h 9184"/>
              <a:gd name="T28" fmla="*/ 3823 w 9184"/>
              <a:gd name="T29" fmla="*/ 956 h 9184"/>
              <a:gd name="T30" fmla="*/ 6691 w 9184"/>
              <a:gd name="T31" fmla="*/ 3823 h 9184"/>
              <a:gd name="T32" fmla="*/ 3823 w 9184"/>
              <a:gd name="T33" fmla="*/ 6690 h 9184"/>
              <a:gd name="T34" fmla="*/ 3823 w 9184"/>
              <a:gd name="T35" fmla="*/ 6690 h 9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184" h="9184">
                <a:moveTo>
                  <a:pt x="8998" y="8321"/>
                </a:moveTo>
                <a:lnTo>
                  <a:pt x="6972" y="6293"/>
                </a:lnTo>
                <a:cubicBezTo>
                  <a:pt x="6928" y="6249"/>
                  <a:pt x="6877" y="6215"/>
                  <a:pt x="6823" y="6192"/>
                </a:cubicBezTo>
                <a:cubicBezTo>
                  <a:pt x="7339" y="5541"/>
                  <a:pt x="7647" y="4717"/>
                  <a:pt x="7647" y="3823"/>
                </a:cubicBezTo>
                <a:cubicBezTo>
                  <a:pt x="7647" y="1711"/>
                  <a:pt x="5935" y="0"/>
                  <a:pt x="3823" y="0"/>
                </a:cubicBezTo>
                <a:cubicBezTo>
                  <a:pt x="1712" y="0"/>
                  <a:pt x="0" y="1711"/>
                  <a:pt x="0" y="3823"/>
                </a:cubicBezTo>
                <a:cubicBezTo>
                  <a:pt x="0" y="5933"/>
                  <a:pt x="1712" y="7645"/>
                  <a:pt x="3823" y="7645"/>
                </a:cubicBezTo>
                <a:cubicBezTo>
                  <a:pt x="4719" y="7645"/>
                  <a:pt x="5543" y="7337"/>
                  <a:pt x="6195" y="6821"/>
                </a:cubicBezTo>
                <a:cubicBezTo>
                  <a:pt x="6218" y="6874"/>
                  <a:pt x="6252" y="6925"/>
                  <a:pt x="6295" y="6969"/>
                </a:cubicBezTo>
                <a:lnTo>
                  <a:pt x="8321" y="8997"/>
                </a:lnTo>
                <a:cubicBezTo>
                  <a:pt x="8508" y="9184"/>
                  <a:pt x="8811" y="9184"/>
                  <a:pt x="8997" y="8998"/>
                </a:cubicBezTo>
                <a:cubicBezTo>
                  <a:pt x="9184" y="8812"/>
                  <a:pt x="9184" y="8509"/>
                  <a:pt x="8998" y="8321"/>
                </a:cubicBezTo>
                <a:close/>
                <a:moveTo>
                  <a:pt x="3823" y="6690"/>
                </a:moveTo>
                <a:cubicBezTo>
                  <a:pt x="2240" y="6690"/>
                  <a:pt x="956" y="5406"/>
                  <a:pt x="956" y="3823"/>
                </a:cubicBezTo>
                <a:cubicBezTo>
                  <a:pt x="956" y="2239"/>
                  <a:pt x="2240" y="956"/>
                  <a:pt x="3823" y="956"/>
                </a:cubicBezTo>
                <a:cubicBezTo>
                  <a:pt x="5407" y="956"/>
                  <a:pt x="6691" y="2239"/>
                  <a:pt x="6691" y="3823"/>
                </a:cubicBezTo>
                <a:cubicBezTo>
                  <a:pt x="6691" y="5406"/>
                  <a:pt x="5407" y="6690"/>
                  <a:pt x="3823" y="6690"/>
                </a:cubicBezTo>
                <a:close/>
                <a:moveTo>
                  <a:pt x="3823" y="6690"/>
                </a:move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543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ïšḷiḑe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$ľiḋé">
            <a:extLst>
              <a:ext uri="{FF2B5EF4-FFF2-40B4-BE49-F238E27FC236}">
                <a16:creationId xmlns:a16="http://schemas.microsoft.com/office/drawing/2014/main" id="{D3C884DC-C58C-4D83-9157-478A0AECA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选题背景与意义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íšlîḍê">
            <a:extLst>
              <a:ext uri="{FF2B5EF4-FFF2-40B4-BE49-F238E27FC236}">
                <a16:creationId xmlns:a16="http://schemas.microsoft.com/office/drawing/2014/main" id="{378DAE95-7127-4F51-9451-9FE7A2833B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Supporting text here.</a:t>
            </a:r>
          </a:p>
          <a:p>
            <a:pPr lvl="0"/>
            <a:r>
              <a:rPr lang="en-US" altLang="zh-CN" dirty="0">
                <a:sym typeface="Arial" panose="020B0604020202020204" pitchFamily="34" charset="0"/>
              </a:rPr>
              <a:t>When you copy &amp; paste, choose "keep text only" option.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5" name="ïs1îďè">
            <a:extLst>
              <a:ext uri="{FF2B5EF4-FFF2-40B4-BE49-F238E27FC236}">
                <a16:creationId xmlns:a16="http://schemas.microsoft.com/office/drawing/2014/main" id="{77F22C32-F19E-40C5-B921-FC2EF1893522}"/>
              </a:ext>
            </a:extLst>
          </p:cNvPr>
          <p:cNvSpPr txBox="1"/>
          <p:nvPr/>
        </p:nvSpPr>
        <p:spPr>
          <a:xfrm>
            <a:off x="791244" y="3214002"/>
            <a:ext cx="1023516" cy="876417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b="1" spc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01</a:t>
            </a:r>
            <a:endParaRPr lang="zh-CN" altLang="en-US" b="1" spc="1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íṣļîḍè">
            <a:extLst>
              <a:ext uri="{FF2B5EF4-FFF2-40B4-BE49-F238E27FC236}">
                <a16:creationId xmlns:a16="http://schemas.microsoft.com/office/drawing/2014/main" id="{C0295DCA-8D59-018B-0F1E-AC44D7B1B73F}"/>
              </a:ext>
            </a:extLst>
          </p:cNvPr>
          <p:cNvSpPr/>
          <p:nvPr/>
        </p:nvSpPr>
        <p:spPr>
          <a:xfrm>
            <a:off x="11242457" y="787302"/>
            <a:ext cx="159821" cy="159856"/>
          </a:xfrm>
          <a:custGeom>
            <a:avLst/>
            <a:gdLst>
              <a:gd name="T0" fmla="*/ 8998 w 9184"/>
              <a:gd name="T1" fmla="*/ 8321 h 9184"/>
              <a:gd name="T2" fmla="*/ 6972 w 9184"/>
              <a:gd name="T3" fmla="*/ 6293 h 9184"/>
              <a:gd name="T4" fmla="*/ 6823 w 9184"/>
              <a:gd name="T5" fmla="*/ 6192 h 9184"/>
              <a:gd name="T6" fmla="*/ 7647 w 9184"/>
              <a:gd name="T7" fmla="*/ 3823 h 9184"/>
              <a:gd name="T8" fmla="*/ 3823 w 9184"/>
              <a:gd name="T9" fmla="*/ 0 h 9184"/>
              <a:gd name="T10" fmla="*/ 0 w 9184"/>
              <a:gd name="T11" fmla="*/ 3823 h 9184"/>
              <a:gd name="T12" fmla="*/ 3823 w 9184"/>
              <a:gd name="T13" fmla="*/ 7645 h 9184"/>
              <a:gd name="T14" fmla="*/ 6195 w 9184"/>
              <a:gd name="T15" fmla="*/ 6821 h 9184"/>
              <a:gd name="T16" fmla="*/ 6295 w 9184"/>
              <a:gd name="T17" fmla="*/ 6969 h 9184"/>
              <a:gd name="T18" fmla="*/ 8321 w 9184"/>
              <a:gd name="T19" fmla="*/ 8997 h 9184"/>
              <a:gd name="T20" fmla="*/ 8997 w 9184"/>
              <a:gd name="T21" fmla="*/ 8998 h 9184"/>
              <a:gd name="T22" fmla="*/ 8998 w 9184"/>
              <a:gd name="T23" fmla="*/ 8321 h 9184"/>
              <a:gd name="T24" fmla="*/ 3823 w 9184"/>
              <a:gd name="T25" fmla="*/ 6690 h 9184"/>
              <a:gd name="T26" fmla="*/ 956 w 9184"/>
              <a:gd name="T27" fmla="*/ 3823 h 9184"/>
              <a:gd name="T28" fmla="*/ 3823 w 9184"/>
              <a:gd name="T29" fmla="*/ 956 h 9184"/>
              <a:gd name="T30" fmla="*/ 6691 w 9184"/>
              <a:gd name="T31" fmla="*/ 3823 h 9184"/>
              <a:gd name="T32" fmla="*/ 3823 w 9184"/>
              <a:gd name="T33" fmla="*/ 6690 h 9184"/>
              <a:gd name="T34" fmla="*/ 3823 w 9184"/>
              <a:gd name="T35" fmla="*/ 6690 h 9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184" h="9184">
                <a:moveTo>
                  <a:pt x="8998" y="8321"/>
                </a:moveTo>
                <a:lnTo>
                  <a:pt x="6972" y="6293"/>
                </a:lnTo>
                <a:cubicBezTo>
                  <a:pt x="6928" y="6249"/>
                  <a:pt x="6877" y="6215"/>
                  <a:pt x="6823" y="6192"/>
                </a:cubicBezTo>
                <a:cubicBezTo>
                  <a:pt x="7339" y="5541"/>
                  <a:pt x="7647" y="4717"/>
                  <a:pt x="7647" y="3823"/>
                </a:cubicBezTo>
                <a:cubicBezTo>
                  <a:pt x="7647" y="1711"/>
                  <a:pt x="5935" y="0"/>
                  <a:pt x="3823" y="0"/>
                </a:cubicBezTo>
                <a:cubicBezTo>
                  <a:pt x="1712" y="0"/>
                  <a:pt x="0" y="1711"/>
                  <a:pt x="0" y="3823"/>
                </a:cubicBezTo>
                <a:cubicBezTo>
                  <a:pt x="0" y="5933"/>
                  <a:pt x="1712" y="7645"/>
                  <a:pt x="3823" y="7645"/>
                </a:cubicBezTo>
                <a:cubicBezTo>
                  <a:pt x="4719" y="7645"/>
                  <a:pt x="5543" y="7337"/>
                  <a:pt x="6195" y="6821"/>
                </a:cubicBezTo>
                <a:cubicBezTo>
                  <a:pt x="6218" y="6874"/>
                  <a:pt x="6252" y="6925"/>
                  <a:pt x="6295" y="6969"/>
                </a:cubicBezTo>
                <a:lnTo>
                  <a:pt x="8321" y="8997"/>
                </a:lnTo>
                <a:cubicBezTo>
                  <a:pt x="8508" y="9184"/>
                  <a:pt x="8811" y="9184"/>
                  <a:pt x="8997" y="8998"/>
                </a:cubicBezTo>
                <a:cubicBezTo>
                  <a:pt x="9184" y="8812"/>
                  <a:pt x="9184" y="8509"/>
                  <a:pt x="8998" y="8321"/>
                </a:cubicBezTo>
                <a:close/>
                <a:moveTo>
                  <a:pt x="3823" y="6690"/>
                </a:moveTo>
                <a:cubicBezTo>
                  <a:pt x="2240" y="6690"/>
                  <a:pt x="956" y="5406"/>
                  <a:pt x="956" y="3823"/>
                </a:cubicBezTo>
                <a:cubicBezTo>
                  <a:pt x="956" y="2239"/>
                  <a:pt x="2240" y="956"/>
                  <a:pt x="3823" y="956"/>
                </a:cubicBezTo>
                <a:cubicBezTo>
                  <a:pt x="5407" y="956"/>
                  <a:pt x="6691" y="2239"/>
                  <a:pt x="6691" y="3823"/>
                </a:cubicBezTo>
                <a:cubicBezTo>
                  <a:pt x="6691" y="5406"/>
                  <a:pt x="5407" y="6690"/>
                  <a:pt x="3823" y="6690"/>
                </a:cubicBezTo>
                <a:close/>
                <a:moveTo>
                  <a:pt x="3823" y="6690"/>
                </a:move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67038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ïṩlidè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ṥḻîḑe">
            <a:extLst>
              <a:ext uri="{FF2B5EF4-FFF2-40B4-BE49-F238E27FC236}">
                <a16:creationId xmlns:a16="http://schemas.microsoft.com/office/drawing/2014/main" id="{1AD41CC7-B2FA-FE4F-983D-CE1E4C169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选题背景</a:t>
            </a:r>
          </a:p>
        </p:txBody>
      </p:sp>
      <p:sp>
        <p:nvSpPr>
          <p:cNvPr id="3" name="ïsļíḓè">
            <a:extLst>
              <a:ext uri="{FF2B5EF4-FFF2-40B4-BE49-F238E27FC236}">
                <a16:creationId xmlns:a16="http://schemas.microsoft.com/office/drawing/2014/main" id="{246868A8-D2CF-D402-7D3D-CC58E470F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pPr/>
              <a:t>4</a:t>
            </a:fld>
            <a:endParaRPr lang="zh-CN" altLang="en-US"/>
          </a:p>
        </p:txBody>
      </p:sp>
      <p:grpSp>
        <p:nvGrpSpPr>
          <p:cNvPr id="18" name="íŝ1íḍê">
            <a:extLst>
              <a:ext uri="{FF2B5EF4-FFF2-40B4-BE49-F238E27FC236}">
                <a16:creationId xmlns:a16="http://schemas.microsoft.com/office/drawing/2014/main" id="{55BEB9A6-6371-DAEA-7ED4-4BE07713BA8F}"/>
              </a:ext>
            </a:extLst>
          </p:cNvPr>
          <p:cNvGrpSpPr/>
          <p:nvPr/>
        </p:nvGrpSpPr>
        <p:grpSpPr>
          <a:xfrm>
            <a:off x="611232" y="2024807"/>
            <a:ext cx="10907668" cy="4629993"/>
            <a:chOff x="611232" y="2024807"/>
            <a:chExt cx="10907668" cy="4629993"/>
          </a:xfrm>
        </p:grpSpPr>
        <p:sp>
          <p:nvSpPr>
            <p:cNvPr id="4" name="ïş1ïḍè">
              <a:extLst>
                <a:ext uri="{FF2B5EF4-FFF2-40B4-BE49-F238E27FC236}">
                  <a16:creationId xmlns:a16="http://schemas.microsoft.com/office/drawing/2014/main" id="{54426EFC-1F89-CA5F-D5B1-0631CD6870B6}"/>
                </a:ext>
              </a:extLst>
            </p:cNvPr>
            <p:cNvSpPr txBox="1">
              <a:spLocks/>
            </p:cNvSpPr>
            <p:nvPr/>
          </p:nvSpPr>
          <p:spPr>
            <a:xfrm>
              <a:off x="8857452" y="6438900"/>
              <a:ext cx="2661448" cy="215900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zh-CN"/>
              </a:defPPr>
              <a:lvl1pPr marL="0" algn="r" defTabSz="914400" rtl="0" eaLnBrk="1" latinLnBrk="0" hangingPunct="1">
                <a:defRPr lang="zh-CN" altLang="en-US" sz="1000" kern="120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7F65B630-C7FF-41C0-9923-C5E5E29EED81}" type="slidenum">
                <a:rPr lang="en-US" altLang="zh-CN" smtClean="0"/>
                <a:pPr/>
                <a:t>4</a:t>
              </a:fld>
              <a:endParaRPr lang="zh-CN" altLang="en-US"/>
            </a:p>
          </p:txBody>
        </p:sp>
        <p:sp>
          <p:nvSpPr>
            <p:cNvPr id="5" name="iṥḻîḍê">
              <a:extLst>
                <a:ext uri="{FF2B5EF4-FFF2-40B4-BE49-F238E27FC236}">
                  <a16:creationId xmlns:a16="http://schemas.microsoft.com/office/drawing/2014/main" id="{ECE3B2B1-8C96-24C5-4A29-655C2EBB6C8D}"/>
                </a:ext>
              </a:extLst>
            </p:cNvPr>
            <p:cNvSpPr txBox="1"/>
            <p:nvPr/>
          </p:nvSpPr>
          <p:spPr>
            <a:xfrm>
              <a:off x="950686" y="3879545"/>
              <a:ext cx="2400180" cy="18158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</a:rPr>
                <a:t>Unified fonts </a:t>
              </a:r>
            </a:p>
            <a:p>
              <a:pPr marL="0" marR="0" lvl="0" indent="0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make reading more fluent. </a:t>
              </a:r>
            </a:p>
          </p:txBody>
        </p:sp>
        <p:sp>
          <p:nvSpPr>
            <p:cNvPr id="6" name="íṥļîďé">
              <a:extLst>
                <a:ext uri="{FF2B5EF4-FFF2-40B4-BE49-F238E27FC236}">
                  <a16:creationId xmlns:a16="http://schemas.microsoft.com/office/drawing/2014/main" id="{278D08AB-8E24-504C-5D19-BB8C3675F561}"/>
                </a:ext>
              </a:extLst>
            </p:cNvPr>
            <p:cNvSpPr txBox="1"/>
            <p:nvPr/>
          </p:nvSpPr>
          <p:spPr>
            <a:xfrm>
              <a:off x="5096662" y="4752770"/>
              <a:ext cx="4463144" cy="7895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sz="1000"/>
              </a:lvl1pPr>
            </a:lstStyle>
            <a:p>
              <a:r>
                <a:rPr lang="en-US" altLang="zh-CN" dirty="0"/>
                <a:t>Adjust the spacing to adapt to Chinese typesetting, </a:t>
              </a:r>
              <a:r>
                <a:rPr lang="en-US" altLang="zh-CN"/>
                <a:t>use threference</a:t>
              </a:r>
              <a:r>
                <a:rPr lang="en-US" altLang="zh-CN" dirty="0"/>
                <a:t> line </a:t>
              </a:r>
              <a:r>
                <a:rPr lang="en-US" altLang="zh-CN"/>
                <a:t>in </a:t>
              </a:r>
              <a:r>
                <a:rPr lang="en-US" altLang="zh-CN" dirty="0" err="1"/>
                <a:t>PPT</a:t>
              </a:r>
              <a:r>
                <a:rPr lang="en-US" altLang="zh-CN" err="1"/>
                <a:t>.</a:t>
              </a:r>
              <a:r>
                <a:rPr lang="en-US" altLang="zh-CN"/>
                <a:t>Unified</a:t>
              </a:r>
              <a:r>
                <a:rPr lang="en-US" altLang="zh-CN" dirty="0"/>
                <a:t> fonts make reading </a:t>
              </a:r>
              <a:r>
                <a:rPr lang="en-US" altLang="zh-CN"/>
                <a:t>more </a:t>
              </a:r>
              <a:r>
                <a:rPr lang="en-US" altLang="zh-CN" dirty="0" err="1"/>
                <a:t>fluent</a:t>
              </a:r>
              <a:r>
                <a:rPr lang="en-US" altLang="zh-CN" err="1"/>
                <a:t>.</a:t>
              </a:r>
              <a:r>
                <a:rPr lang="en-US" altLang="zh-CN"/>
                <a:t>Copy</a:t>
              </a:r>
              <a:r>
                <a:rPr lang="en-US" altLang="zh-CN" dirty="0"/>
                <a:t> paste fonts. Choose the </a:t>
              </a:r>
              <a:r>
                <a:rPr lang="en-US" altLang="zh-CN"/>
                <a:t>only optio</a:t>
              </a:r>
              <a:r>
                <a:rPr lang="en-US" altLang="zh-CN" dirty="0"/>
                <a:t> to retain text……</a:t>
              </a:r>
            </a:p>
          </p:txBody>
        </p:sp>
        <p:sp>
          <p:nvSpPr>
            <p:cNvPr id="7" name="ïṣļíḋê">
              <a:extLst>
                <a:ext uri="{FF2B5EF4-FFF2-40B4-BE49-F238E27FC236}">
                  <a16:creationId xmlns:a16="http://schemas.microsoft.com/office/drawing/2014/main" id="{32A2D748-78D7-59B2-F775-DFBAE020D373}"/>
                </a:ext>
              </a:extLst>
            </p:cNvPr>
            <p:cNvSpPr txBox="1"/>
            <p:nvPr/>
          </p:nvSpPr>
          <p:spPr>
            <a:xfrm>
              <a:off x="5096661" y="4378991"/>
              <a:ext cx="2934872" cy="375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kumimoji="0" sz="1200" b="1" i="0" u="none" strike="noStrike" cap="none" spc="0" normalizeH="0" baseline="0">
                  <a:ln>
                    <a:noFill/>
                  </a:ln>
                  <a:effectLst/>
                  <a:uLnTx/>
                  <a:uFillTx/>
                </a:defRPr>
              </a:lvl1pPr>
            </a:lstStyle>
            <a:p>
              <a:r>
                <a:rPr lang="en-US" altLang="zh-CN" sz="1400" dirty="0"/>
                <a:t>SUPPORTING TEXT HERE</a:t>
              </a:r>
            </a:p>
          </p:txBody>
        </p:sp>
        <p:sp>
          <p:nvSpPr>
            <p:cNvPr id="8" name="i$ḻiḋé">
              <a:extLst>
                <a:ext uri="{FF2B5EF4-FFF2-40B4-BE49-F238E27FC236}">
                  <a16:creationId xmlns:a16="http://schemas.microsoft.com/office/drawing/2014/main" id="{5E1F658B-318A-9858-CFC0-281162532248}"/>
                </a:ext>
              </a:extLst>
            </p:cNvPr>
            <p:cNvSpPr/>
            <p:nvPr/>
          </p:nvSpPr>
          <p:spPr>
            <a:xfrm rot="5400000">
              <a:off x="-179531" y="4694249"/>
              <a:ext cx="1711066" cy="12954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9" name="íṩḻíḋe">
              <a:extLst>
                <a:ext uri="{FF2B5EF4-FFF2-40B4-BE49-F238E27FC236}">
                  <a16:creationId xmlns:a16="http://schemas.microsoft.com/office/drawing/2014/main" id="{E0D2950D-FB2C-BEEB-3B21-73A6BD5A8454}"/>
                </a:ext>
              </a:extLst>
            </p:cNvPr>
            <p:cNvSpPr txBox="1"/>
            <p:nvPr/>
          </p:nvSpPr>
          <p:spPr>
            <a:xfrm>
              <a:off x="9606715" y="2029111"/>
              <a:ext cx="17415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kumimoji="0" sz="1400" b="1" i="0" u="none" strike="noStrike" cap="none" spc="0" normalizeH="0" baseline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</a:defRPr>
              </a:lvl1pPr>
            </a:lstStyle>
            <a:p>
              <a:pPr algn="ctr"/>
              <a:r>
                <a:rPr lang="en-US" altLang="zh-CN" sz="1800" dirty="0">
                  <a:solidFill>
                    <a:schemeClr val="tx1"/>
                  </a:solidFill>
                </a:rPr>
                <a:t>text here</a:t>
              </a:r>
            </a:p>
          </p:txBody>
        </p:sp>
        <p:sp>
          <p:nvSpPr>
            <p:cNvPr id="10" name="íś1íḍe">
              <a:extLst>
                <a:ext uri="{FF2B5EF4-FFF2-40B4-BE49-F238E27FC236}">
                  <a16:creationId xmlns:a16="http://schemas.microsoft.com/office/drawing/2014/main" id="{CD4A98D3-8FDD-604A-726D-C4A128A904E6}"/>
                </a:ext>
              </a:extLst>
            </p:cNvPr>
            <p:cNvSpPr txBox="1"/>
            <p:nvPr/>
          </p:nvSpPr>
          <p:spPr>
            <a:xfrm>
              <a:off x="9591344" y="2408466"/>
              <a:ext cx="1841471" cy="6738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sz="1000"/>
              </a:lvl1pPr>
            </a:lstStyle>
            <a:p>
              <a:r>
                <a:rPr lang="en-US" dirty="0"/>
                <a:t>Adjust the spacing to adapt to Chinese typesetting, use the reference line in PPT.</a:t>
              </a:r>
            </a:p>
          </p:txBody>
        </p:sp>
        <p:sp>
          <p:nvSpPr>
            <p:cNvPr id="11" name="iśḷîďe">
              <a:extLst>
                <a:ext uri="{FF2B5EF4-FFF2-40B4-BE49-F238E27FC236}">
                  <a16:creationId xmlns:a16="http://schemas.microsoft.com/office/drawing/2014/main" id="{180DF0EE-5D1A-44DC-1F47-AAEE3BC5EED0}"/>
                </a:ext>
              </a:extLst>
            </p:cNvPr>
            <p:cNvSpPr txBox="1"/>
            <p:nvPr/>
          </p:nvSpPr>
          <p:spPr>
            <a:xfrm>
              <a:off x="5049753" y="2024807"/>
              <a:ext cx="17415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kumimoji="0" sz="1400" b="1" i="0" u="none" strike="noStrike" cap="none" spc="0" normalizeH="0" baseline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</a:defRPr>
              </a:lvl1pPr>
            </a:lstStyle>
            <a:p>
              <a:pPr algn="ctr"/>
              <a:r>
                <a:rPr lang="en-US" altLang="zh-CN" sz="1800" dirty="0">
                  <a:solidFill>
                    <a:schemeClr val="tx1"/>
                  </a:solidFill>
                </a:rPr>
                <a:t>text here</a:t>
              </a:r>
            </a:p>
          </p:txBody>
        </p:sp>
        <p:sp>
          <p:nvSpPr>
            <p:cNvPr id="12" name="ïŝḷíḑê">
              <a:extLst>
                <a:ext uri="{FF2B5EF4-FFF2-40B4-BE49-F238E27FC236}">
                  <a16:creationId xmlns:a16="http://schemas.microsoft.com/office/drawing/2014/main" id="{D0799FD6-AAF0-F2E7-BE0B-0FC5FA351E4C}"/>
                </a:ext>
              </a:extLst>
            </p:cNvPr>
            <p:cNvSpPr txBox="1"/>
            <p:nvPr/>
          </p:nvSpPr>
          <p:spPr>
            <a:xfrm>
              <a:off x="5034382" y="2408466"/>
              <a:ext cx="1841471" cy="6738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sz="1000"/>
              </a:lvl1pPr>
            </a:lstStyle>
            <a:p>
              <a:r>
                <a:rPr lang="en-US" dirty="0"/>
                <a:t>Adjust the spacing to adapt to Chinese typesetting, use the reference line in PPT.</a:t>
              </a:r>
            </a:p>
          </p:txBody>
        </p:sp>
        <p:sp>
          <p:nvSpPr>
            <p:cNvPr id="13" name="íśḷiḓe">
              <a:extLst>
                <a:ext uri="{FF2B5EF4-FFF2-40B4-BE49-F238E27FC236}">
                  <a16:creationId xmlns:a16="http://schemas.microsoft.com/office/drawing/2014/main" id="{8D7121A0-4EAC-6E53-6E27-E98373B92B09}"/>
                </a:ext>
              </a:extLst>
            </p:cNvPr>
            <p:cNvSpPr txBox="1"/>
            <p:nvPr/>
          </p:nvSpPr>
          <p:spPr>
            <a:xfrm>
              <a:off x="7328234" y="2029111"/>
              <a:ext cx="17415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kumimoji="0" sz="1400" b="1" i="0" u="none" strike="noStrike" cap="none" spc="0" normalizeH="0" baseline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</a:defRPr>
              </a:lvl1pPr>
            </a:lstStyle>
            <a:p>
              <a:pPr algn="ctr"/>
              <a:r>
                <a:rPr lang="en-US" altLang="zh-CN" sz="1800" dirty="0">
                  <a:solidFill>
                    <a:schemeClr val="tx1"/>
                  </a:solidFill>
                </a:rPr>
                <a:t>text here</a:t>
              </a:r>
            </a:p>
          </p:txBody>
        </p:sp>
        <p:sp>
          <p:nvSpPr>
            <p:cNvPr id="14" name="îšlídê">
              <a:extLst>
                <a:ext uri="{FF2B5EF4-FFF2-40B4-BE49-F238E27FC236}">
                  <a16:creationId xmlns:a16="http://schemas.microsoft.com/office/drawing/2014/main" id="{A49CA6FE-6AD8-42B5-0DBE-556058B8A4DF}"/>
                </a:ext>
              </a:extLst>
            </p:cNvPr>
            <p:cNvSpPr txBox="1"/>
            <p:nvPr/>
          </p:nvSpPr>
          <p:spPr>
            <a:xfrm>
              <a:off x="7312863" y="2408466"/>
              <a:ext cx="1841471" cy="6738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50000"/>
                </a:lnSpc>
                <a:defRPr sz="1000"/>
              </a:lvl1pPr>
            </a:lstStyle>
            <a:p>
              <a:r>
                <a:rPr lang="en-US" dirty="0"/>
                <a:t>Adjust the spacing to adapt to Chinese typesetting, use the reference line in PPT.</a:t>
              </a:r>
            </a:p>
          </p:txBody>
        </p:sp>
        <p:sp>
          <p:nvSpPr>
            <p:cNvPr id="15" name="iSlíḋé">
              <a:extLst>
                <a:ext uri="{FF2B5EF4-FFF2-40B4-BE49-F238E27FC236}">
                  <a16:creationId xmlns:a16="http://schemas.microsoft.com/office/drawing/2014/main" id="{49338E48-2DB3-84A9-1225-947E85B3A269}"/>
                </a:ext>
              </a:extLst>
            </p:cNvPr>
            <p:cNvSpPr/>
            <p:nvPr/>
          </p:nvSpPr>
          <p:spPr bwMode="auto">
            <a:xfrm>
              <a:off x="5702713" y="3317558"/>
              <a:ext cx="435649" cy="326735"/>
            </a:xfrm>
            <a:custGeom>
              <a:avLst/>
              <a:gdLst>
                <a:gd name="connsiteX0" fmla="*/ 534008 w 533400"/>
                <a:gd name="connsiteY0" fmla="*/ 621 h 400050"/>
                <a:gd name="connsiteX1" fmla="*/ 534008 w 533400"/>
                <a:gd name="connsiteY1" fmla="*/ 400671 h 400050"/>
                <a:gd name="connsiteX2" fmla="*/ 608 w 533400"/>
                <a:gd name="connsiteY2" fmla="*/ 400671 h 400050"/>
                <a:gd name="connsiteX3" fmla="*/ 608 w 533400"/>
                <a:gd name="connsiteY3" fmla="*/ 621 h 400050"/>
                <a:gd name="connsiteX4" fmla="*/ 534008 w 533400"/>
                <a:gd name="connsiteY4" fmla="*/ 621 h 400050"/>
                <a:gd name="connsiteX5" fmla="*/ 375607 w 533400"/>
                <a:gd name="connsiteY5" fmla="*/ 172071 h 400050"/>
                <a:gd name="connsiteX6" fmla="*/ 247401 w 533400"/>
                <a:gd name="connsiteY6" fmla="*/ 341616 h 400050"/>
                <a:gd name="connsiteX7" fmla="*/ 139768 w 533400"/>
                <a:gd name="connsiteY7" fmla="*/ 235317 h 400050"/>
                <a:gd name="connsiteX8" fmla="*/ 19658 w 533400"/>
                <a:gd name="connsiteY8" fmla="*/ 381621 h 400050"/>
                <a:gd name="connsiteX9" fmla="*/ 514958 w 533400"/>
                <a:gd name="connsiteY9" fmla="*/ 381621 h 400050"/>
                <a:gd name="connsiteX10" fmla="*/ 375607 w 533400"/>
                <a:gd name="connsiteY10" fmla="*/ 172071 h 400050"/>
                <a:gd name="connsiteX11" fmla="*/ 95858 w 533400"/>
                <a:gd name="connsiteY11" fmla="*/ 57771 h 400050"/>
                <a:gd name="connsiteX12" fmla="*/ 57758 w 533400"/>
                <a:gd name="connsiteY12" fmla="*/ 95871 h 400050"/>
                <a:gd name="connsiteX13" fmla="*/ 95858 w 533400"/>
                <a:gd name="connsiteY13" fmla="*/ 133971 h 400050"/>
                <a:gd name="connsiteX14" fmla="*/ 133958 w 533400"/>
                <a:gd name="connsiteY14" fmla="*/ 95871 h 400050"/>
                <a:gd name="connsiteX15" fmla="*/ 95858 w 533400"/>
                <a:gd name="connsiteY15" fmla="*/ 57771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33400" h="400050">
                  <a:moveTo>
                    <a:pt x="534008" y="621"/>
                  </a:moveTo>
                  <a:lnTo>
                    <a:pt x="534008" y="400671"/>
                  </a:lnTo>
                  <a:lnTo>
                    <a:pt x="608" y="400671"/>
                  </a:lnTo>
                  <a:lnTo>
                    <a:pt x="608" y="621"/>
                  </a:lnTo>
                  <a:lnTo>
                    <a:pt x="534008" y="621"/>
                  </a:lnTo>
                  <a:close/>
                  <a:moveTo>
                    <a:pt x="375607" y="172071"/>
                  </a:moveTo>
                  <a:lnTo>
                    <a:pt x="247401" y="341616"/>
                  </a:lnTo>
                  <a:lnTo>
                    <a:pt x="139768" y="235317"/>
                  </a:lnTo>
                  <a:lnTo>
                    <a:pt x="19658" y="381621"/>
                  </a:lnTo>
                  <a:lnTo>
                    <a:pt x="514958" y="381621"/>
                  </a:lnTo>
                  <a:lnTo>
                    <a:pt x="375607" y="172071"/>
                  </a:lnTo>
                  <a:close/>
                  <a:moveTo>
                    <a:pt x="95858" y="57771"/>
                  </a:moveTo>
                  <a:cubicBezTo>
                    <a:pt x="74808" y="57771"/>
                    <a:pt x="57758" y="74821"/>
                    <a:pt x="57758" y="95871"/>
                  </a:cubicBezTo>
                  <a:cubicBezTo>
                    <a:pt x="57758" y="116921"/>
                    <a:pt x="74808" y="133971"/>
                    <a:pt x="95858" y="133971"/>
                  </a:cubicBezTo>
                  <a:cubicBezTo>
                    <a:pt x="116908" y="133971"/>
                    <a:pt x="133958" y="116921"/>
                    <a:pt x="133958" y="95871"/>
                  </a:cubicBezTo>
                  <a:cubicBezTo>
                    <a:pt x="133958" y="74821"/>
                    <a:pt x="116908" y="57771"/>
                    <a:pt x="95858" y="5777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 dirty="0"/>
            </a:p>
          </p:txBody>
        </p:sp>
        <p:sp>
          <p:nvSpPr>
            <p:cNvPr id="16" name="íṡ1íḍê">
              <a:extLst>
                <a:ext uri="{FF2B5EF4-FFF2-40B4-BE49-F238E27FC236}">
                  <a16:creationId xmlns:a16="http://schemas.microsoft.com/office/drawing/2014/main" id="{FBCA29E4-DC29-079D-4BBC-A05DFF8B6261}"/>
                </a:ext>
              </a:extLst>
            </p:cNvPr>
            <p:cNvSpPr/>
            <p:nvPr/>
          </p:nvSpPr>
          <p:spPr bwMode="auto">
            <a:xfrm>
              <a:off x="7995059" y="3284582"/>
              <a:ext cx="407919" cy="371497"/>
            </a:xfrm>
            <a:custGeom>
              <a:avLst/>
              <a:gdLst>
                <a:gd name="connsiteX0" fmla="*/ 125329 w 533400"/>
                <a:gd name="connsiteY0" fmla="*/ 229221 h 485775"/>
                <a:gd name="connsiteX1" fmla="*/ 125329 w 533400"/>
                <a:gd name="connsiteY1" fmla="*/ 276846 h 485775"/>
                <a:gd name="connsiteX2" fmla="*/ 144379 w 533400"/>
                <a:gd name="connsiteY2" fmla="*/ 276846 h 485775"/>
                <a:gd name="connsiteX3" fmla="*/ 144379 w 533400"/>
                <a:gd name="connsiteY3" fmla="*/ 229221 h 485775"/>
                <a:gd name="connsiteX4" fmla="*/ 392029 w 533400"/>
                <a:gd name="connsiteY4" fmla="*/ 229221 h 485775"/>
                <a:gd name="connsiteX5" fmla="*/ 392029 w 533400"/>
                <a:gd name="connsiteY5" fmla="*/ 276846 h 485775"/>
                <a:gd name="connsiteX6" fmla="*/ 411079 w 533400"/>
                <a:gd name="connsiteY6" fmla="*/ 276846 h 485775"/>
                <a:gd name="connsiteX7" fmla="*/ 411079 w 533400"/>
                <a:gd name="connsiteY7" fmla="*/ 229221 h 485775"/>
                <a:gd name="connsiteX8" fmla="*/ 534904 w 533400"/>
                <a:gd name="connsiteY8" fmla="*/ 229221 h 485775"/>
                <a:gd name="connsiteX9" fmla="*/ 534904 w 533400"/>
                <a:gd name="connsiteY9" fmla="*/ 486396 h 485775"/>
                <a:gd name="connsiteX10" fmla="*/ 1504 w 533400"/>
                <a:gd name="connsiteY10" fmla="*/ 486396 h 485775"/>
                <a:gd name="connsiteX11" fmla="*/ 1504 w 533400"/>
                <a:gd name="connsiteY11" fmla="*/ 229221 h 485775"/>
                <a:gd name="connsiteX12" fmla="*/ 125329 w 533400"/>
                <a:gd name="connsiteY12" fmla="*/ 229221 h 485775"/>
                <a:gd name="connsiteX13" fmla="*/ 411079 w 533400"/>
                <a:gd name="connsiteY13" fmla="*/ 621 h 485775"/>
                <a:gd name="connsiteX14" fmla="*/ 411079 w 533400"/>
                <a:gd name="connsiteY14" fmla="*/ 114921 h 485775"/>
                <a:gd name="connsiteX15" fmla="*/ 534904 w 533400"/>
                <a:gd name="connsiteY15" fmla="*/ 114921 h 485775"/>
                <a:gd name="connsiteX16" fmla="*/ 534904 w 533400"/>
                <a:gd name="connsiteY16" fmla="*/ 210171 h 485775"/>
                <a:gd name="connsiteX17" fmla="*/ 1504 w 533400"/>
                <a:gd name="connsiteY17" fmla="*/ 210171 h 485775"/>
                <a:gd name="connsiteX18" fmla="*/ 1504 w 533400"/>
                <a:gd name="connsiteY18" fmla="*/ 114921 h 485775"/>
                <a:gd name="connsiteX19" fmla="*/ 125329 w 533400"/>
                <a:gd name="connsiteY19" fmla="*/ 114921 h 485775"/>
                <a:gd name="connsiteX20" fmla="*/ 125329 w 533400"/>
                <a:gd name="connsiteY20" fmla="*/ 621 h 485775"/>
                <a:gd name="connsiteX21" fmla="*/ 411079 w 533400"/>
                <a:gd name="connsiteY21" fmla="*/ 621 h 485775"/>
                <a:gd name="connsiteX22" fmla="*/ 392029 w 533400"/>
                <a:gd name="connsiteY22" fmla="*/ 19671 h 485775"/>
                <a:gd name="connsiteX23" fmla="*/ 144379 w 533400"/>
                <a:gd name="connsiteY23" fmla="*/ 19671 h 485775"/>
                <a:gd name="connsiteX24" fmla="*/ 144379 w 533400"/>
                <a:gd name="connsiteY24" fmla="*/ 114921 h 485775"/>
                <a:gd name="connsiteX25" fmla="*/ 392029 w 533400"/>
                <a:gd name="connsiteY25" fmla="*/ 114921 h 485775"/>
                <a:gd name="connsiteX26" fmla="*/ 392029 w 533400"/>
                <a:gd name="connsiteY26" fmla="*/ 19671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533400" h="485775">
                  <a:moveTo>
                    <a:pt x="125329" y="229221"/>
                  </a:moveTo>
                  <a:lnTo>
                    <a:pt x="125329" y="276846"/>
                  </a:lnTo>
                  <a:lnTo>
                    <a:pt x="144379" y="276846"/>
                  </a:lnTo>
                  <a:lnTo>
                    <a:pt x="144379" y="229221"/>
                  </a:lnTo>
                  <a:lnTo>
                    <a:pt x="392029" y="229221"/>
                  </a:lnTo>
                  <a:lnTo>
                    <a:pt x="392029" y="276846"/>
                  </a:lnTo>
                  <a:lnTo>
                    <a:pt x="411079" y="276846"/>
                  </a:lnTo>
                  <a:lnTo>
                    <a:pt x="411079" y="229221"/>
                  </a:lnTo>
                  <a:lnTo>
                    <a:pt x="534904" y="229221"/>
                  </a:lnTo>
                  <a:lnTo>
                    <a:pt x="534904" y="486396"/>
                  </a:lnTo>
                  <a:lnTo>
                    <a:pt x="1504" y="486396"/>
                  </a:lnTo>
                  <a:lnTo>
                    <a:pt x="1504" y="229221"/>
                  </a:lnTo>
                  <a:lnTo>
                    <a:pt x="125329" y="229221"/>
                  </a:lnTo>
                  <a:close/>
                  <a:moveTo>
                    <a:pt x="411079" y="621"/>
                  </a:moveTo>
                  <a:lnTo>
                    <a:pt x="411079" y="114921"/>
                  </a:lnTo>
                  <a:lnTo>
                    <a:pt x="534904" y="114921"/>
                  </a:lnTo>
                  <a:lnTo>
                    <a:pt x="534904" y="210171"/>
                  </a:lnTo>
                  <a:lnTo>
                    <a:pt x="1504" y="210171"/>
                  </a:lnTo>
                  <a:lnTo>
                    <a:pt x="1504" y="114921"/>
                  </a:lnTo>
                  <a:lnTo>
                    <a:pt x="125329" y="114921"/>
                  </a:lnTo>
                  <a:lnTo>
                    <a:pt x="125329" y="621"/>
                  </a:lnTo>
                  <a:lnTo>
                    <a:pt x="411079" y="621"/>
                  </a:lnTo>
                  <a:close/>
                  <a:moveTo>
                    <a:pt x="392029" y="19671"/>
                  </a:moveTo>
                  <a:lnTo>
                    <a:pt x="144379" y="19671"/>
                  </a:lnTo>
                  <a:lnTo>
                    <a:pt x="144379" y="114921"/>
                  </a:lnTo>
                  <a:lnTo>
                    <a:pt x="392029" y="114921"/>
                  </a:lnTo>
                  <a:lnTo>
                    <a:pt x="392029" y="196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 dirty="0"/>
            </a:p>
          </p:txBody>
        </p:sp>
        <p:sp>
          <p:nvSpPr>
            <p:cNvPr id="17" name="iṩlîḋé">
              <a:extLst>
                <a:ext uri="{FF2B5EF4-FFF2-40B4-BE49-F238E27FC236}">
                  <a16:creationId xmlns:a16="http://schemas.microsoft.com/office/drawing/2014/main" id="{FA7AECD3-4A4D-B090-32A1-5506FA6D42B9}"/>
                </a:ext>
              </a:extLst>
            </p:cNvPr>
            <p:cNvSpPr/>
            <p:nvPr/>
          </p:nvSpPr>
          <p:spPr bwMode="auto">
            <a:xfrm>
              <a:off x="10314473" y="3278232"/>
              <a:ext cx="334551" cy="407281"/>
            </a:xfrm>
            <a:custGeom>
              <a:avLst/>
              <a:gdLst>
                <a:gd name="connsiteX0" fmla="*/ 286102 w 438150"/>
                <a:gd name="connsiteY0" fmla="*/ 621 h 533400"/>
                <a:gd name="connsiteX1" fmla="*/ 286102 w 438150"/>
                <a:gd name="connsiteY1" fmla="*/ 153021 h 533400"/>
                <a:gd name="connsiteX2" fmla="*/ 438502 w 438150"/>
                <a:gd name="connsiteY2" fmla="*/ 153021 h 533400"/>
                <a:gd name="connsiteX3" fmla="*/ 438502 w 438150"/>
                <a:gd name="connsiteY3" fmla="*/ 534021 h 533400"/>
                <a:gd name="connsiteX4" fmla="*/ 352 w 438150"/>
                <a:gd name="connsiteY4" fmla="*/ 534021 h 533400"/>
                <a:gd name="connsiteX5" fmla="*/ 352 w 438150"/>
                <a:gd name="connsiteY5" fmla="*/ 621 h 533400"/>
                <a:gd name="connsiteX6" fmla="*/ 286102 w 438150"/>
                <a:gd name="connsiteY6" fmla="*/ 621 h 533400"/>
                <a:gd name="connsiteX7" fmla="*/ 248002 w 438150"/>
                <a:gd name="connsiteY7" fmla="*/ 200646 h 533400"/>
                <a:gd name="connsiteX8" fmla="*/ 152752 w 438150"/>
                <a:gd name="connsiteY8" fmla="*/ 200646 h 533400"/>
                <a:gd name="connsiteX9" fmla="*/ 152752 w 438150"/>
                <a:gd name="connsiteY9" fmla="*/ 410196 h 533400"/>
                <a:gd name="connsiteX10" fmla="*/ 171802 w 438150"/>
                <a:gd name="connsiteY10" fmla="*/ 410196 h 533400"/>
                <a:gd name="connsiteX11" fmla="*/ 171802 w 438150"/>
                <a:gd name="connsiteY11" fmla="*/ 314946 h 533400"/>
                <a:gd name="connsiteX12" fmla="*/ 248002 w 438150"/>
                <a:gd name="connsiteY12" fmla="*/ 314946 h 533400"/>
                <a:gd name="connsiteX13" fmla="*/ 250098 w 438150"/>
                <a:gd name="connsiteY13" fmla="*/ 314946 h 533400"/>
                <a:gd name="connsiteX14" fmla="*/ 305152 w 438150"/>
                <a:gd name="connsiteY14" fmla="*/ 257796 h 533400"/>
                <a:gd name="connsiteX15" fmla="*/ 248002 w 438150"/>
                <a:gd name="connsiteY15" fmla="*/ 200646 h 533400"/>
                <a:gd name="connsiteX16" fmla="*/ 248002 w 438150"/>
                <a:gd name="connsiteY16" fmla="*/ 200646 h 533400"/>
                <a:gd name="connsiteX17" fmla="*/ 248002 w 438150"/>
                <a:gd name="connsiteY17" fmla="*/ 219696 h 533400"/>
                <a:gd name="connsiteX18" fmla="*/ 286102 w 438150"/>
                <a:gd name="connsiteY18" fmla="*/ 257796 h 533400"/>
                <a:gd name="connsiteX19" fmla="*/ 248002 w 438150"/>
                <a:gd name="connsiteY19" fmla="*/ 295896 h 533400"/>
                <a:gd name="connsiteX20" fmla="*/ 248002 w 438150"/>
                <a:gd name="connsiteY20" fmla="*/ 295896 h 533400"/>
                <a:gd name="connsiteX21" fmla="*/ 171802 w 438150"/>
                <a:gd name="connsiteY21" fmla="*/ 295896 h 533400"/>
                <a:gd name="connsiteX22" fmla="*/ 171802 w 438150"/>
                <a:gd name="connsiteY22" fmla="*/ 219696 h 533400"/>
                <a:gd name="connsiteX23" fmla="*/ 248002 w 438150"/>
                <a:gd name="connsiteY23" fmla="*/ 219696 h 533400"/>
                <a:gd name="connsiteX24" fmla="*/ 428977 w 438150"/>
                <a:gd name="connsiteY24" fmla="*/ 133971 h 533400"/>
                <a:gd name="connsiteX25" fmla="*/ 305152 w 438150"/>
                <a:gd name="connsiteY25" fmla="*/ 133971 h 533400"/>
                <a:gd name="connsiteX26" fmla="*/ 305152 w 438150"/>
                <a:gd name="connsiteY26" fmla="*/ 10146 h 533400"/>
                <a:gd name="connsiteX27" fmla="*/ 428977 w 438150"/>
                <a:gd name="connsiteY27" fmla="*/ 133971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38150" h="533400">
                  <a:moveTo>
                    <a:pt x="286102" y="621"/>
                  </a:moveTo>
                  <a:lnTo>
                    <a:pt x="286102" y="153021"/>
                  </a:lnTo>
                  <a:lnTo>
                    <a:pt x="438502" y="153021"/>
                  </a:lnTo>
                  <a:lnTo>
                    <a:pt x="438502" y="534021"/>
                  </a:lnTo>
                  <a:lnTo>
                    <a:pt x="352" y="534021"/>
                  </a:lnTo>
                  <a:lnTo>
                    <a:pt x="352" y="621"/>
                  </a:lnTo>
                  <a:lnTo>
                    <a:pt x="286102" y="621"/>
                  </a:lnTo>
                  <a:close/>
                  <a:moveTo>
                    <a:pt x="248002" y="200646"/>
                  </a:moveTo>
                  <a:lnTo>
                    <a:pt x="152752" y="200646"/>
                  </a:lnTo>
                  <a:lnTo>
                    <a:pt x="152752" y="410196"/>
                  </a:lnTo>
                  <a:lnTo>
                    <a:pt x="171802" y="410196"/>
                  </a:lnTo>
                  <a:lnTo>
                    <a:pt x="171802" y="314946"/>
                  </a:lnTo>
                  <a:lnTo>
                    <a:pt x="248002" y="314946"/>
                  </a:lnTo>
                  <a:lnTo>
                    <a:pt x="250098" y="314946"/>
                  </a:lnTo>
                  <a:cubicBezTo>
                    <a:pt x="280673" y="313803"/>
                    <a:pt x="305152" y="288657"/>
                    <a:pt x="305152" y="257796"/>
                  </a:cubicBezTo>
                  <a:cubicBezTo>
                    <a:pt x="305152" y="226268"/>
                    <a:pt x="279530" y="200646"/>
                    <a:pt x="248002" y="200646"/>
                  </a:cubicBezTo>
                  <a:lnTo>
                    <a:pt x="248002" y="200646"/>
                  </a:lnTo>
                  <a:close/>
                  <a:moveTo>
                    <a:pt x="248002" y="219696"/>
                  </a:moveTo>
                  <a:cubicBezTo>
                    <a:pt x="269052" y="219696"/>
                    <a:pt x="286102" y="236746"/>
                    <a:pt x="286102" y="257796"/>
                  </a:cubicBezTo>
                  <a:cubicBezTo>
                    <a:pt x="286102" y="278846"/>
                    <a:pt x="269052" y="295896"/>
                    <a:pt x="248002" y="295896"/>
                  </a:cubicBezTo>
                  <a:lnTo>
                    <a:pt x="248002" y="295896"/>
                  </a:lnTo>
                  <a:lnTo>
                    <a:pt x="171802" y="295896"/>
                  </a:lnTo>
                  <a:lnTo>
                    <a:pt x="171802" y="219696"/>
                  </a:lnTo>
                  <a:lnTo>
                    <a:pt x="248002" y="219696"/>
                  </a:lnTo>
                  <a:close/>
                  <a:moveTo>
                    <a:pt x="428977" y="133971"/>
                  </a:moveTo>
                  <a:lnTo>
                    <a:pt x="305152" y="133971"/>
                  </a:lnTo>
                  <a:lnTo>
                    <a:pt x="305152" y="10146"/>
                  </a:lnTo>
                  <a:lnTo>
                    <a:pt x="428977" y="13397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21891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ïSḻiďe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íSļïďé">
            <a:extLst>
              <a:ext uri="{FF2B5EF4-FFF2-40B4-BE49-F238E27FC236}">
                <a16:creationId xmlns:a16="http://schemas.microsoft.com/office/drawing/2014/main" id="{467ECBDE-65EB-0970-E067-EF7C8E0F3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研究意义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ïŝlïḑê">
            <a:extLst>
              <a:ext uri="{FF2B5EF4-FFF2-40B4-BE49-F238E27FC236}">
                <a16:creationId xmlns:a16="http://schemas.microsoft.com/office/drawing/2014/main" id="{C865DA97-3A27-BEEC-D777-A36302B42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57452" y="6438900"/>
            <a:ext cx="2661448" cy="215900"/>
          </a:xfrm>
        </p:spPr>
        <p:txBody>
          <a:bodyPr/>
          <a:lstStyle/>
          <a:p>
            <a:fld id="{7F65B630-C7FF-41C0-9923-C5E5E29EED81}" type="slidenum">
              <a:rPr lang="zh-CN" altLang="en-US" smtClean="0"/>
              <a:t>5</a:t>
            </a:fld>
            <a:endParaRPr lang="zh-CN" altLang="en-US"/>
          </a:p>
        </p:txBody>
      </p:sp>
      <p:grpSp>
        <p:nvGrpSpPr>
          <p:cNvPr id="17" name="ïṡľiďe">
            <a:extLst>
              <a:ext uri="{FF2B5EF4-FFF2-40B4-BE49-F238E27FC236}">
                <a16:creationId xmlns:a16="http://schemas.microsoft.com/office/drawing/2014/main" id="{4FE81B0D-4CEF-9D56-24B3-A18345087D10}"/>
              </a:ext>
            </a:extLst>
          </p:cNvPr>
          <p:cNvGrpSpPr/>
          <p:nvPr/>
        </p:nvGrpSpPr>
        <p:grpSpPr>
          <a:xfrm>
            <a:off x="660400" y="1306902"/>
            <a:ext cx="10858500" cy="4830859"/>
            <a:chOff x="660400" y="1306902"/>
            <a:chExt cx="10858500" cy="4830859"/>
          </a:xfrm>
        </p:grpSpPr>
        <p:sp>
          <p:nvSpPr>
            <p:cNvPr id="18" name="ïşḷïde">
              <a:extLst>
                <a:ext uri="{FF2B5EF4-FFF2-40B4-BE49-F238E27FC236}">
                  <a16:creationId xmlns:a16="http://schemas.microsoft.com/office/drawing/2014/main" id="{F8C9834C-9683-3E19-36E9-5E75C8E4954A}"/>
                </a:ext>
              </a:extLst>
            </p:cNvPr>
            <p:cNvSpPr/>
            <p:nvPr/>
          </p:nvSpPr>
          <p:spPr>
            <a:xfrm flipH="1">
              <a:off x="9972675" y="1306902"/>
              <a:ext cx="1546220" cy="2687353"/>
            </a:xfrm>
            <a:prstGeom prst="rect">
              <a:avLst/>
            </a:prstGeom>
            <a:blipFill>
              <a:blip r:embed="rId3" cstate="email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 w="38100">
              <a:noFill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9" name="ïṧļîḍe">
              <a:extLst>
                <a:ext uri="{FF2B5EF4-FFF2-40B4-BE49-F238E27FC236}">
                  <a16:creationId xmlns:a16="http://schemas.microsoft.com/office/drawing/2014/main" id="{5AFC374B-CF7D-2468-F231-4BC4733DC7D6}"/>
                </a:ext>
              </a:extLst>
            </p:cNvPr>
            <p:cNvSpPr/>
            <p:nvPr/>
          </p:nvSpPr>
          <p:spPr>
            <a:xfrm flipH="1">
              <a:off x="673100" y="1754561"/>
              <a:ext cx="8083142" cy="274370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spAutoFit/>
            </a:bodyPr>
            <a:lstStyle/>
            <a:p>
              <a:pPr defTabSz="913765">
                <a:lnSpc>
                  <a:spcPct val="150000"/>
                </a:lnSpc>
                <a:buSzPct val="25000"/>
                <a:defRPr/>
              </a:pPr>
              <a:r>
                <a:rPr lang="en-US" altLang="zh-CN" sz="900" dirty="0"/>
                <a:t>Copy paste fonts Choose the only option to retain text Adjust the spacing to adapt to Chinese typesetting</a:t>
              </a:r>
            </a:p>
          </p:txBody>
        </p:sp>
        <p:sp>
          <p:nvSpPr>
            <p:cNvPr id="20" name="iş1idè">
              <a:extLst>
                <a:ext uri="{FF2B5EF4-FFF2-40B4-BE49-F238E27FC236}">
                  <a16:creationId xmlns:a16="http://schemas.microsoft.com/office/drawing/2014/main" id="{1C81C017-8698-0EC9-A153-EAF545FCD1E6}"/>
                </a:ext>
              </a:extLst>
            </p:cNvPr>
            <p:cNvSpPr txBox="1"/>
            <p:nvPr/>
          </p:nvSpPr>
          <p:spPr>
            <a:xfrm>
              <a:off x="673100" y="1306903"/>
              <a:ext cx="808314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 anchorCtr="0">
              <a:sp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Unified fonts make reading 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</a:rPr>
                <a:t>more fluent.</a:t>
              </a:r>
            </a:p>
          </p:txBody>
        </p:sp>
        <p:grpSp>
          <p:nvGrpSpPr>
            <p:cNvPr id="21" name="iṥľîḑé">
              <a:extLst>
                <a:ext uri="{FF2B5EF4-FFF2-40B4-BE49-F238E27FC236}">
                  <a16:creationId xmlns:a16="http://schemas.microsoft.com/office/drawing/2014/main" id="{CE5355DF-EA23-1D52-E667-83FADAB21B35}"/>
                </a:ext>
              </a:extLst>
            </p:cNvPr>
            <p:cNvGrpSpPr/>
            <p:nvPr/>
          </p:nvGrpSpPr>
          <p:grpSpPr>
            <a:xfrm>
              <a:off x="660400" y="3994258"/>
              <a:ext cx="10858500" cy="447987"/>
              <a:chOff x="660400" y="3985915"/>
              <a:chExt cx="10858500" cy="447987"/>
            </a:xfrm>
          </p:grpSpPr>
          <p:cxnSp>
            <p:nvCxnSpPr>
              <p:cNvPr id="31" name="îṡḻíḓê">
                <a:extLst>
                  <a:ext uri="{FF2B5EF4-FFF2-40B4-BE49-F238E27FC236}">
                    <a16:creationId xmlns:a16="http://schemas.microsoft.com/office/drawing/2014/main" id="{BFCDFEB0-C2C3-6A35-2F6A-A18CF23A86AC}"/>
                  </a:ext>
                </a:extLst>
              </p:cNvPr>
              <p:cNvCxnSpPr/>
              <p:nvPr/>
            </p:nvCxnSpPr>
            <p:spPr>
              <a:xfrm>
                <a:off x="660400" y="3985915"/>
                <a:ext cx="108585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  <a:alpha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iš1îḋê">
                <a:extLst>
                  <a:ext uri="{FF2B5EF4-FFF2-40B4-BE49-F238E27FC236}">
                    <a16:creationId xmlns:a16="http://schemas.microsoft.com/office/drawing/2014/main" id="{ED0B6B10-597C-9A9C-DCB0-0FC1B7447312}"/>
                  </a:ext>
                </a:extLst>
              </p:cNvPr>
              <p:cNvSpPr txBox="1"/>
              <p:nvPr/>
            </p:nvSpPr>
            <p:spPr>
              <a:xfrm>
                <a:off x="660400" y="4095348"/>
                <a:ext cx="2816225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ctr" anchorCtr="0">
                <a:spAutoFit/>
              </a:bodyPr>
              <a:lstStyle/>
              <a:p>
                <a:pPr>
                  <a:buSzPct val="25000"/>
                </a:pPr>
                <a:r>
                  <a:rPr lang="en-US" altLang="zh-CN" sz="1600" b="1" dirty="0"/>
                  <a:t>Supporting text here.</a:t>
                </a:r>
              </a:p>
            </p:txBody>
          </p:sp>
          <p:sp>
            <p:nvSpPr>
              <p:cNvPr id="33" name="iṣ1íďe">
                <a:extLst>
                  <a:ext uri="{FF2B5EF4-FFF2-40B4-BE49-F238E27FC236}">
                    <a16:creationId xmlns:a16="http://schemas.microsoft.com/office/drawing/2014/main" id="{6C3F5A17-FEFF-1034-1A7A-484F383A57F6}"/>
                  </a:ext>
                </a:extLst>
              </p:cNvPr>
              <p:cNvSpPr txBox="1"/>
              <p:nvPr/>
            </p:nvSpPr>
            <p:spPr>
              <a:xfrm>
                <a:off x="8155136" y="4117309"/>
                <a:ext cx="3363764" cy="294632"/>
              </a:xfrm>
              <a:prstGeom prst="rect">
                <a:avLst/>
              </a:prstGeom>
              <a:noFill/>
              <a:ln w="38100">
                <a:noFill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>
                <a:defPPr>
                  <a:defRPr lang="zh-CN"/>
                </a:defPPr>
                <a:lvl1pPr algn="ctr"/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R="0" lvl="0" algn="l" defTabSz="913765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30000"/>
                  <a:defRPr/>
                </a:pPr>
                <a:r>
                  <a:rPr kumimoji="0" lang="en-US" altLang="zh-CN" sz="100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Theme  color makes PPT more convenient to change.</a:t>
                </a:r>
              </a:p>
            </p:txBody>
          </p:sp>
        </p:grpSp>
        <p:grpSp>
          <p:nvGrpSpPr>
            <p:cNvPr id="22" name="ïsľiḓé">
              <a:extLst>
                <a:ext uri="{FF2B5EF4-FFF2-40B4-BE49-F238E27FC236}">
                  <a16:creationId xmlns:a16="http://schemas.microsoft.com/office/drawing/2014/main" id="{5DC883EE-C0BA-6FEA-CDD4-91A7D9122374}"/>
                </a:ext>
              </a:extLst>
            </p:cNvPr>
            <p:cNvGrpSpPr/>
            <p:nvPr/>
          </p:nvGrpSpPr>
          <p:grpSpPr>
            <a:xfrm>
              <a:off x="660400" y="4842016"/>
              <a:ext cx="10858500" cy="447987"/>
              <a:chOff x="660400" y="4553868"/>
              <a:chExt cx="10858500" cy="447987"/>
            </a:xfrm>
          </p:grpSpPr>
          <p:cxnSp>
            <p:nvCxnSpPr>
              <p:cNvPr id="28" name="îṧľidè">
                <a:extLst>
                  <a:ext uri="{FF2B5EF4-FFF2-40B4-BE49-F238E27FC236}">
                    <a16:creationId xmlns:a16="http://schemas.microsoft.com/office/drawing/2014/main" id="{05F8063B-642E-6FFC-FE6D-546EEDEF5508}"/>
                  </a:ext>
                </a:extLst>
              </p:cNvPr>
              <p:cNvCxnSpPr/>
              <p:nvPr/>
            </p:nvCxnSpPr>
            <p:spPr>
              <a:xfrm>
                <a:off x="660400" y="4553868"/>
                <a:ext cx="108585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  <a:alpha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ï$lidé">
                <a:extLst>
                  <a:ext uri="{FF2B5EF4-FFF2-40B4-BE49-F238E27FC236}">
                    <a16:creationId xmlns:a16="http://schemas.microsoft.com/office/drawing/2014/main" id="{0D09AD46-207D-2531-D98B-3C066F47B07D}"/>
                  </a:ext>
                </a:extLst>
              </p:cNvPr>
              <p:cNvSpPr txBox="1"/>
              <p:nvPr/>
            </p:nvSpPr>
            <p:spPr>
              <a:xfrm>
                <a:off x="660400" y="4663301"/>
                <a:ext cx="2816225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ctr" anchorCtr="0">
                <a:spAutoFit/>
              </a:bodyPr>
              <a:lstStyle/>
              <a:p>
                <a:pPr>
                  <a:buSzPct val="25000"/>
                </a:pPr>
                <a:r>
                  <a:rPr lang="en-US" altLang="zh-CN" sz="1600" b="1" dirty="0">
                    <a:solidFill>
                      <a:schemeClr val="accent1"/>
                    </a:solidFill>
                  </a:rPr>
                  <a:t>Supporting text here.</a:t>
                </a:r>
              </a:p>
            </p:txBody>
          </p:sp>
          <p:sp>
            <p:nvSpPr>
              <p:cNvPr id="30" name="íṣ1ïḑè">
                <a:extLst>
                  <a:ext uri="{FF2B5EF4-FFF2-40B4-BE49-F238E27FC236}">
                    <a16:creationId xmlns:a16="http://schemas.microsoft.com/office/drawing/2014/main" id="{E9912534-BF64-4394-93E2-62C199268F67}"/>
                  </a:ext>
                </a:extLst>
              </p:cNvPr>
              <p:cNvSpPr txBox="1"/>
              <p:nvPr/>
            </p:nvSpPr>
            <p:spPr>
              <a:xfrm>
                <a:off x="8155136" y="4685262"/>
                <a:ext cx="3363764" cy="294632"/>
              </a:xfrm>
              <a:prstGeom prst="rect">
                <a:avLst/>
              </a:prstGeom>
              <a:noFill/>
              <a:ln w="38100">
                <a:noFill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>
                <a:defPPr>
                  <a:defRPr lang="zh-CN"/>
                </a:defPPr>
                <a:lvl1pPr algn="ctr"/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R="0" lvl="0" algn="l" defTabSz="913765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30000"/>
                  <a:defRPr/>
                </a:pPr>
                <a:r>
                  <a:rPr kumimoji="0" lang="en-US" altLang="zh-CN" sz="100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Theme  color makes PPT more convenient to change.</a:t>
                </a:r>
              </a:p>
            </p:txBody>
          </p:sp>
        </p:grpSp>
        <p:grpSp>
          <p:nvGrpSpPr>
            <p:cNvPr id="23" name="ïṡļiďè">
              <a:extLst>
                <a:ext uri="{FF2B5EF4-FFF2-40B4-BE49-F238E27FC236}">
                  <a16:creationId xmlns:a16="http://schemas.microsoft.com/office/drawing/2014/main" id="{8A78A2C0-3639-DB3E-0D5A-EFE19AFDFAA0}"/>
                </a:ext>
              </a:extLst>
            </p:cNvPr>
            <p:cNvGrpSpPr/>
            <p:nvPr/>
          </p:nvGrpSpPr>
          <p:grpSpPr>
            <a:xfrm>
              <a:off x="660400" y="5689774"/>
              <a:ext cx="10858500" cy="447987"/>
              <a:chOff x="660400" y="5689774"/>
              <a:chExt cx="10858500" cy="447987"/>
            </a:xfrm>
          </p:grpSpPr>
          <p:cxnSp>
            <p:nvCxnSpPr>
              <p:cNvPr id="25" name="iŝļíḑé">
                <a:extLst>
                  <a:ext uri="{FF2B5EF4-FFF2-40B4-BE49-F238E27FC236}">
                    <a16:creationId xmlns:a16="http://schemas.microsoft.com/office/drawing/2014/main" id="{1063ACAC-2152-F610-33A8-E6F79A0509D7}"/>
                  </a:ext>
                </a:extLst>
              </p:cNvPr>
              <p:cNvCxnSpPr/>
              <p:nvPr/>
            </p:nvCxnSpPr>
            <p:spPr>
              <a:xfrm>
                <a:off x="660400" y="5689774"/>
                <a:ext cx="108585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  <a:alpha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íṥḷíḑê">
                <a:extLst>
                  <a:ext uri="{FF2B5EF4-FFF2-40B4-BE49-F238E27FC236}">
                    <a16:creationId xmlns:a16="http://schemas.microsoft.com/office/drawing/2014/main" id="{C3EFAF25-38EC-8AAE-8F35-F1064686A73C}"/>
                  </a:ext>
                </a:extLst>
              </p:cNvPr>
              <p:cNvSpPr txBox="1"/>
              <p:nvPr/>
            </p:nvSpPr>
            <p:spPr>
              <a:xfrm>
                <a:off x="660400" y="5799207"/>
                <a:ext cx="2816225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40" tIns="45720" rIns="91440" bIns="45720" anchor="ctr" anchorCtr="0">
                <a:spAutoFit/>
              </a:bodyPr>
              <a:lstStyle/>
              <a:p>
                <a:pPr>
                  <a:buSzPct val="25000"/>
                </a:pPr>
                <a:r>
                  <a:rPr lang="en-US" altLang="zh-CN" sz="1600" b="1" dirty="0"/>
                  <a:t>Supporting text here.</a:t>
                </a:r>
              </a:p>
            </p:txBody>
          </p:sp>
          <p:sp>
            <p:nvSpPr>
              <p:cNvPr id="27" name="îSḷîďe">
                <a:extLst>
                  <a:ext uri="{FF2B5EF4-FFF2-40B4-BE49-F238E27FC236}">
                    <a16:creationId xmlns:a16="http://schemas.microsoft.com/office/drawing/2014/main" id="{2B0B5B8F-7CF6-A7DA-128E-20E6537988A7}"/>
                  </a:ext>
                </a:extLst>
              </p:cNvPr>
              <p:cNvSpPr txBox="1"/>
              <p:nvPr/>
            </p:nvSpPr>
            <p:spPr>
              <a:xfrm>
                <a:off x="8155136" y="5821168"/>
                <a:ext cx="3363764" cy="294632"/>
              </a:xfrm>
              <a:prstGeom prst="rect">
                <a:avLst/>
              </a:prstGeom>
              <a:noFill/>
              <a:ln w="38100">
                <a:noFill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spAutoFit/>
              </a:bodyPr>
              <a:lstStyle>
                <a:defPPr>
                  <a:defRPr lang="zh-CN"/>
                </a:defPPr>
                <a:lvl1pPr algn="ctr"/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R="0" lvl="0" algn="l" defTabSz="913765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30000"/>
                  <a:defRPr/>
                </a:pPr>
                <a:r>
                  <a:rPr kumimoji="0" lang="en-US" altLang="zh-CN" sz="100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Theme  color makes PPT more convenient to change.</a:t>
                </a:r>
              </a:p>
            </p:txBody>
          </p:sp>
        </p:grpSp>
        <p:sp>
          <p:nvSpPr>
            <p:cNvPr id="24" name="îsļíde">
              <a:extLst>
                <a:ext uri="{FF2B5EF4-FFF2-40B4-BE49-F238E27FC236}">
                  <a16:creationId xmlns:a16="http://schemas.microsoft.com/office/drawing/2014/main" id="{746B41C1-AC6A-A0E9-40B7-63BED348BB25}"/>
                </a:ext>
              </a:extLst>
            </p:cNvPr>
            <p:cNvSpPr/>
            <p:nvPr/>
          </p:nvSpPr>
          <p:spPr>
            <a:xfrm flipH="1">
              <a:off x="8155136" y="1306902"/>
              <a:ext cx="1546220" cy="2687353"/>
            </a:xfrm>
            <a:prstGeom prst="rect">
              <a:avLst/>
            </a:prstGeom>
            <a:blipFill>
              <a:blip r:embed="rId4" cstate="email">
                <a:grayscl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 w="38100">
              <a:noFill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dirty="0">
                <a:solidFill>
                  <a:schemeClr val="l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138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i$ļïḋè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ïṥḷïďè">
            <a:extLst>
              <a:ext uri="{FF2B5EF4-FFF2-40B4-BE49-F238E27FC236}">
                <a16:creationId xmlns:a16="http://schemas.microsoft.com/office/drawing/2014/main" id="{467ECBDE-65EB-0970-E067-EF7C8E0F3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en-US" dirty="0"/>
              <a:t>国内外相关文献综述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îṩḷîḓé">
            <a:extLst>
              <a:ext uri="{FF2B5EF4-FFF2-40B4-BE49-F238E27FC236}">
                <a16:creationId xmlns:a16="http://schemas.microsoft.com/office/drawing/2014/main" id="{B063DF06-90CC-69A9-7F3C-9B50358DC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57452" y="6438900"/>
            <a:ext cx="2661448" cy="215900"/>
          </a:xfrm>
        </p:spPr>
        <p:txBody>
          <a:bodyPr/>
          <a:lstStyle/>
          <a:p>
            <a:fld id="{7F65B630-C7FF-41C0-9923-C5E5E29EED81}" type="slidenum">
              <a:rPr lang="zh-CN" altLang="en-US" smtClean="0"/>
              <a:pPr/>
              <a:t>6</a:t>
            </a:fld>
            <a:endParaRPr lang="zh-CN" altLang="en-US"/>
          </a:p>
        </p:txBody>
      </p:sp>
      <p:grpSp>
        <p:nvGrpSpPr>
          <p:cNvPr id="4" name="ïs1iḋé">
            <a:extLst>
              <a:ext uri="{FF2B5EF4-FFF2-40B4-BE49-F238E27FC236}">
                <a16:creationId xmlns:a16="http://schemas.microsoft.com/office/drawing/2014/main" id="{13994EEE-613E-31C2-DD3B-F196DAC802E2}"/>
              </a:ext>
            </a:extLst>
          </p:cNvPr>
          <p:cNvGrpSpPr>
            <a:grpSpLocks noChangeAspect="1"/>
          </p:cNvGrpSpPr>
          <p:nvPr/>
        </p:nvGrpSpPr>
        <p:grpSpPr>
          <a:xfrm>
            <a:off x="785554" y="1705637"/>
            <a:ext cx="10608191" cy="3853127"/>
            <a:chOff x="787401" y="1721971"/>
            <a:chExt cx="10608191" cy="3853127"/>
          </a:xfrm>
        </p:grpSpPr>
        <p:sp>
          <p:nvSpPr>
            <p:cNvPr id="5" name="îśľîḑê">
              <a:extLst>
                <a:ext uri="{FF2B5EF4-FFF2-40B4-BE49-F238E27FC236}">
                  <a16:creationId xmlns:a16="http://schemas.microsoft.com/office/drawing/2014/main" id="{EDB8BA87-5EC0-EDD4-AE99-611AFF6C2828}"/>
                </a:ext>
              </a:extLst>
            </p:cNvPr>
            <p:cNvSpPr txBox="1"/>
            <p:nvPr/>
          </p:nvSpPr>
          <p:spPr>
            <a:xfrm>
              <a:off x="787401" y="3554838"/>
              <a:ext cx="2829192" cy="30777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1400" b="1" i="0">
                  <a:gradFill>
                    <a:gsLst>
                      <a:gs pos="0">
                        <a:schemeClr val="accent3">
                          <a:lumMod val="60000"/>
                          <a:lumOff val="40000"/>
                        </a:schemeClr>
                      </a:gs>
                      <a:gs pos="69000">
                        <a:schemeClr val="accent5"/>
                      </a:gs>
                    </a:gsLst>
                    <a:lin ang="2700000" scaled="0"/>
                  </a:gradFill>
                  <a:effectLst>
                    <a:outerShdw blurRad="152400" dist="76200" dir="5400000" algn="ctr" rotWithShape="0">
                      <a:schemeClr val="accent4">
                        <a:lumMod val="75000"/>
                        <a:alpha val="10000"/>
                      </a:schemeClr>
                    </a:outerShdw>
                  </a:effectLst>
                </a:defRPr>
              </a:lvl1pPr>
            </a:lstStyle>
            <a:p>
              <a:r>
                <a:rPr lang="en-US" altLang="zh-CN" dirty="0">
                  <a:solidFill>
                    <a:schemeClr val="accent1"/>
                  </a:solidFill>
                  <a:effectLst/>
                </a:rPr>
                <a:t>Supporting text here.</a:t>
              </a:r>
            </a:p>
          </p:txBody>
        </p:sp>
        <p:sp>
          <p:nvSpPr>
            <p:cNvPr id="6" name="ïšļíḋè">
              <a:extLst>
                <a:ext uri="{FF2B5EF4-FFF2-40B4-BE49-F238E27FC236}">
                  <a16:creationId xmlns:a16="http://schemas.microsoft.com/office/drawing/2014/main" id="{EC8DC07B-8355-CDB4-EEB2-E0B56F10324D}"/>
                </a:ext>
              </a:extLst>
            </p:cNvPr>
            <p:cNvSpPr txBox="1"/>
            <p:nvPr/>
          </p:nvSpPr>
          <p:spPr>
            <a:xfrm>
              <a:off x="787401" y="3960557"/>
              <a:ext cx="3538804" cy="669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ts val="1500"/>
                </a:lnSpc>
                <a:defRPr sz="900"/>
              </a:lvl1pPr>
            </a:lstStyle>
            <a:p>
              <a:r>
                <a:rPr lang="en-US" dirty="0"/>
                <a:t>Adjust the spacing to adapt to Chinese typesetting, use the reference line in </a:t>
              </a:r>
              <a:r>
                <a:rPr lang="en-US" dirty="0" err="1"/>
                <a:t>PPT.</a:t>
              </a:r>
              <a:r>
                <a:rPr lang="en-US" altLang="zh-CN" dirty="0" err="1"/>
                <a:t>Unified</a:t>
              </a:r>
              <a:r>
                <a:rPr lang="en-US" altLang="zh-CN" dirty="0"/>
                <a:t> fonts make reading more </a:t>
              </a:r>
              <a:r>
                <a:rPr lang="en-US" altLang="zh-CN" dirty="0" err="1"/>
                <a:t>fluent.Copy</a:t>
              </a:r>
              <a:r>
                <a:rPr lang="en-US" altLang="zh-CN" dirty="0"/>
                <a:t> paste fonts. Choose the only </a:t>
              </a:r>
              <a:r>
                <a:rPr lang="en-US" altLang="zh-CN" dirty="0" err="1"/>
                <a:t>optio</a:t>
              </a:r>
              <a:r>
                <a:rPr lang="en-US" altLang="zh-CN" dirty="0"/>
                <a:t> to retain text……</a:t>
              </a:r>
            </a:p>
          </p:txBody>
        </p:sp>
        <p:sp>
          <p:nvSpPr>
            <p:cNvPr id="7" name="iṡlíḋe">
              <a:extLst>
                <a:ext uri="{FF2B5EF4-FFF2-40B4-BE49-F238E27FC236}">
                  <a16:creationId xmlns:a16="http://schemas.microsoft.com/office/drawing/2014/main" id="{7B1567F3-4E3A-8E8D-E99A-E33784E5EC7B}"/>
                </a:ext>
              </a:extLst>
            </p:cNvPr>
            <p:cNvSpPr txBox="1"/>
            <p:nvPr/>
          </p:nvSpPr>
          <p:spPr>
            <a:xfrm>
              <a:off x="787401" y="2072682"/>
              <a:ext cx="4675688" cy="95410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sz="2800" b="1" i="0">
                  <a:gradFill>
                    <a:gsLst>
                      <a:gs pos="0">
                        <a:schemeClr val="accent3">
                          <a:lumMod val="60000"/>
                          <a:lumOff val="40000"/>
                        </a:schemeClr>
                      </a:gs>
                      <a:gs pos="69000">
                        <a:schemeClr val="accent5"/>
                      </a:gs>
                    </a:gsLst>
                    <a:lin ang="2700000" scaled="0"/>
                  </a:gradFill>
                  <a:effectLst>
                    <a:outerShdw blurRad="152400" dist="76200" dir="5400000" algn="ctr" rotWithShape="0">
                      <a:schemeClr val="accent4">
                        <a:lumMod val="75000"/>
                        <a:alpha val="10000"/>
                      </a:schemeClr>
                    </a:outerShdw>
                  </a:effectLst>
                </a:defRPr>
              </a:lvl1pPr>
            </a:lstStyle>
            <a:p>
              <a:r>
                <a:rPr lang="en-US" altLang="zh-CN" dirty="0">
                  <a:solidFill>
                    <a:schemeClr val="tx1"/>
                  </a:solidFill>
                  <a:effectLst/>
                </a:rPr>
                <a:t>Unified fonts </a:t>
              </a:r>
            </a:p>
            <a:p>
              <a:r>
                <a:rPr lang="en-US" altLang="zh-CN" dirty="0">
                  <a:solidFill>
                    <a:schemeClr val="tx1"/>
                  </a:solidFill>
                  <a:effectLst/>
                </a:rPr>
                <a:t>make reading more fluent. </a:t>
              </a:r>
            </a:p>
          </p:txBody>
        </p:sp>
        <p:sp>
          <p:nvSpPr>
            <p:cNvPr id="8" name="iṣ1íďé">
              <a:extLst>
                <a:ext uri="{FF2B5EF4-FFF2-40B4-BE49-F238E27FC236}">
                  <a16:creationId xmlns:a16="http://schemas.microsoft.com/office/drawing/2014/main" id="{7001F83B-1227-6650-F7B2-417A8C9A2809}"/>
                </a:ext>
              </a:extLst>
            </p:cNvPr>
            <p:cNvSpPr/>
            <p:nvPr/>
          </p:nvSpPr>
          <p:spPr>
            <a:xfrm>
              <a:off x="889001" y="5296734"/>
              <a:ext cx="1921997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aphicFrame>
          <p:nvGraphicFramePr>
            <p:cNvPr id="9" name="íšľiḍê">
              <a:extLst>
                <a:ext uri="{FF2B5EF4-FFF2-40B4-BE49-F238E27FC236}">
                  <a16:creationId xmlns:a16="http://schemas.microsoft.com/office/drawing/2014/main" id="{4B6C0A0F-C6EB-5A22-4B2F-54830338C3F3}"/>
                </a:ext>
              </a:extLst>
            </p:cNvPr>
            <p:cNvGraphicFramePr/>
            <p:nvPr/>
          </p:nvGraphicFramePr>
          <p:xfrm>
            <a:off x="5755225" y="1721971"/>
            <a:ext cx="5640367" cy="385312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33589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išḻiḋê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ïṡḻïďe">
            <a:extLst>
              <a:ext uri="{FF2B5EF4-FFF2-40B4-BE49-F238E27FC236}">
                <a16:creationId xmlns:a16="http://schemas.microsoft.com/office/drawing/2014/main" id="{467ECBDE-65EB-0970-E067-EF7C8E0F3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en-US" dirty="0"/>
              <a:t>论文创新点</a:t>
            </a:r>
            <a:endParaRPr lang="zh-CN" altLang="en-US" dirty="0">
              <a:sym typeface="Arial" panose="020B0604020202020204" pitchFamily="34" charset="0"/>
            </a:endParaRPr>
          </a:p>
        </p:txBody>
      </p:sp>
      <p:grpSp>
        <p:nvGrpSpPr>
          <p:cNvPr id="17" name="îś1íḓè">
            <a:extLst>
              <a:ext uri="{FF2B5EF4-FFF2-40B4-BE49-F238E27FC236}">
                <a16:creationId xmlns:a16="http://schemas.microsoft.com/office/drawing/2014/main" id="{1F9457D0-45C7-A8A7-12E0-CB4E8C12C99A}"/>
              </a:ext>
            </a:extLst>
          </p:cNvPr>
          <p:cNvGrpSpPr/>
          <p:nvPr/>
        </p:nvGrpSpPr>
        <p:grpSpPr>
          <a:xfrm>
            <a:off x="1586905" y="1756504"/>
            <a:ext cx="9036673" cy="3682408"/>
            <a:chOff x="1586905" y="1756504"/>
            <a:chExt cx="9036673" cy="3682408"/>
          </a:xfrm>
        </p:grpSpPr>
        <p:sp>
          <p:nvSpPr>
            <p:cNvPr id="18" name="iṣḷiďé">
              <a:extLst>
                <a:ext uri="{FF2B5EF4-FFF2-40B4-BE49-F238E27FC236}">
                  <a16:creationId xmlns:a16="http://schemas.microsoft.com/office/drawing/2014/main" id="{D5302732-B9DE-206E-3D34-8521CBD0263E}"/>
                </a:ext>
              </a:extLst>
            </p:cNvPr>
            <p:cNvSpPr txBox="1"/>
            <p:nvPr/>
          </p:nvSpPr>
          <p:spPr>
            <a:xfrm>
              <a:off x="1679527" y="1995693"/>
              <a:ext cx="2206672" cy="1166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en-US" altLang="zh-CN" sz="2000" b="1" dirty="0">
                  <a:solidFill>
                    <a:schemeClr val="accent1"/>
                  </a:solidFill>
                </a:rPr>
                <a:t>Unified fonts make reading more fluent.</a:t>
              </a:r>
              <a:endParaRPr lang="zh-CN" altLang="en-US" sz="2000" b="1" dirty="0">
                <a:solidFill>
                  <a:schemeClr val="accent1"/>
                </a:solidFill>
              </a:endParaRPr>
            </a:p>
          </p:txBody>
        </p:sp>
        <p:sp>
          <p:nvSpPr>
            <p:cNvPr id="19" name="í$ľïḋé">
              <a:extLst>
                <a:ext uri="{FF2B5EF4-FFF2-40B4-BE49-F238E27FC236}">
                  <a16:creationId xmlns:a16="http://schemas.microsoft.com/office/drawing/2014/main" id="{30485CBD-10FB-78B6-57A1-5456D1401F45}"/>
                </a:ext>
              </a:extLst>
            </p:cNvPr>
            <p:cNvSpPr txBox="1"/>
            <p:nvPr/>
          </p:nvSpPr>
          <p:spPr>
            <a:xfrm>
              <a:off x="1586905" y="3162103"/>
              <a:ext cx="1659429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1500" dirty="0">
                  <a:solidFill>
                    <a:schemeClr val="accent1"/>
                  </a:solidFill>
                </a:rPr>
                <a:t>”</a:t>
              </a:r>
            </a:p>
          </p:txBody>
        </p:sp>
        <p:grpSp>
          <p:nvGrpSpPr>
            <p:cNvPr id="20" name="îšľîḋè">
              <a:extLst>
                <a:ext uri="{FF2B5EF4-FFF2-40B4-BE49-F238E27FC236}">
                  <a16:creationId xmlns:a16="http://schemas.microsoft.com/office/drawing/2014/main" id="{77B587B1-69E6-5C42-62AE-4C78F2401AD4}"/>
                </a:ext>
              </a:extLst>
            </p:cNvPr>
            <p:cNvGrpSpPr/>
            <p:nvPr/>
          </p:nvGrpSpPr>
          <p:grpSpPr>
            <a:xfrm>
              <a:off x="5468889" y="1756504"/>
              <a:ext cx="2317775" cy="3682408"/>
              <a:chOff x="5468889" y="1756504"/>
              <a:chExt cx="2317775" cy="3682408"/>
            </a:xfrm>
          </p:grpSpPr>
          <p:sp>
            <p:nvSpPr>
              <p:cNvPr id="24" name="íS1íḋê">
                <a:extLst>
                  <a:ext uri="{FF2B5EF4-FFF2-40B4-BE49-F238E27FC236}">
                    <a16:creationId xmlns:a16="http://schemas.microsoft.com/office/drawing/2014/main" id="{81F3FFFC-EFAD-5EE9-D1FE-F225E87CDA11}"/>
                  </a:ext>
                </a:extLst>
              </p:cNvPr>
              <p:cNvSpPr txBox="1"/>
              <p:nvPr/>
            </p:nvSpPr>
            <p:spPr>
              <a:xfrm>
                <a:off x="5468889" y="4682615"/>
                <a:ext cx="2206673" cy="6830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>
                  <a:lnSpc>
                    <a:spcPct val="150000"/>
                  </a:lnSpc>
                  <a:defRPr sz="1000"/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r>
                  <a:rPr lang="en-US" altLang="zh-CN" dirty="0"/>
                  <a:t>Unified fonts make reading </a:t>
                </a:r>
                <a:r>
                  <a:rPr lang="en-US" altLang="zh-CN"/>
                  <a:t>more </a:t>
                </a:r>
                <a:r>
                  <a:rPr lang="en-US" altLang="zh-CN" dirty="0" err="1"/>
                  <a:t>fluent</a:t>
                </a:r>
                <a:r>
                  <a:rPr lang="en-US" altLang="zh-CN" err="1"/>
                  <a:t>.</a:t>
                </a:r>
                <a:r>
                  <a:rPr lang="en-US" altLang="zh-CN"/>
                  <a:t>Copy</a:t>
                </a:r>
                <a:r>
                  <a:rPr lang="en-US" altLang="zh-CN" dirty="0"/>
                  <a:t> paste fonts. Choose the </a:t>
                </a:r>
                <a:r>
                  <a:rPr lang="en-US" altLang="zh-CN"/>
                  <a:t>only optio</a:t>
                </a:r>
                <a:r>
                  <a:rPr lang="en-US" altLang="zh-CN" dirty="0"/>
                  <a:t> to retain text……</a:t>
                </a:r>
                <a:endParaRPr lang="zh-CN" altLang="en-US" dirty="0"/>
              </a:p>
            </p:txBody>
          </p:sp>
          <p:sp>
            <p:nvSpPr>
              <p:cNvPr id="25" name="i$ļiḓé">
                <a:extLst>
                  <a:ext uri="{FF2B5EF4-FFF2-40B4-BE49-F238E27FC236}">
                    <a16:creationId xmlns:a16="http://schemas.microsoft.com/office/drawing/2014/main" id="{D9E03291-19E1-4650-79F7-F81BAB6EDF66}"/>
                  </a:ext>
                </a:extLst>
              </p:cNvPr>
              <p:cNvSpPr/>
              <p:nvPr/>
            </p:nvSpPr>
            <p:spPr>
              <a:xfrm>
                <a:off x="5468889" y="1756504"/>
                <a:ext cx="2317775" cy="2336623"/>
              </a:xfrm>
              <a:prstGeom prst="rect">
                <a:avLst/>
              </a:prstGeom>
              <a:blipFill>
                <a:blip r:embed="rId3" cstate="email">
                  <a:grayscl/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a:blipFill>
              <a:ln w="38100">
                <a:noFill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1" name="íşlïďé">
              <a:extLst>
                <a:ext uri="{FF2B5EF4-FFF2-40B4-BE49-F238E27FC236}">
                  <a16:creationId xmlns:a16="http://schemas.microsoft.com/office/drawing/2014/main" id="{D9E358A4-4F2E-0971-89F2-116BA8D6C5DB}"/>
                </a:ext>
              </a:extLst>
            </p:cNvPr>
            <p:cNvGrpSpPr/>
            <p:nvPr/>
          </p:nvGrpSpPr>
          <p:grpSpPr>
            <a:xfrm>
              <a:off x="8305803" y="1756504"/>
              <a:ext cx="2317775" cy="3682408"/>
              <a:chOff x="5468889" y="1756504"/>
              <a:chExt cx="2317775" cy="3682408"/>
            </a:xfrm>
          </p:grpSpPr>
          <p:sp>
            <p:nvSpPr>
              <p:cNvPr id="22" name="i$ḻíḑê">
                <a:extLst>
                  <a:ext uri="{FF2B5EF4-FFF2-40B4-BE49-F238E27FC236}">
                    <a16:creationId xmlns:a16="http://schemas.microsoft.com/office/drawing/2014/main" id="{A52C057B-CFD0-0264-89CF-696E5EFFE125}"/>
                  </a:ext>
                </a:extLst>
              </p:cNvPr>
              <p:cNvSpPr txBox="1"/>
              <p:nvPr/>
            </p:nvSpPr>
            <p:spPr>
              <a:xfrm>
                <a:off x="5468889" y="4682615"/>
                <a:ext cx="2206673" cy="6830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>
                  <a:lnSpc>
                    <a:spcPct val="150000"/>
                  </a:lnSpc>
                  <a:defRPr sz="1000"/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r>
                  <a:rPr lang="en-US" altLang="zh-CN" dirty="0"/>
                  <a:t>Unified fonts make </a:t>
                </a:r>
                <a:r>
                  <a:rPr lang="en-US" altLang="zh-CN"/>
                  <a:t>reading more fluent.Copy</a:t>
                </a:r>
                <a:r>
                  <a:rPr lang="en-US" altLang="zh-CN" dirty="0"/>
                  <a:t> paste fonts. Choose </a:t>
                </a:r>
                <a:r>
                  <a:rPr lang="en-US" altLang="zh-CN"/>
                  <a:t>the only optio</a:t>
                </a:r>
                <a:r>
                  <a:rPr lang="en-US" altLang="zh-CN" dirty="0"/>
                  <a:t> to retain text……</a:t>
                </a:r>
                <a:endParaRPr lang="zh-CN" altLang="en-US" dirty="0"/>
              </a:p>
            </p:txBody>
          </p:sp>
          <p:sp>
            <p:nvSpPr>
              <p:cNvPr id="23" name="îslíḍe">
                <a:extLst>
                  <a:ext uri="{FF2B5EF4-FFF2-40B4-BE49-F238E27FC236}">
                    <a16:creationId xmlns:a16="http://schemas.microsoft.com/office/drawing/2014/main" id="{563F40C8-FB69-3842-4364-9A572198238A}"/>
                  </a:ext>
                </a:extLst>
              </p:cNvPr>
              <p:cNvSpPr/>
              <p:nvPr/>
            </p:nvSpPr>
            <p:spPr>
              <a:xfrm>
                <a:off x="5468889" y="1756504"/>
                <a:ext cx="2317775" cy="2336623"/>
              </a:xfrm>
              <a:prstGeom prst="rect">
                <a:avLst/>
              </a:prstGeom>
              <a:blipFill>
                <a:blip r:embed="rId4" cstate="email">
                  <a:grayscl/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a:blipFill>
              <a:ln w="38100">
                <a:noFill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201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ş1îdé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ṧlïďê">
            <a:extLst>
              <a:ext uri="{FF2B5EF4-FFF2-40B4-BE49-F238E27FC236}">
                <a16:creationId xmlns:a16="http://schemas.microsoft.com/office/drawing/2014/main" id="{D3C884DC-C58C-4D83-9157-478A0AECA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研究内容与思路</a:t>
            </a:r>
            <a:endParaRPr lang="en-US" altLang="zh-CN" dirty="0">
              <a:sym typeface="Arial" panose="020B0604020202020204" pitchFamily="34" charset="0"/>
            </a:endParaRPr>
          </a:p>
        </p:txBody>
      </p:sp>
      <p:sp>
        <p:nvSpPr>
          <p:cNvPr id="3" name="iśļïḍè">
            <a:extLst>
              <a:ext uri="{FF2B5EF4-FFF2-40B4-BE49-F238E27FC236}">
                <a16:creationId xmlns:a16="http://schemas.microsoft.com/office/drawing/2014/main" id="{378DAE95-7127-4F51-9451-9FE7A2833B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dirty="0">
                <a:sym typeface="Arial" panose="020B0604020202020204" pitchFamily="34" charset="0"/>
              </a:rPr>
              <a:t>Supporting text here.</a:t>
            </a:r>
          </a:p>
          <a:p>
            <a:pPr lvl="0"/>
            <a:r>
              <a:rPr lang="en-US" altLang="zh-CN" dirty="0">
                <a:sym typeface="Arial" panose="020B0604020202020204" pitchFamily="34" charset="0"/>
              </a:rPr>
              <a:t>When you copy &amp; paste, choose "keep text only" option.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5" name="îSľiďe">
            <a:extLst>
              <a:ext uri="{FF2B5EF4-FFF2-40B4-BE49-F238E27FC236}">
                <a16:creationId xmlns:a16="http://schemas.microsoft.com/office/drawing/2014/main" id="{174A332F-043E-DF1E-6DFF-8D249B1BF7E5}"/>
              </a:ext>
            </a:extLst>
          </p:cNvPr>
          <p:cNvSpPr txBox="1"/>
          <p:nvPr/>
        </p:nvSpPr>
        <p:spPr>
          <a:xfrm>
            <a:off x="791244" y="3214002"/>
            <a:ext cx="1023516" cy="876417"/>
          </a:xfrm>
          <a:prstGeom prst="rect">
            <a:avLst/>
          </a:prstGeom>
          <a:noFill/>
          <a:ln w="117475">
            <a:noFill/>
          </a:ln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en-US" altLang="zh-CN" b="1" spc="1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02</a:t>
            </a:r>
            <a:endParaRPr lang="zh-CN" altLang="en-US" b="1" spc="1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iṧľide">
            <a:extLst>
              <a:ext uri="{FF2B5EF4-FFF2-40B4-BE49-F238E27FC236}">
                <a16:creationId xmlns:a16="http://schemas.microsoft.com/office/drawing/2014/main" id="{30FBC913-D25A-444E-C872-CD62239F281E}"/>
              </a:ext>
            </a:extLst>
          </p:cNvPr>
          <p:cNvSpPr/>
          <p:nvPr/>
        </p:nvSpPr>
        <p:spPr>
          <a:xfrm>
            <a:off x="11242457" y="787302"/>
            <a:ext cx="159821" cy="159856"/>
          </a:xfrm>
          <a:custGeom>
            <a:avLst/>
            <a:gdLst>
              <a:gd name="T0" fmla="*/ 8998 w 9184"/>
              <a:gd name="T1" fmla="*/ 8321 h 9184"/>
              <a:gd name="T2" fmla="*/ 6972 w 9184"/>
              <a:gd name="T3" fmla="*/ 6293 h 9184"/>
              <a:gd name="T4" fmla="*/ 6823 w 9184"/>
              <a:gd name="T5" fmla="*/ 6192 h 9184"/>
              <a:gd name="T6" fmla="*/ 7647 w 9184"/>
              <a:gd name="T7" fmla="*/ 3823 h 9184"/>
              <a:gd name="T8" fmla="*/ 3823 w 9184"/>
              <a:gd name="T9" fmla="*/ 0 h 9184"/>
              <a:gd name="T10" fmla="*/ 0 w 9184"/>
              <a:gd name="T11" fmla="*/ 3823 h 9184"/>
              <a:gd name="T12" fmla="*/ 3823 w 9184"/>
              <a:gd name="T13" fmla="*/ 7645 h 9184"/>
              <a:gd name="T14" fmla="*/ 6195 w 9184"/>
              <a:gd name="T15" fmla="*/ 6821 h 9184"/>
              <a:gd name="T16" fmla="*/ 6295 w 9184"/>
              <a:gd name="T17" fmla="*/ 6969 h 9184"/>
              <a:gd name="T18" fmla="*/ 8321 w 9184"/>
              <a:gd name="T19" fmla="*/ 8997 h 9184"/>
              <a:gd name="T20" fmla="*/ 8997 w 9184"/>
              <a:gd name="T21" fmla="*/ 8998 h 9184"/>
              <a:gd name="T22" fmla="*/ 8998 w 9184"/>
              <a:gd name="T23" fmla="*/ 8321 h 9184"/>
              <a:gd name="T24" fmla="*/ 3823 w 9184"/>
              <a:gd name="T25" fmla="*/ 6690 h 9184"/>
              <a:gd name="T26" fmla="*/ 956 w 9184"/>
              <a:gd name="T27" fmla="*/ 3823 h 9184"/>
              <a:gd name="T28" fmla="*/ 3823 w 9184"/>
              <a:gd name="T29" fmla="*/ 956 h 9184"/>
              <a:gd name="T30" fmla="*/ 6691 w 9184"/>
              <a:gd name="T31" fmla="*/ 3823 h 9184"/>
              <a:gd name="T32" fmla="*/ 3823 w 9184"/>
              <a:gd name="T33" fmla="*/ 6690 h 9184"/>
              <a:gd name="T34" fmla="*/ 3823 w 9184"/>
              <a:gd name="T35" fmla="*/ 6690 h 9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184" h="9184">
                <a:moveTo>
                  <a:pt x="8998" y="8321"/>
                </a:moveTo>
                <a:lnTo>
                  <a:pt x="6972" y="6293"/>
                </a:lnTo>
                <a:cubicBezTo>
                  <a:pt x="6928" y="6249"/>
                  <a:pt x="6877" y="6215"/>
                  <a:pt x="6823" y="6192"/>
                </a:cubicBezTo>
                <a:cubicBezTo>
                  <a:pt x="7339" y="5541"/>
                  <a:pt x="7647" y="4717"/>
                  <a:pt x="7647" y="3823"/>
                </a:cubicBezTo>
                <a:cubicBezTo>
                  <a:pt x="7647" y="1711"/>
                  <a:pt x="5935" y="0"/>
                  <a:pt x="3823" y="0"/>
                </a:cubicBezTo>
                <a:cubicBezTo>
                  <a:pt x="1712" y="0"/>
                  <a:pt x="0" y="1711"/>
                  <a:pt x="0" y="3823"/>
                </a:cubicBezTo>
                <a:cubicBezTo>
                  <a:pt x="0" y="5933"/>
                  <a:pt x="1712" y="7645"/>
                  <a:pt x="3823" y="7645"/>
                </a:cubicBezTo>
                <a:cubicBezTo>
                  <a:pt x="4719" y="7645"/>
                  <a:pt x="5543" y="7337"/>
                  <a:pt x="6195" y="6821"/>
                </a:cubicBezTo>
                <a:cubicBezTo>
                  <a:pt x="6218" y="6874"/>
                  <a:pt x="6252" y="6925"/>
                  <a:pt x="6295" y="6969"/>
                </a:cubicBezTo>
                <a:lnTo>
                  <a:pt x="8321" y="8997"/>
                </a:lnTo>
                <a:cubicBezTo>
                  <a:pt x="8508" y="9184"/>
                  <a:pt x="8811" y="9184"/>
                  <a:pt x="8997" y="8998"/>
                </a:cubicBezTo>
                <a:cubicBezTo>
                  <a:pt x="9184" y="8812"/>
                  <a:pt x="9184" y="8509"/>
                  <a:pt x="8998" y="8321"/>
                </a:cubicBezTo>
                <a:close/>
                <a:moveTo>
                  <a:pt x="3823" y="6690"/>
                </a:moveTo>
                <a:cubicBezTo>
                  <a:pt x="2240" y="6690"/>
                  <a:pt x="956" y="5406"/>
                  <a:pt x="956" y="3823"/>
                </a:cubicBezTo>
                <a:cubicBezTo>
                  <a:pt x="956" y="2239"/>
                  <a:pt x="2240" y="956"/>
                  <a:pt x="3823" y="956"/>
                </a:cubicBezTo>
                <a:cubicBezTo>
                  <a:pt x="5407" y="956"/>
                  <a:pt x="6691" y="2239"/>
                  <a:pt x="6691" y="3823"/>
                </a:cubicBezTo>
                <a:cubicBezTo>
                  <a:pt x="6691" y="5406"/>
                  <a:pt x="5407" y="6690"/>
                  <a:pt x="3823" y="6690"/>
                </a:cubicBezTo>
                <a:close/>
                <a:moveTo>
                  <a:pt x="3823" y="6690"/>
                </a:move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030598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íSḻiḋe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ṥḷïḋé">
            <a:extLst>
              <a:ext uri="{FF2B5EF4-FFF2-40B4-BE49-F238E27FC236}">
                <a16:creationId xmlns:a16="http://schemas.microsoft.com/office/drawing/2014/main" id="{4D1B8319-7FA1-FF8A-7B51-23180EAE0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en-US" dirty="0"/>
              <a:t>研究内容</a:t>
            </a:r>
            <a:endParaRPr lang="zh-CN" altLang="en-US" dirty="0">
              <a:sym typeface="Arial" panose="020B0604020202020204" pitchFamily="34" charset="0"/>
            </a:endParaRPr>
          </a:p>
        </p:txBody>
      </p:sp>
      <p:grpSp>
        <p:nvGrpSpPr>
          <p:cNvPr id="3" name="íSḷïḍè">
            <a:extLst>
              <a:ext uri="{FF2B5EF4-FFF2-40B4-BE49-F238E27FC236}">
                <a16:creationId xmlns:a16="http://schemas.microsoft.com/office/drawing/2014/main" id="{D4C296EE-589F-35C8-69D2-83F48A1A1473}"/>
              </a:ext>
            </a:extLst>
          </p:cNvPr>
          <p:cNvGrpSpPr/>
          <p:nvPr/>
        </p:nvGrpSpPr>
        <p:grpSpPr>
          <a:xfrm>
            <a:off x="1663161" y="2403509"/>
            <a:ext cx="8865678" cy="3400061"/>
            <a:chOff x="1663161" y="2403509"/>
            <a:chExt cx="8865678" cy="3400061"/>
          </a:xfrm>
        </p:grpSpPr>
        <p:sp>
          <p:nvSpPr>
            <p:cNvPr id="4" name="ïṩḷiḓe">
              <a:extLst>
                <a:ext uri="{FF2B5EF4-FFF2-40B4-BE49-F238E27FC236}">
                  <a16:creationId xmlns:a16="http://schemas.microsoft.com/office/drawing/2014/main" id="{07488617-5E07-26AE-8FB4-BE88AFE49AFF}"/>
                </a:ext>
              </a:extLst>
            </p:cNvPr>
            <p:cNvSpPr txBox="1"/>
            <p:nvPr/>
          </p:nvSpPr>
          <p:spPr>
            <a:xfrm>
              <a:off x="1663161" y="2865174"/>
              <a:ext cx="1976423" cy="2372124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GB" altLang="zh-CN" sz="1000" dirty="0"/>
                <a:t>Adjust the spacing to adapt to Chinese typesetting, use the reference line in PPT.</a:t>
              </a:r>
            </a:p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GB" altLang="zh-CN" sz="1000" dirty="0"/>
                <a:t>Unified fonts make reading more fluent.Copy paste fonts. </a:t>
              </a:r>
            </a:p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GB" altLang="zh-CN" sz="1000" dirty="0"/>
                <a:t>Choose the only optio to retain text.</a:t>
              </a:r>
            </a:p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GB" altLang="zh-CN" sz="1000" dirty="0"/>
                <a:t>Copy paste  fonts. Choose the only option to retain text.</a:t>
              </a:r>
            </a:p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GB" altLang="zh-CN" sz="1000" dirty="0"/>
                <a:t>… …</a:t>
              </a:r>
            </a:p>
          </p:txBody>
        </p:sp>
        <p:sp>
          <p:nvSpPr>
            <p:cNvPr id="5" name="íŝ1ïḋê">
              <a:extLst>
                <a:ext uri="{FF2B5EF4-FFF2-40B4-BE49-F238E27FC236}">
                  <a16:creationId xmlns:a16="http://schemas.microsoft.com/office/drawing/2014/main" id="{53B404A1-C0AB-E19A-AC05-6F5D57429EBA}"/>
                </a:ext>
              </a:extLst>
            </p:cNvPr>
            <p:cNvSpPr txBox="1"/>
            <p:nvPr/>
          </p:nvSpPr>
          <p:spPr>
            <a:xfrm>
              <a:off x="1816482" y="5463051"/>
              <a:ext cx="1669781" cy="340519"/>
            </a:xfrm>
            <a:prstGeom prst="rect">
              <a:avLst/>
            </a:prstGeom>
            <a:solidFill>
              <a:schemeClr val="accent1"/>
            </a:solidFill>
            <a:ln w="5715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algn="ctr" defTabSz="913765">
                <a:defRPr sz="1400" b="1">
                  <a:solidFill>
                    <a:srgbClr val="FFFFFF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GB" dirty="0"/>
                <a:t>Text here</a:t>
              </a:r>
            </a:p>
          </p:txBody>
        </p:sp>
        <p:sp>
          <p:nvSpPr>
            <p:cNvPr id="6" name="íṥļïdé">
              <a:extLst>
                <a:ext uri="{FF2B5EF4-FFF2-40B4-BE49-F238E27FC236}">
                  <a16:creationId xmlns:a16="http://schemas.microsoft.com/office/drawing/2014/main" id="{41BD3AE1-7376-E474-5712-4FD62A670EA7}"/>
                </a:ext>
              </a:extLst>
            </p:cNvPr>
            <p:cNvSpPr txBox="1"/>
            <p:nvPr/>
          </p:nvSpPr>
          <p:spPr>
            <a:xfrm>
              <a:off x="3959579" y="4019336"/>
              <a:ext cx="1976423" cy="1217962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GB" altLang="zh-CN" sz="1000" dirty="0"/>
                <a:t>Unified fonts make reading more fluent.Copy paste fonts. </a:t>
              </a:r>
            </a:p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GB" altLang="zh-CN" sz="1000" dirty="0"/>
                <a:t>Choose the only optio to retain text.</a:t>
              </a:r>
            </a:p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GB" altLang="zh-CN" sz="1000" dirty="0"/>
                <a:t>… …</a:t>
              </a:r>
            </a:p>
          </p:txBody>
        </p:sp>
        <p:sp>
          <p:nvSpPr>
            <p:cNvPr id="7" name="í$ḻidê">
              <a:extLst>
                <a:ext uri="{FF2B5EF4-FFF2-40B4-BE49-F238E27FC236}">
                  <a16:creationId xmlns:a16="http://schemas.microsoft.com/office/drawing/2014/main" id="{9C216667-9BD2-06BB-C10E-6D0D191E26E9}"/>
                </a:ext>
              </a:extLst>
            </p:cNvPr>
            <p:cNvSpPr txBox="1"/>
            <p:nvPr/>
          </p:nvSpPr>
          <p:spPr>
            <a:xfrm>
              <a:off x="4112900" y="5463051"/>
              <a:ext cx="1669781" cy="340519"/>
            </a:xfrm>
            <a:prstGeom prst="rect">
              <a:avLst/>
            </a:prstGeom>
            <a:solidFill>
              <a:schemeClr val="accent5"/>
            </a:solidFill>
            <a:ln w="5715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algn="ctr" defTabSz="913765">
                <a:defRPr sz="1400" b="1">
                  <a:solidFill>
                    <a:srgbClr val="FFFFFF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GB" dirty="0"/>
                <a:t>Text here</a:t>
              </a:r>
            </a:p>
          </p:txBody>
        </p:sp>
        <p:sp>
          <p:nvSpPr>
            <p:cNvPr id="8" name="îŝľiḑé">
              <a:extLst>
                <a:ext uri="{FF2B5EF4-FFF2-40B4-BE49-F238E27FC236}">
                  <a16:creationId xmlns:a16="http://schemas.microsoft.com/office/drawing/2014/main" id="{2A0A8DA9-2BD1-C2B9-A804-8EEFE611A81E}"/>
                </a:ext>
              </a:extLst>
            </p:cNvPr>
            <p:cNvSpPr txBox="1"/>
            <p:nvPr/>
          </p:nvSpPr>
          <p:spPr>
            <a:xfrm>
              <a:off x="6255997" y="2403509"/>
              <a:ext cx="1976423" cy="2833789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GB" altLang="zh-CN" sz="1000" dirty="0"/>
                <a:t>Theme  color makes PPT more convenient to change.</a:t>
              </a:r>
            </a:p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GB" altLang="zh-CN" sz="1000" dirty="0"/>
                <a:t>Adjust the spacing to adapt to Chinese typesetting, use the reference line in PPT.</a:t>
              </a:r>
            </a:p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GB" altLang="zh-CN" sz="1000" dirty="0"/>
                <a:t>Unified fonts make reading more fluent.Copy paste fonts. Choose the only optio to retain text.</a:t>
              </a:r>
            </a:p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GB" altLang="zh-CN" sz="1000" dirty="0"/>
                <a:t>Copy paste  fonts. Choose the only option to retain text.</a:t>
              </a:r>
            </a:p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GB" altLang="zh-CN" sz="1000" dirty="0"/>
                <a:t>… …</a:t>
              </a:r>
            </a:p>
          </p:txBody>
        </p:sp>
        <p:sp>
          <p:nvSpPr>
            <p:cNvPr id="9" name="iśľïḋé">
              <a:extLst>
                <a:ext uri="{FF2B5EF4-FFF2-40B4-BE49-F238E27FC236}">
                  <a16:creationId xmlns:a16="http://schemas.microsoft.com/office/drawing/2014/main" id="{C16555C6-B1C9-CD2B-7181-8C2BC05907B0}"/>
                </a:ext>
              </a:extLst>
            </p:cNvPr>
            <p:cNvSpPr txBox="1"/>
            <p:nvPr/>
          </p:nvSpPr>
          <p:spPr>
            <a:xfrm>
              <a:off x="6409318" y="5463051"/>
              <a:ext cx="1669781" cy="340519"/>
            </a:xfrm>
            <a:prstGeom prst="rect">
              <a:avLst/>
            </a:prstGeom>
            <a:solidFill>
              <a:schemeClr val="accent1"/>
            </a:solidFill>
            <a:ln w="5715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algn="ctr" defTabSz="913765">
                <a:defRPr sz="1400" b="1">
                  <a:solidFill>
                    <a:srgbClr val="FFFFFF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GB" dirty="0"/>
                <a:t>Text here</a:t>
              </a:r>
            </a:p>
          </p:txBody>
        </p:sp>
        <p:sp>
          <p:nvSpPr>
            <p:cNvPr id="10" name="íśľîḓé">
              <a:extLst>
                <a:ext uri="{FF2B5EF4-FFF2-40B4-BE49-F238E27FC236}">
                  <a16:creationId xmlns:a16="http://schemas.microsoft.com/office/drawing/2014/main" id="{AD00AA8B-179C-6DC0-C8CB-D6967C40D05C}"/>
                </a:ext>
              </a:extLst>
            </p:cNvPr>
            <p:cNvSpPr txBox="1"/>
            <p:nvPr/>
          </p:nvSpPr>
          <p:spPr>
            <a:xfrm>
              <a:off x="8552416" y="3326839"/>
              <a:ext cx="1976423" cy="1910459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GB" altLang="zh-CN" sz="1000" dirty="0"/>
                <a:t>Adjust the spacing to adapt to Chinese typesetting, use the reference line in PPT.</a:t>
              </a:r>
            </a:p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GB" altLang="zh-CN" sz="1000" dirty="0"/>
                <a:t>Unified fonts make reading more fluent.Copy paste fonts. </a:t>
              </a:r>
            </a:p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GB" altLang="zh-CN" sz="1000" dirty="0"/>
                <a:t>Choose the only optio to retain text.</a:t>
              </a:r>
            </a:p>
            <a:p>
              <a:pPr marL="171450" indent="-171450">
                <a:lnSpc>
                  <a:spcPct val="150000"/>
                </a:lnSpc>
                <a:buFont typeface="Wingdings" panose="05000000000000000000" pitchFamily="2" charset="2"/>
                <a:buChar char="§"/>
              </a:pPr>
              <a:r>
                <a:rPr lang="en-GB" altLang="zh-CN" sz="1000" dirty="0"/>
                <a:t>… …</a:t>
              </a:r>
            </a:p>
          </p:txBody>
        </p:sp>
        <p:sp>
          <p:nvSpPr>
            <p:cNvPr id="11" name="i$lïḍê">
              <a:extLst>
                <a:ext uri="{FF2B5EF4-FFF2-40B4-BE49-F238E27FC236}">
                  <a16:creationId xmlns:a16="http://schemas.microsoft.com/office/drawing/2014/main" id="{5D6C7CCD-6FD7-1899-FB4A-E091CFDD1949}"/>
                </a:ext>
              </a:extLst>
            </p:cNvPr>
            <p:cNvSpPr txBox="1"/>
            <p:nvPr/>
          </p:nvSpPr>
          <p:spPr>
            <a:xfrm>
              <a:off x="8705737" y="5463051"/>
              <a:ext cx="1669781" cy="340519"/>
            </a:xfrm>
            <a:prstGeom prst="rect">
              <a:avLst/>
            </a:prstGeom>
            <a:solidFill>
              <a:schemeClr val="accent5"/>
            </a:solidFill>
            <a:ln w="5715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non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algn="ctr" defTabSz="913765">
                <a:defRPr sz="1400" b="1">
                  <a:solidFill>
                    <a:srgbClr val="FFFFFF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GB" dirty="0"/>
                <a:t>Text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35101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&quot;GuidesStyle_Normal&quot;,&quot;Name&quot;:&quot;正常&quot;,&quot;Kind&quot;:&quot;System&quot;,&quot;OldGuidesSetting&quot;:{&quot;HeaderHeight&quot;:15.0,&quot;FooterHeight&quot;:9.0,&quot;SideMargin&quot;:5.5,&quot;TopMargin&quot;:0.0,&quot;BottomMargin&quot;:0.0,&quot;IntervalMargin&quot;:1.5}}"/>
  <p:tag name="ISLIDE.TEMPLATE" val="826ad115-ecb5-4f3c-ae82-7774548334d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heme/theme1.xml><?xml version="1.0" encoding="utf-8"?>
<a:theme xmlns:a="http://schemas.openxmlformats.org/drawingml/2006/main" name="Designed by iSlide">
  <a:themeElements>
    <a:clrScheme name="iSlide VI标准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1B7ADA"/>
      </a:accent1>
      <a:accent2>
        <a:srgbClr val="48A1FA"/>
      </a:accent2>
      <a:accent3>
        <a:srgbClr val="72B2F4"/>
      </a:accent3>
      <a:accent4>
        <a:srgbClr val="5B378A"/>
      </a:accent4>
      <a:accent5>
        <a:srgbClr val="896BB0"/>
      </a:accent5>
      <a:accent6>
        <a:srgbClr val="C3B3D8"/>
      </a:accent6>
      <a:hlink>
        <a:srgbClr val="F84D4D"/>
      </a:hlink>
      <a:folHlink>
        <a:srgbClr val="979797"/>
      </a:folHlink>
    </a:clrScheme>
    <a:fontScheme name="标准字体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Default.potx" id="{1D9758C4-BF53-48D5-9F51-21F468A6C710}" vid="{F0E1EFAF-5478-48F0-8152-DA9350739A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1B7ADA"/>
    </a:accent1>
    <a:accent2>
      <a:srgbClr val="48A1FA"/>
    </a:accent2>
    <a:accent3>
      <a:srgbClr val="72B2F4"/>
    </a:accent3>
    <a:accent4>
      <a:srgbClr val="5B378A"/>
    </a:accent4>
    <a:accent5>
      <a:srgbClr val="896BB0"/>
    </a:accent5>
    <a:accent6>
      <a:srgbClr val="C3B3D8"/>
    </a:accent6>
    <a:hlink>
      <a:srgbClr val="F84D4D"/>
    </a:hlink>
    <a:folHlink>
      <a:srgbClr val="979797"/>
    </a:folHlink>
  </a:clrScheme>
</a:themeOverride>
</file>

<file path=ppt/theme/themeOverride10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1B7ADA"/>
    </a:accent1>
    <a:accent2>
      <a:srgbClr val="48A1FA"/>
    </a:accent2>
    <a:accent3>
      <a:srgbClr val="72B2F4"/>
    </a:accent3>
    <a:accent4>
      <a:srgbClr val="5B378A"/>
    </a:accent4>
    <a:accent5>
      <a:srgbClr val="896BB0"/>
    </a:accent5>
    <a:accent6>
      <a:srgbClr val="C3B3D8"/>
    </a:accent6>
    <a:hlink>
      <a:srgbClr val="F84D4D"/>
    </a:hlink>
    <a:folHlink>
      <a:srgbClr val="979797"/>
    </a:folHlink>
  </a:clrScheme>
</a:themeOverride>
</file>

<file path=ppt/theme/themeOverride11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1B7ADA"/>
    </a:accent1>
    <a:accent2>
      <a:srgbClr val="48A1FA"/>
    </a:accent2>
    <a:accent3>
      <a:srgbClr val="72B2F4"/>
    </a:accent3>
    <a:accent4>
      <a:srgbClr val="5B378A"/>
    </a:accent4>
    <a:accent5>
      <a:srgbClr val="896BB0"/>
    </a:accent5>
    <a:accent6>
      <a:srgbClr val="C3B3D8"/>
    </a:accent6>
    <a:hlink>
      <a:srgbClr val="F84D4D"/>
    </a:hlink>
    <a:folHlink>
      <a:srgbClr val="979797"/>
    </a:folHlink>
  </a:clrScheme>
</a:themeOverride>
</file>

<file path=ppt/theme/themeOverride12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1B7ADA"/>
    </a:accent1>
    <a:accent2>
      <a:srgbClr val="48A1FA"/>
    </a:accent2>
    <a:accent3>
      <a:srgbClr val="72B2F4"/>
    </a:accent3>
    <a:accent4>
      <a:srgbClr val="5B378A"/>
    </a:accent4>
    <a:accent5>
      <a:srgbClr val="896BB0"/>
    </a:accent5>
    <a:accent6>
      <a:srgbClr val="C3B3D8"/>
    </a:accent6>
    <a:hlink>
      <a:srgbClr val="F84D4D"/>
    </a:hlink>
    <a:folHlink>
      <a:srgbClr val="979797"/>
    </a:folHlink>
  </a:clrScheme>
</a:themeOverride>
</file>

<file path=ppt/theme/themeOverride13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1B7ADA"/>
    </a:accent1>
    <a:accent2>
      <a:srgbClr val="48A1FA"/>
    </a:accent2>
    <a:accent3>
      <a:srgbClr val="72B2F4"/>
    </a:accent3>
    <a:accent4>
      <a:srgbClr val="5B378A"/>
    </a:accent4>
    <a:accent5>
      <a:srgbClr val="896BB0"/>
    </a:accent5>
    <a:accent6>
      <a:srgbClr val="C3B3D8"/>
    </a:accent6>
    <a:hlink>
      <a:srgbClr val="F84D4D"/>
    </a:hlink>
    <a:folHlink>
      <a:srgbClr val="979797"/>
    </a:folHlink>
  </a:clrScheme>
</a:themeOverride>
</file>

<file path=ppt/theme/themeOverride14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1B7ADA"/>
    </a:accent1>
    <a:accent2>
      <a:srgbClr val="48A1FA"/>
    </a:accent2>
    <a:accent3>
      <a:srgbClr val="72B2F4"/>
    </a:accent3>
    <a:accent4>
      <a:srgbClr val="5B378A"/>
    </a:accent4>
    <a:accent5>
      <a:srgbClr val="896BB0"/>
    </a:accent5>
    <a:accent6>
      <a:srgbClr val="C3B3D8"/>
    </a:accent6>
    <a:hlink>
      <a:srgbClr val="F84D4D"/>
    </a:hlink>
    <a:folHlink>
      <a:srgbClr val="979797"/>
    </a:folHlink>
  </a:clrScheme>
</a:themeOverride>
</file>

<file path=ppt/theme/themeOverride15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1B7ADA"/>
    </a:accent1>
    <a:accent2>
      <a:srgbClr val="48A1FA"/>
    </a:accent2>
    <a:accent3>
      <a:srgbClr val="72B2F4"/>
    </a:accent3>
    <a:accent4>
      <a:srgbClr val="5B378A"/>
    </a:accent4>
    <a:accent5>
      <a:srgbClr val="896BB0"/>
    </a:accent5>
    <a:accent6>
      <a:srgbClr val="C3B3D8"/>
    </a:accent6>
    <a:hlink>
      <a:srgbClr val="F84D4D"/>
    </a:hlink>
    <a:folHlink>
      <a:srgbClr val="979797"/>
    </a:folHlink>
  </a:clrScheme>
</a:themeOverride>
</file>

<file path=ppt/theme/themeOverride16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1B7ADA"/>
    </a:accent1>
    <a:accent2>
      <a:srgbClr val="48A1FA"/>
    </a:accent2>
    <a:accent3>
      <a:srgbClr val="72B2F4"/>
    </a:accent3>
    <a:accent4>
      <a:srgbClr val="5B378A"/>
    </a:accent4>
    <a:accent5>
      <a:srgbClr val="896BB0"/>
    </a:accent5>
    <a:accent6>
      <a:srgbClr val="C3B3D8"/>
    </a:accent6>
    <a:hlink>
      <a:srgbClr val="F84D4D"/>
    </a:hlink>
    <a:folHlink>
      <a:srgbClr val="979797"/>
    </a:folHlink>
  </a:clrScheme>
</a:themeOverride>
</file>

<file path=ppt/theme/themeOverride17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1B7ADA"/>
    </a:accent1>
    <a:accent2>
      <a:srgbClr val="48A1FA"/>
    </a:accent2>
    <a:accent3>
      <a:srgbClr val="72B2F4"/>
    </a:accent3>
    <a:accent4>
      <a:srgbClr val="5B378A"/>
    </a:accent4>
    <a:accent5>
      <a:srgbClr val="896BB0"/>
    </a:accent5>
    <a:accent6>
      <a:srgbClr val="C3B3D8"/>
    </a:accent6>
    <a:hlink>
      <a:srgbClr val="F84D4D"/>
    </a:hlink>
    <a:folHlink>
      <a:srgbClr val="979797"/>
    </a:folHlink>
  </a:clrScheme>
</a:themeOverride>
</file>

<file path=ppt/theme/themeOverride18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1B7ADA"/>
    </a:accent1>
    <a:accent2>
      <a:srgbClr val="48A1FA"/>
    </a:accent2>
    <a:accent3>
      <a:srgbClr val="72B2F4"/>
    </a:accent3>
    <a:accent4>
      <a:srgbClr val="5B378A"/>
    </a:accent4>
    <a:accent5>
      <a:srgbClr val="896BB0"/>
    </a:accent5>
    <a:accent6>
      <a:srgbClr val="C3B3D8"/>
    </a:accent6>
    <a:hlink>
      <a:srgbClr val="F84D4D"/>
    </a:hlink>
    <a:folHlink>
      <a:srgbClr val="979797"/>
    </a:folHlink>
  </a:clrScheme>
</a:themeOverride>
</file>

<file path=ppt/theme/themeOverride19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1B7ADA"/>
    </a:accent1>
    <a:accent2>
      <a:srgbClr val="48A1FA"/>
    </a:accent2>
    <a:accent3>
      <a:srgbClr val="72B2F4"/>
    </a:accent3>
    <a:accent4>
      <a:srgbClr val="5B378A"/>
    </a:accent4>
    <a:accent5>
      <a:srgbClr val="896BB0"/>
    </a:accent5>
    <a:accent6>
      <a:srgbClr val="C3B3D8"/>
    </a:accent6>
    <a:hlink>
      <a:srgbClr val="F84D4D"/>
    </a:hlink>
    <a:folHlink>
      <a:srgbClr val="979797"/>
    </a:folHlink>
  </a:clrScheme>
</a:themeOverride>
</file>

<file path=ppt/theme/themeOverride2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1B7ADA"/>
    </a:accent1>
    <a:accent2>
      <a:srgbClr val="48A1FA"/>
    </a:accent2>
    <a:accent3>
      <a:srgbClr val="72B2F4"/>
    </a:accent3>
    <a:accent4>
      <a:srgbClr val="5B378A"/>
    </a:accent4>
    <a:accent5>
      <a:srgbClr val="896BB0"/>
    </a:accent5>
    <a:accent6>
      <a:srgbClr val="C3B3D8"/>
    </a:accent6>
    <a:hlink>
      <a:srgbClr val="F84D4D"/>
    </a:hlink>
    <a:folHlink>
      <a:srgbClr val="979797"/>
    </a:folHlink>
  </a:clrScheme>
</a:themeOverride>
</file>

<file path=ppt/theme/themeOverride20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1B7ADA"/>
    </a:accent1>
    <a:accent2>
      <a:srgbClr val="48A1FA"/>
    </a:accent2>
    <a:accent3>
      <a:srgbClr val="72B2F4"/>
    </a:accent3>
    <a:accent4>
      <a:srgbClr val="5B378A"/>
    </a:accent4>
    <a:accent5>
      <a:srgbClr val="896BB0"/>
    </a:accent5>
    <a:accent6>
      <a:srgbClr val="C3B3D8"/>
    </a:accent6>
    <a:hlink>
      <a:srgbClr val="F84D4D"/>
    </a:hlink>
    <a:folHlink>
      <a:srgbClr val="979797"/>
    </a:folHlink>
  </a:clrScheme>
</a:themeOverride>
</file>

<file path=ppt/theme/themeOverride3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1B7ADA"/>
    </a:accent1>
    <a:accent2>
      <a:srgbClr val="48A1FA"/>
    </a:accent2>
    <a:accent3>
      <a:srgbClr val="72B2F4"/>
    </a:accent3>
    <a:accent4>
      <a:srgbClr val="5B378A"/>
    </a:accent4>
    <a:accent5>
      <a:srgbClr val="896BB0"/>
    </a:accent5>
    <a:accent6>
      <a:srgbClr val="C3B3D8"/>
    </a:accent6>
    <a:hlink>
      <a:srgbClr val="F84D4D"/>
    </a:hlink>
    <a:folHlink>
      <a:srgbClr val="979797"/>
    </a:folHlink>
  </a:clrScheme>
</a:themeOverride>
</file>

<file path=ppt/theme/themeOverride4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1B7ADA"/>
    </a:accent1>
    <a:accent2>
      <a:srgbClr val="48A1FA"/>
    </a:accent2>
    <a:accent3>
      <a:srgbClr val="72B2F4"/>
    </a:accent3>
    <a:accent4>
      <a:srgbClr val="5B378A"/>
    </a:accent4>
    <a:accent5>
      <a:srgbClr val="896BB0"/>
    </a:accent5>
    <a:accent6>
      <a:srgbClr val="C3B3D8"/>
    </a:accent6>
    <a:hlink>
      <a:srgbClr val="F84D4D"/>
    </a:hlink>
    <a:folHlink>
      <a:srgbClr val="979797"/>
    </a:folHlink>
  </a:clrScheme>
</a:themeOverride>
</file>

<file path=ppt/theme/themeOverride5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1B7ADA"/>
    </a:accent1>
    <a:accent2>
      <a:srgbClr val="48A1FA"/>
    </a:accent2>
    <a:accent3>
      <a:srgbClr val="72B2F4"/>
    </a:accent3>
    <a:accent4>
      <a:srgbClr val="5B378A"/>
    </a:accent4>
    <a:accent5>
      <a:srgbClr val="896BB0"/>
    </a:accent5>
    <a:accent6>
      <a:srgbClr val="C3B3D8"/>
    </a:accent6>
    <a:hlink>
      <a:srgbClr val="F84D4D"/>
    </a:hlink>
    <a:folHlink>
      <a:srgbClr val="979797"/>
    </a:folHlink>
  </a:clrScheme>
</a:themeOverride>
</file>

<file path=ppt/theme/themeOverride6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1B7ADA"/>
    </a:accent1>
    <a:accent2>
      <a:srgbClr val="48A1FA"/>
    </a:accent2>
    <a:accent3>
      <a:srgbClr val="72B2F4"/>
    </a:accent3>
    <a:accent4>
      <a:srgbClr val="5B378A"/>
    </a:accent4>
    <a:accent5>
      <a:srgbClr val="896BB0"/>
    </a:accent5>
    <a:accent6>
      <a:srgbClr val="C3B3D8"/>
    </a:accent6>
    <a:hlink>
      <a:srgbClr val="F84D4D"/>
    </a:hlink>
    <a:folHlink>
      <a:srgbClr val="979797"/>
    </a:folHlink>
  </a:clrScheme>
</a:themeOverride>
</file>

<file path=ppt/theme/themeOverride7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1B7ADA"/>
    </a:accent1>
    <a:accent2>
      <a:srgbClr val="48A1FA"/>
    </a:accent2>
    <a:accent3>
      <a:srgbClr val="72B2F4"/>
    </a:accent3>
    <a:accent4>
      <a:srgbClr val="5B378A"/>
    </a:accent4>
    <a:accent5>
      <a:srgbClr val="896BB0"/>
    </a:accent5>
    <a:accent6>
      <a:srgbClr val="C3B3D8"/>
    </a:accent6>
    <a:hlink>
      <a:srgbClr val="F84D4D"/>
    </a:hlink>
    <a:folHlink>
      <a:srgbClr val="979797"/>
    </a:folHlink>
  </a:clrScheme>
</a:themeOverride>
</file>

<file path=ppt/theme/themeOverride8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1B7ADA"/>
    </a:accent1>
    <a:accent2>
      <a:srgbClr val="48A1FA"/>
    </a:accent2>
    <a:accent3>
      <a:srgbClr val="72B2F4"/>
    </a:accent3>
    <a:accent4>
      <a:srgbClr val="5B378A"/>
    </a:accent4>
    <a:accent5>
      <a:srgbClr val="896BB0"/>
    </a:accent5>
    <a:accent6>
      <a:srgbClr val="C3B3D8"/>
    </a:accent6>
    <a:hlink>
      <a:srgbClr val="F84D4D"/>
    </a:hlink>
    <a:folHlink>
      <a:srgbClr val="979797"/>
    </a:folHlink>
  </a:clrScheme>
</a:themeOverride>
</file>

<file path=ppt/theme/themeOverride9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1B7ADA"/>
    </a:accent1>
    <a:accent2>
      <a:srgbClr val="48A1FA"/>
    </a:accent2>
    <a:accent3>
      <a:srgbClr val="72B2F4"/>
    </a:accent3>
    <a:accent4>
      <a:srgbClr val="5B378A"/>
    </a:accent4>
    <a:accent5>
      <a:srgbClr val="896BB0"/>
    </a:accent5>
    <a:accent6>
      <a:srgbClr val="C3B3D8"/>
    </a:accent6>
    <a:hlink>
      <a:srgbClr val="F84D4D"/>
    </a:hlink>
    <a:folHlink>
      <a:srgbClr val="97979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Bll</Template>
  <TotalTime>15</TotalTime>
  <Words>1161</Words>
  <Application>Microsoft Office PowerPoint</Application>
  <PresentationFormat>宽屏</PresentationFormat>
  <Paragraphs>166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4" baseType="lpstr">
      <vt:lpstr>等线</vt:lpstr>
      <vt:lpstr>Arial</vt:lpstr>
      <vt:lpstr>Wingdings</vt:lpstr>
      <vt:lpstr>Designed by iSlide</vt:lpstr>
      <vt:lpstr>毕业论文答辩 PPT模板</vt:lpstr>
      <vt:lpstr>PowerPoint 演示文稿</vt:lpstr>
      <vt:lpstr>选题背景与意义</vt:lpstr>
      <vt:lpstr>选题背景</vt:lpstr>
      <vt:lpstr>研究意义</vt:lpstr>
      <vt:lpstr>国内外相关文献综述</vt:lpstr>
      <vt:lpstr>论文创新点</vt:lpstr>
      <vt:lpstr>研究内容与思路</vt:lpstr>
      <vt:lpstr>研究内容</vt:lpstr>
      <vt:lpstr>研究思路</vt:lpstr>
      <vt:lpstr> 研究方法与过程</vt:lpstr>
      <vt:lpstr>主要问题探索</vt:lpstr>
      <vt:lpstr>研究方法</vt:lpstr>
      <vt:lpstr>研究过程</vt:lpstr>
      <vt:lpstr> 论文总结</vt:lpstr>
      <vt:lpstr>相关问题分析及对策</vt:lpstr>
      <vt:lpstr>研究总结</vt:lpstr>
      <vt:lpstr>展望未来</vt:lpstr>
      <vt:lpstr>参考文献</vt:lpstr>
      <vt:lpstr>PowerPoint 演示文稿</vt:lpstr>
    </vt:vector>
  </TitlesOfParts>
  <Manager>iSlide</Manager>
  <Company>桂林电子科技大学MBA教育中心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郭星宇</dc:creator>
  <cp:lastModifiedBy>星宇 郭</cp:lastModifiedBy>
  <cp:revision>3</cp:revision>
  <cp:lastPrinted>2022-07-14T16:00:00Z</cp:lastPrinted>
  <dcterms:created xsi:type="dcterms:W3CDTF">2022-07-14T16:00:00Z</dcterms:created>
  <dcterms:modified xsi:type="dcterms:W3CDTF">2023-10-24T00:44:20Z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EMPLATE">
    <vt:lpwstr>826ad115-ecb5-4f3c-ae82-7774548334d2</vt:lpwstr>
  </property>
</Properties>
</file>