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58" r:id="rId4"/>
    <p:sldId id="283" r:id="rId5"/>
    <p:sldId id="276" r:id="rId6"/>
    <p:sldId id="272" r:id="rId7"/>
    <p:sldId id="277" r:id="rId8"/>
    <p:sldId id="278" r:id="rId9"/>
    <p:sldId id="284" r:id="rId10"/>
    <p:sldId id="273" r:id="rId11"/>
    <p:sldId id="285" r:id="rId12"/>
    <p:sldId id="279" r:id="rId13"/>
    <p:sldId id="288" r:id="rId14"/>
    <p:sldId id="274" r:id="rId15"/>
    <p:sldId id="280" r:id="rId16"/>
    <p:sldId id="281" r:id="rId17"/>
    <p:sldId id="286" r:id="rId18"/>
    <p:sldId id="275" r:id="rId19"/>
    <p:sldId id="287" r:id="rId20"/>
    <p:sldId id="282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A4B"/>
    <a:srgbClr val="2D416C"/>
    <a:srgbClr val="FF93AF"/>
    <a:srgbClr val="5BC6C5"/>
    <a:srgbClr val="92EBC1"/>
    <a:srgbClr val="1D5A6D"/>
    <a:srgbClr val="4D8EDD"/>
    <a:srgbClr val="3D9FA0"/>
    <a:srgbClr val="2D3816"/>
    <a:srgbClr val="90A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153" d="100"/>
          <a:sy n="153" d="100"/>
        </p:scale>
        <p:origin x="532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9838bed4-5a44-463f-bbe4-9d64b8f51925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456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076506b4-eca7-4804-a21f-5ede8ff7d38c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399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f4bdaf2b-cd9a-4250-b129-af86ec860e16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304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ac65e1cc-d1ff-40fc-a9f9-11c2b67bdda7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127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9ee262fa-dc7b-4a19-94f8-b946fe1aa666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332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bd271e7a-c40e-4f0f-afad-dade7ef8c367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009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dd5f8018-87ea-4ceb-b5d3-ada1b30f52b1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791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d7413efc-26ee-49ce-a059-e1fc99ddf2ce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07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c200c633-ab00-4ebe-9d7b-ad4b3b3bf19a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152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dd0b54dd-1ddd-420e-b202-36a2ca12ad39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433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b5f36908-37a2-404c-abb4-4ac8f7318d8d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41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37233e5a-4d27-4bcc-b26e-2b969f3f666e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897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9638be4b-8c05-4831-ad5d-bdbfe27b67fc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804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2118176b-02f2-4833-b2da-90ef232ac7d4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187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e828c463-00bd-482a-aa5c-5e6383f6a69b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866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c84dcd1b-6624-424a-8446-919201ca425b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4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a2ded766-fe50-47bc-90a2-9348fc7e8608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940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08fe71f1-b83b-4398-a6b8-471c6ed7e92a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943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3dc2e031-c8f4-4c17-89c1-7700623d0634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261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8e6680be-5420-42c3-87de-e95bd5df563b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238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93fc612d-6a67-4515-a06c-a84792ec8b25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55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6" name="Rectangle 627"/>
          <p:cNvSpPr>
            <a:spLocks noChangeArrowheads="1"/>
          </p:cNvSpPr>
          <p:nvPr userDrawn="1"/>
        </p:nvSpPr>
        <p:spPr bwMode="auto">
          <a:xfrm>
            <a:off x="1588" y="-1588"/>
            <a:ext cx="12195175" cy="6861175"/>
          </a:xfrm>
          <a:prstGeom prst="rect">
            <a:avLst/>
          </a:prstGeom>
          <a:solidFill>
            <a:srgbClr val="D3E8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33" name="Rectangle 201"/>
          <p:cNvSpPr>
            <a:spLocks noChangeArrowheads="1"/>
          </p:cNvSpPr>
          <p:nvPr userDrawn="1"/>
        </p:nvSpPr>
        <p:spPr bwMode="auto">
          <a:xfrm>
            <a:off x="1588" y="3176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954482" y="2605040"/>
            <a:ext cx="8250638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2D416C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954482" y="1165833"/>
            <a:ext cx="8250638" cy="1226299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rgbClr val="2D416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54482" y="3460110"/>
            <a:ext cx="5515255" cy="28721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rgbClr val="2D416C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54482" y="3756381"/>
            <a:ext cx="5515255" cy="28721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rgbClr val="2D416C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10606" name="组合 10605"/>
          <p:cNvGrpSpPr/>
          <p:nvPr userDrawn="1"/>
        </p:nvGrpSpPr>
        <p:grpSpPr>
          <a:xfrm>
            <a:off x="5160963" y="2547937"/>
            <a:ext cx="6824663" cy="4311650"/>
            <a:chOff x="5208588" y="2547938"/>
            <a:chExt cx="6824663" cy="4311650"/>
          </a:xfrm>
        </p:grpSpPr>
        <p:sp>
          <p:nvSpPr>
            <p:cNvPr id="10437" name="Rectangle 628"/>
            <p:cNvSpPr>
              <a:spLocks noChangeArrowheads="1"/>
            </p:cNvSpPr>
            <p:nvPr userDrawn="1"/>
          </p:nvSpPr>
          <p:spPr bwMode="auto">
            <a:xfrm>
              <a:off x="11280775" y="5934075"/>
              <a:ext cx="314325" cy="925513"/>
            </a:xfrm>
            <a:prstGeom prst="rect">
              <a:avLst/>
            </a:prstGeom>
            <a:solidFill>
              <a:srgbClr val="7C6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38" name="Rectangle 629"/>
            <p:cNvSpPr>
              <a:spLocks noChangeArrowheads="1"/>
            </p:cNvSpPr>
            <p:nvPr userDrawn="1"/>
          </p:nvSpPr>
          <p:spPr bwMode="auto">
            <a:xfrm>
              <a:off x="5646738" y="5921375"/>
              <a:ext cx="314325" cy="938213"/>
            </a:xfrm>
            <a:prstGeom prst="rect">
              <a:avLst/>
            </a:prstGeom>
            <a:solidFill>
              <a:srgbClr val="7C6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39" name="Rectangle 630"/>
            <p:cNvSpPr>
              <a:spLocks noChangeArrowheads="1"/>
            </p:cNvSpPr>
            <p:nvPr userDrawn="1"/>
          </p:nvSpPr>
          <p:spPr bwMode="auto">
            <a:xfrm>
              <a:off x="5646738" y="5921375"/>
              <a:ext cx="314325" cy="204788"/>
            </a:xfrm>
            <a:prstGeom prst="rect">
              <a:avLst/>
            </a:prstGeom>
            <a:solidFill>
              <a:srgbClr val="5B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0" name="Rectangle 631"/>
            <p:cNvSpPr>
              <a:spLocks noChangeArrowheads="1"/>
            </p:cNvSpPr>
            <p:nvPr userDrawn="1"/>
          </p:nvSpPr>
          <p:spPr bwMode="auto">
            <a:xfrm>
              <a:off x="11280775" y="5921375"/>
              <a:ext cx="314325" cy="204788"/>
            </a:xfrm>
            <a:prstGeom prst="rect">
              <a:avLst/>
            </a:prstGeom>
            <a:solidFill>
              <a:srgbClr val="5B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1" name="Rectangle 632"/>
            <p:cNvSpPr>
              <a:spLocks noChangeArrowheads="1"/>
            </p:cNvSpPr>
            <p:nvPr userDrawn="1"/>
          </p:nvSpPr>
          <p:spPr bwMode="auto">
            <a:xfrm>
              <a:off x="5208588" y="5824538"/>
              <a:ext cx="6824663" cy="193675"/>
            </a:xfrm>
            <a:prstGeom prst="rect">
              <a:avLst/>
            </a:prstGeom>
            <a:solidFill>
              <a:srgbClr val="AA8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2" name="Rectangle 633"/>
            <p:cNvSpPr>
              <a:spLocks noChangeArrowheads="1"/>
            </p:cNvSpPr>
            <p:nvPr userDrawn="1"/>
          </p:nvSpPr>
          <p:spPr bwMode="auto">
            <a:xfrm>
              <a:off x="5208588" y="5921375"/>
              <a:ext cx="6824663" cy="96838"/>
            </a:xfrm>
            <a:prstGeom prst="rect">
              <a:avLst/>
            </a:prstGeom>
            <a:solidFill>
              <a:srgbClr val="7C6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3" name="Freeform 634"/>
            <p:cNvSpPr>
              <a:spLocks noEditPoints="1"/>
            </p:cNvSpPr>
            <p:nvPr userDrawn="1"/>
          </p:nvSpPr>
          <p:spPr bwMode="auto">
            <a:xfrm>
              <a:off x="6383338" y="3911600"/>
              <a:ext cx="1917700" cy="1912938"/>
            </a:xfrm>
            <a:custGeom>
              <a:avLst/>
              <a:gdLst>
                <a:gd name="T0" fmla="*/ 1208 w 1208"/>
                <a:gd name="T1" fmla="*/ 1205 h 1205"/>
                <a:gd name="T2" fmla="*/ 0 w 1208"/>
                <a:gd name="T3" fmla="*/ 1205 h 1205"/>
                <a:gd name="T4" fmla="*/ 0 w 1208"/>
                <a:gd name="T5" fmla="*/ 362 h 1205"/>
                <a:gd name="T6" fmla="*/ 604 w 1208"/>
                <a:gd name="T7" fmla="*/ 0 h 1205"/>
                <a:gd name="T8" fmla="*/ 1208 w 1208"/>
                <a:gd name="T9" fmla="*/ 362 h 1205"/>
                <a:gd name="T10" fmla="*/ 1208 w 1208"/>
                <a:gd name="T11" fmla="*/ 1205 h 1205"/>
                <a:gd name="T12" fmla="*/ 1208 w 1208"/>
                <a:gd name="T13" fmla="*/ 1205 h 1205"/>
                <a:gd name="T14" fmla="*/ 1208 w 1208"/>
                <a:gd name="T15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8" h="1205">
                  <a:moveTo>
                    <a:pt x="1208" y="1205"/>
                  </a:moveTo>
                  <a:lnTo>
                    <a:pt x="0" y="1205"/>
                  </a:lnTo>
                  <a:lnTo>
                    <a:pt x="0" y="362"/>
                  </a:lnTo>
                  <a:lnTo>
                    <a:pt x="604" y="0"/>
                  </a:lnTo>
                  <a:lnTo>
                    <a:pt x="1208" y="362"/>
                  </a:lnTo>
                  <a:lnTo>
                    <a:pt x="1208" y="1205"/>
                  </a:lnTo>
                  <a:close/>
                  <a:moveTo>
                    <a:pt x="1208" y="1205"/>
                  </a:moveTo>
                  <a:lnTo>
                    <a:pt x="1208" y="1205"/>
                  </a:lnTo>
                  <a:close/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4" name="Freeform 635"/>
            <p:cNvSpPr>
              <a:spLocks noEditPoints="1"/>
            </p:cNvSpPr>
            <p:nvPr userDrawn="1"/>
          </p:nvSpPr>
          <p:spPr bwMode="auto">
            <a:xfrm>
              <a:off x="6383338" y="3911600"/>
              <a:ext cx="1917700" cy="1912938"/>
            </a:xfrm>
            <a:custGeom>
              <a:avLst/>
              <a:gdLst>
                <a:gd name="T0" fmla="*/ 1208 w 1208"/>
                <a:gd name="T1" fmla="*/ 1205 h 1205"/>
                <a:gd name="T2" fmla="*/ 0 w 1208"/>
                <a:gd name="T3" fmla="*/ 1205 h 1205"/>
                <a:gd name="T4" fmla="*/ 0 w 1208"/>
                <a:gd name="T5" fmla="*/ 362 h 1205"/>
                <a:gd name="T6" fmla="*/ 604 w 1208"/>
                <a:gd name="T7" fmla="*/ 0 h 1205"/>
                <a:gd name="T8" fmla="*/ 1208 w 1208"/>
                <a:gd name="T9" fmla="*/ 362 h 1205"/>
                <a:gd name="T10" fmla="*/ 1208 w 1208"/>
                <a:gd name="T11" fmla="*/ 1205 h 1205"/>
                <a:gd name="T12" fmla="*/ 1208 w 1208"/>
                <a:gd name="T13" fmla="*/ 1205 h 1205"/>
                <a:gd name="T14" fmla="*/ 1208 w 1208"/>
                <a:gd name="T15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8" h="1205">
                  <a:moveTo>
                    <a:pt x="1208" y="1205"/>
                  </a:moveTo>
                  <a:lnTo>
                    <a:pt x="0" y="1205"/>
                  </a:lnTo>
                  <a:lnTo>
                    <a:pt x="0" y="362"/>
                  </a:lnTo>
                  <a:lnTo>
                    <a:pt x="604" y="0"/>
                  </a:lnTo>
                  <a:lnTo>
                    <a:pt x="1208" y="362"/>
                  </a:lnTo>
                  <a:lnTo>
                    <a:pt x="1208" y="1205"/>
                  </a:lnTo>
                  <a:moveTo>
                    <a:pt x="1208" y="1205"/>
                  </a:moveTo>
                  <a:lnTo>
                    <a:pt x="1208" y="12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5" name="Rectangle 636"/>
            <p:cNvSpPr>
              <a:spLocks noChangeArrowheads="1"/>
            </p:cNvSpPr>
            <p:nvPr userDrawn="1"/>
          </p:nvSpPr>
          <p:spPr bwMode="auto">
            <a:xfrm>
              <a:off x="6750050" y="4295775"/>
              <a:ext cx="1223963" cy="1225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6" name="Freeform 637"/>
            <p:cNvSpPr>
              <a:spLocks noEditPoints="1"/>
            </p:cNvSpPr>
            <p:nvPr userDrawn="1"/>
          </p:nvSpPr>
          <p:spPr bwMode="auto">
            <a:xfrm>
              <a:off x="6383338" y="4486275"/>
              <a:ext cx="1917700" cy="1338263"/>
            </a:xfrm>
            <a:custGeom>
              <a:avLst/>
              <a:gdLst>
                <a:gd name="T0" fmla="*/ 557 w 1208"/>
                <a:gd name="T1" fmla="*/ 422 h 843"/>
                <a:gd name="T2" fmla="*/ 0 w 1208"/>
                <a:gd name="T3" fmla="*/ 843 h 843"/>
                <a:gd name="T4" fmla="*/ 0 w 1208"/>
                <a:gd name="T5" fmla="*/ 0 h 843"/>
                <a:gd name="T6" fmla="*/ 557 w 1208"/>
                <a:gd name="T7" fmla="*/ 422 h 843"/>
                <a:gd name="T8" fmla="*/ 652 w 1208"/>
                <a:gd name="T9" fmla="*/ 422 h 843"/>
                <a:gd name="T10" fmla="*/ 1208 w 1208"/>
                <a:gd name="T11" fmla="*/ 843 h 843"/>
                <a:gd name="T12" fmla="*/ 1208 w 1208"/>
                <a:gd name="T13" fmla="*/ 0 h 843"/>
                <a:gd name="T14" fmla="*/ 652 w 1208"/>
                <a:gd name="T15" fmla="*/ 422 h 843"/>
                <a:gd name="T16" fmla="*/ 652 w 1208"/>
                <a:gd name="T17" fmla="*/ 422 h 843"/>
                <a:gd name="T18" fmla="*/ 652 w 1208"/>
                <a:gd name="T19" fmla="*/ 42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8" h="843">
                  <a:moveTo>
                    <a:pt x="557" y="422"/>
                  </a:moveTo>
                  <a:lnTo>
                    <a:pt x="0" y="843"/>
                  </a:lnTo>
                  <a:lnTo>
                    <a:pt x="0" y="0"/>
                  </a:lnTo>
                  <a:lnTo>
                    <a:pt x="557" y="422"/>
                  </a:lnTo>
                  <a:close/>
                  <a:moveTo>
                    <a:pt x="652" y="422"/>
                  </a:moveTo>
                  <a:lnTo>
                    <a:pt x="1208" y="843"/>
                  </a:lnTo>
                  <a:lnTo>
                    <a:pt x="1208" y="0"/>
                  </a:lnTo>
                  <a:lnTo>
                    <a:pt x="652" y="422"/>
                  </a:lnTo>
                  <a:close/>
                  <a:moveTo>
                    <a:pt x="652" y="422"/>
                  </a:moveTo>
                  <a:lnTo>
                    <a:pt x="652" y="422"/>
                  </a:lnTo>
                  <a:close/>
                </a:path>
              </a:pathLst>
            </a:cu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7" name="Freeform 638"/>
            <p:cNvSpPr>
              <a:spLocks noEditPoints="1"/>
            </p:cNvSpPr>
            <p:nvPr userDrawn="1"/>
          </p:nvSpPr>
          <p:spPr bwMode="auto">
            <a:xfrm>
              <a:off x="6383338" y="4486275"/>
              <a:ext cx="1917700" cy="1338263"/>
            </a:xfrm>
            <a:custGeom>
              <a:avLst/>
              <a:gdLst>
                <a:gd name="T0" fmla="*/ 557 w 1208"/>
                <a:gd name="T1" fmla="*/ 422 h 843"/>
                <a:gd name="T2" fmla="*/ 0 w 1208"/>
                <a:gd name="T3" fmla="*/ 843 h 843"/>
                <a:gd name="T4" fmla="*/ 0 w 1208"/>
                <a:gd name="T5" fmla="*/ 0 h 843"/>
                <a:gd name="T6" fmla="*/ 557 w 1208"/>
                <a:gd name="T7" fmla="*/ 422 h 843"/>
                <a:gd name="T8" fmla="*/ 652 w 1208"/>
                <a:gd name="T9" fmla="*/ 422 h 843"/>
                <a:gd name="T10" fmla="*/ 1208 w 1208"/>
                <a:gd name="T11" fmla="*/ 843 h 843"/>
                <a:gd name="T12" fmla="*/ 1208 w 1208"/>
                <a:gd name="T13" fmla="*/ 0 h 843"/>
                <a:gd name="T14" fmla="*/ 652 w 1208"/>
                <a:gd name="T15" fmla="*/ 422 h 843"/>
                <a:gd name="T16" fmla="*/ 652 w 1208"/>
                <a:gd name="T17" fmla="*/ 422 h 843"/>
                <a:gd name="T18" fmla="*/ 652 w 1208"/>
                <a:gd name="T19" fmla="*/ 42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8" h="843">
                  <a:moveTo>
                    <a:pt x="557" y="422"/>
                  </a:moveTo>
                  <a:lnTo>
                    <a:pt x="0" y="843"/>
                  </a:lnTo>
                  <a:lnTo>
                    <a:pt x="0" y="0"/>
                  </a:lnTo>
                  <a:lnTo>
                    <a:pt x="557" y="422"/>
                  </a:lnTo>
                  <a:moveTo>
                    <a:pt x="652" y="422"/>
                  </a:moveTo>
                  <a:lnTo>
                    <a:pt x="1208" y="843"/>
                  </a:lnTo>
                  <a:lnTo>
                    <a:pt x="1208" y="0"/>
                  </a:lnTo>
                  <a:lnTo>
                    <a:pt x="652" y="422"/>
                  </a:lnTo>
                  <a:moveTo>
                    <a:pt x="652" y="422"/>
                  </a:moveTo>
                  <a:lnTo>
                    <a:pt x="652" y="4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8" name="Freeform 639"/>
            <p:cNvSpPr>
              <a:spLocks noEditPoints="1"/>
            </p:cNvSpPr>
            <p:nvPr userDrawn="1"/>
          </p:nvSpPr>
          <p:spPr bwMode="auto">
            <a:xfrm>
              <a:off x="6383338" y="4432300"/>
              <a:ext cx="1917700" cy="1392238"/>
            </a:xfrm>
            <a:custGeom>
              <a:avLst/>
              <a:gdLst>
                <a:gd name="T0" fmla="*/ 1208 w 1208"/>
                <a:gd name="T1" fmla="*/ 877 h 877"/>
                <a:gd name="T2" fmla="*/ 0 w 1208"/>
                <a:gd name="T3" fmla="*/ 877 h 877"/>
                <a:gd name="T4" fmla="*/ 604 w 1208"/>
                <a:gd name="T5" fmla="*/ 420 h 877"/>
                <a:gd name="T6" fmla="*/ 1208 w 1208"/>
                <a:gd name="T7" fmla="*/ 877 h 877"/>
                <a:gd name="T8" fmla="*/ 312 w 1208"/>
                <a:gd name="T9" fmla="*/ 0 h 877"/>
                <a:gd name="T10" fmla="*/ 557 w 1208"/>
                <a:gd name="T11" fmla="*/ 0 h 877"/>
                <a:gd name="T12" fmla="*/ 557 w 1208"/>
                <a:gd name="T13" fmla="*/ 34 h 877"/>
                <a:gd name="T14" fmla="*/ 312 w 1208"/>
                <a:gd name="T15" fmla="*/ 34 h 877"/>
                <a:gd name="T16" fmla="*/ 312 w 1208"/>
                <a:gd name="T17" fmla="*/ 0 h 877"/>
                <a:gd name="T18" fmla="*/ 312 w 1208"/>
                <a:gd name="T19" fmla="*/ 74 h 877"/>
                <a:gd name="T20" fmla="*/ 636 w 1208"/>
                <a:gd name="T21" fmla="*/ 74 h 877"/>
                <a:gd name="T22" fmla="*/ 636 w 1208"/>
                <a:gd name="T23" fmla="*/ 108 h 877"/>
                <a:gd name="T24" fmla="*/ 312 w 1208"/>
                <a:gd name="T25" fmla="*/ 108 h 877"/>
                <a:gd name="T26" fmla="*/ 312 w 1208"/>
                <a:gd name="T27" fmla="*/ 74 h 877"/>
                <a:gd name="T28" fmla="*/ 312 w 1208"/>
                <a:gd name="T29" fmla="*/ 149 h 877"/>
                <a:gd name="T30" fmla="*/ 636 w 1208"/>
                <a:gd name="T31" fmla="*/ 149 h 877"/>
                <a:gd name="T32" fmla="*/ 636 w 1208"/>
                <a:gd name="T33" fmla="*/ 183 h 877"/>
                <a:gd name="T34" fmla="*/ 312 w 1208"/>
                <a:gd name="T35" fmla="*/ 183 h 877"/>
                <a:gd name="T36" fmla="*/ 312 w 1208"/>
                <a:gd name="T37" fmla="*/ 149 h 877"/>
                <a:gd name="T38" fmla="*/ 312 w 1208"/>
                <a:gd name="T39" fmla="*/ 219 h 877"/>
                <a:gd name="T40" fmla="*/ 814 w 1208"/>
                <a:gd name="T41" fmla="*/ 219 h 877"/>
                <a:gd name="T42" fmla="*/ 814 w 1208"/>
                <a:gd name="T43" fmla="*/ 253 h 877"/>
                <a:gd name="T44" fmla="*/ 312 w 1208"/>
                <a:gd name="T45" fmla="*/ 253 h 877"/>
                <a:gd name="T46" fmla="*/ 312 w 1208"/>
                <a:gd name="T47" fmla="*/ 219 h 877"/>
                <a:gd name="T48" fmla="*/ 312 w 1208"/>
                <a:gd name="T49" fmla="*/ 219 h 877"/>
                <a:gd name="T50" fmla="*/ 312 w 1208"/>
                <a:gd name="T51" fmla="*/ 219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8" h="877">
                  <a:moveTo>
                    <a:pt x="1208" y="877"/>
                  </a:moveTo>
                  <a:lnTo>
                    <a:pt x="0" y="877"/>
                  </a:lnTo>
                  <a:lnTo>
                    <a:pt x="604" y="420"/>
                  </a:lnTo>
                  <a:lnTo>
                    <a:pt x="1208" y="877"/>
                  </a:lnTo>
                  <a:close/>
                  <a:moveTo>
                    <a:pt x="312" y="0"/>
                  </a:moveTo>
                  <a:lnTo>
                    <a:pt x="557" y="0"/>
                  </a:lnTo>
                  <a:lnTo>
                    <a:pt x="557" y="34"/>
                  </a:lnTo>
                  <a:lnTo>
                    <a:pt x="312" y="34"/>
                  </a:lnTo>
                  <a:lnTo>
                    <a:pt x="312" y="0"/>
                  </a:lnTo>
                  <a:close/>
                  <a:moveTo>
                    <a:pt x="312" y="74"/>
                  </a:moveTo>
                  <a:lnTo>
                    <a:pt x="636" y="74"/>
                  </a:lnTo>
                  <a:lnTo>
                    <a:pt x="636" y="108"/>
                  </a:lnTo>
                  <a:lnTo>
                    <a:pt x="312" y="108"/>
                  </a:lnTo>
                  <a:lnTo>
                    <a:pt x="312" y="74"/>
                  </a:lnTo>
                  <a:close/>
                  <a:moveTo>
                    <a:pt x="312" y="149"/>
                  </a:moveTo>
                  <a:lnTo>
                    <a:pt x="636" y="149"/>
                  </a:lnTo>
                  <a:lnTo>
                    <a:pt x="636" y="183"/>
                  </a:lnTo>
                  <a:lnTo>
                    <a:pt x="312" y="183"/>
                  </a:lnTo>
                  <a:lnTo>
                    <a:pt x="312" y="149"/>
                  </a:lnTo>
                  <a:close/>
                  <a:moveTo>
                    <a:pt x="312" y="219"/>
                  </a:moveTo>
                  <a:lnTo>
                    <a:pt x="814" y="219"/>
                  </a:lnTo>
                  <a:lnTo>
                    <a:pt x="814" y="253"/>
                  </a:lnTo>
                  <a:lnTo>
                    <a:pt x="312" y="253"/>
                  </a:lnTo>
                  <a:lnTo>
                    <a:pt x="312" y="219"/>
                  </a:lnTo>
                  <a:close/>
                  <a:moveTo>
                    <a:pt x="312" y="219"/>
                  </a:moveTo>
                  <a:lnTo>
                    <a:pt x="312" y="219"/>
                  </a:lnTo>
                  <a:close/>
                </a:path>
              </a:pathLst>
            </a:custGeom>
            <a:solidFill>
              <a:srgbClr val="D2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9" name="Freeform 640"/>
            <p:cNvSpPr>
              <a:spLocks noEditPoints="1"/>
            </p:cNvSpPr>
            <p:nvPr userDrawn="1"/>
          </p:nvSpPr>
          <p:spPr bwMode="auto">
            <a:xfrm>
              <a:off x="6383338" y="4432300"/>
              <a:ext cx="1917700" cy="1392238"/>
            </a:xfrm>
            <a:custGeom>
              <a:avLst/>
              <a:gdLst>
                <a:gd name="T0" fmla="*/ 1208 w 1208"/>
                <a:gd name="T1" fmla="*/ 877 h 877"/>
                <a:gd name="T2" fmla="*/ 0 w 1208"/>
                <a:gd name="T3" fmla="*/ 877 h 877"/>
                <a:gd name="T4" fmla="*/ 604 w 1208"/>
                <a:gd name="T5" fmla="*/ 420 h 877"/>
                <a:gd name="T6" fmla="*/ 1208 w 1208"/>
                <a:gd name="T7" fmla="*/ 877 h 877"/>
                <a:gd name="T8" fmla="*/ 312 w 1208"/>
                <a:gd name="T9" fmla="*/ 0 h 877"/>
                <a:gd name="T10" fmla="*/ 557 w 1208"/>
                <a:gd name="T11" fmla="*/ 0 h 877"/>
                <a:gd name="T12" fmla="*/ 557 w 1208"/>
                <a:gd name="T13" fmla="*/ 34 h 877"/>
                <a:gd name="T14" fmla="*/ 312 w 1208"/>
                <a:gd name="T15" fmla="*/ 34 h 877"/>
                <a:gd name="T16" fmla="*/ 312 w 1208"/>
                <a:gd name="T17" fmla="*/ 0 h 877"/>
                <a:gd name="T18" fmla="*/ 312 w 1208"/>
                <a:gd name="T19" fmla="*/ 74 h 877"/>
                <a:gd name="T20" fmla="*/ 636 w 1208"/>
                <a:gd name="T21" fmla="*/ 74 h 877"/>
                <a:gd name="T22" fmla="*/ 636 w 1208"/>
                <a:gd name="T23" fmla="*/ 108 h 877"/>
                <a:gd name="T24" fmla="*/ 312 w 1208"/>
                <a:gd name="T25" fmla="*/ 108 h 877"/>
                <a:gd name="T26" fmla="*/ 312 w 1208"/>
                <a:gd name="T27" fmla="*/ 74 h 877"/>
                <a:gd name="T28" fmla="*/ 312 w 1208"/>
                <a:gd name="T29" fmla="*/ 149 h 877"/>
                <a:gd name="T30" fmla="*/ 636 w 1208"/>
                <a:gd name="T31" fmla="*/ 149 h 877"/>
                <a:gd name="T32" fmla="*/ 636 w 1208"/>
                <a:gd name="T33" fmla="*/ 183 h 877"/>
                <a:gd name="T34" fmla="*/ 312 w 1208"/>
                <a:gd name="T35" fmla="*/ 183 h 877"/>
                <a:gd name="T36" fmla="*/ 312 w 1208"/>
                <a:gd name="T37" fmla="*/ 149 h 877"/>
                <a:gd name="T38" fmla="*/ 312 w 1208"/>
                <a:gd name="T39" fmla="*/ 219 h 877"/>
                <a:gd name="T40" fmla="*/ 814 w 1208"/>
                <a:gd name="T41" fmla="*/ 219 h 877"/>
                <a:gd name="T42" fmla="*/ 814 w 1208"/>
                <a:gd name="T43" fmla="*/ 253 h 877"/>
                <a:gd name="T44" fmla="*/ 312 w 1208"/>
                <a:gd name="T45" fmla="*/ 253 h 877"/>
                <a:gd name="T46" fmla="*/ 312 w 1208"/>
                <a:gd name="T47" fmla="*/ 219 h 877"/>
                <a:gd name="T48" fmla="*/ 312 w 1208"/>
                <a:gd name="T49" fmla="*/ 219 h 877"/>
                <a:gd name="T50" fmla="*/ 312 w 1208"/>
                <a:gd name="T51" fmla="*/ 219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8" h="877">
                  <a:moveTo>
                    <a:pt x="1208" y="877"/>
                  </a:moveTo>
                  <a:lnTo>
                    <a:pt x="0" y="877"/>
                  </a:lnTo>
                  <a:lnTo>
                    <a:pt x="604" y="420"/>
                  </a:lnTo>
                  <a:lnTo>
                    <a:pt x="1208" y="877"/>
                  </a:lnTo>
                  <a:moveTo>
                    <a:pt x="312" y="0"/>
                  </a:moveTo>
                  <a:lnTo>
                    <a:pt x="557" y="0"/>
                  </a:lnTo>
                  <a:lnTo>
                    <a:pt x="557" y="34"/>
                  </a:lnTo>
                  <a:lnTo>
                    <a:pt x="312" y="34"/>
                  </a:lnTo>
                  <a:lnTo>
                    <a:pt x="312" y="0"/>
                  </a:lnTo>
                  <a:moveTo>
                    <a:pt x="312" y="74"/>
                  </a:moveTo>
                  <a:lnTo>
                    <a:pt x="636" y="74"/>
                  </a:lnTo>
                  <a:lnTo>
                    <a:pt x="636" y="108"/>
                  </a:lnTo>
                  <a:lnTo>
                    <a:pt x="312" y="108"/>
                  </a:lnTo>
                  <a:lnTo>
                    <a:pt x="312" y="74"/>
                  </a:lnTo>
                  <a:moveTo>
                    <a:pt x="312" y="149"/>
                  </a:moveTo>
                  <a:lnTo>
                    <a:pt x="636" y="149"/>
                  </a:lnTo>
                  <a:lnTo>
                    <a:pt x="636" y="183"/>
                  </a:lnTo>
                  <a:lnTo>
                    <a:pt x="312" y="183"/>
                  </a:lnTo>
                  <a:lnTo>
                    <a:pt x="312" y="149"/>
                  </a:lnTo>
                  <a:moveTo>
                    <a:pt x="312" y="219"/>
                  </a:moveTo>
                  <a:lnTo>
                    <a:pt x="814" y="219"/>
                  </a:lnTo>
                  <a:lnTo>
                    <a:pt x="814" y="253"/>
                  </a:lnTo>
                  <a:lnTo>
                    <a:pt x="312" y="253"/>
                  </a:lnTo>
                  <a:lnTo>
                    <a:pt x="312" y="219"/>
                  </a:lnTo>
                  <a:moveTo>
                    <a:pt x="312" y="219"/>
                  </a:moveTo>
                  <a:lnTo>
                    <a:pt x="312" y="2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0" name="Freeform 641"/>
            <p:cNvSpPr>
              <a:spLocks noEditPoints="1"/>
            </p:cNvSpPr>
            <p:nvPr userDrawn="1"/>
          </p:nvSpPr>
          <p:spPr bwMode="auto">
            <a:xfrm>
              <a:off x="7556500" y="4438650"/>
              <a:ext cx="209550" cy="214313"/>
            </a:xfrm>
            <a:custGeom>
              <a:avLst/>
              <a:gdLst>
                <a:gd name="T0" fmla="*/ 63 w 132"/>
                <a:gd name="T1" fmla="*/ 101 h 135"/>
                <a:gd name="T2" fmla="*/ 40 w 132"/>
                <a:gd name="T3" fmla="*/ 101 h 135"/>
                <a:gd name="T4" fmla="*/ 27 w 132"/>
                <a:gd name="T5" fmla="*/ 73 h 135"/>
                <a:gd name="T6" fmla="*/ 47 w 132"/>
                <a:gd name="T7" fmla="*/ 34 h 135"/>
                <a:gd name="T8" fmla="*/ 75 w 132"/>
                <a:gd name="T9" fmla="*/ 32 h 135"/>
                <a:gd name="T10" fmla="*/ 87 w 132"/>
                <a:gd name="T11" fmla="*/ 31 h 135"/>
                <a:gd name="T12" fmla="*/ 89 w 132"/>
                <a:gd name="T13" fmla="*/ 78 h 135"/>
                <a:gd name="T14" fmla="*/ 88 w 132"/>
                <a:gd name="T15" fmla="*/ 92 h 135"/>
                <a:gd name="T16" fmla="*/ 101 w 132"/>
                <a:gd name="T17" fmla="*/ 89 h 135"/>
                <a:gd name="T18" fmla="*/ 118 w 132"/>
                <a:gd name="T19" fmla="*/ 54 h 135"/>
                <a:gd name="T20" fmla="*/ 95 w 132"/>
                <a:gd name="T21" fmla="*/ 16 h 135"/>
                <a:gd name="T22" fmla="*/ 39 w 132"/>
                <a:gd name="T23" fmla="*/ 18 h 135"/>
                <a:gd name="T24" fmla="*/ 10 w 132"/>
                <a:gd name="T25" fmla="*/ 71 h 135"/>
                <a:gd name="T26" fmla="*/ 39 w 132"/>
                <a:gd name="T27" fmla="*/ 118 h 135"/>
                <a:gd name="T28" fmla="*/ 101 w 132"/>
                <a:gd name="T29" fmla="*/ 118 h 135"/>
                <a:gd name="T30" fmla="*/ 132 w 132"/>
                <a:gd name="T31" fmla="*/ 103 h 135"/>
                <a:gd name="T32" fmla="*/ 100 w 132"/>
                <a:gd name="T33" fmla="*/ 130 h 135"/>
                <a:gd name="T34" fmla="*/ 42 w 132"/>
                <a:gd name="T35" fmla="*/ 131 h 135"/>
                <a:gd name="T36" fmla="*/ 6 w 132"/>
                <a:gd name="T37" fmla="*/ 100 h 135"/>
                <a:gd name="T38" fmla="*/ 7 w 132"/>
                <a:gd name="T39" fmla="*/ 39 h 135"/>
                <a:gd name="T40" fmla="*/ 69 w 132"/>
                <a:gd name="T41" fmla="*/ 0 h 135"/>
                <a:gd name="T42" fmla="*/ 122 w 132"/>
                <a:gd name="T43" fmla="*/ 29 h 135"/>
                <a:gd name="T44" fmla="*/ 115 w 132"/>
                <a:gd name="T45" fmla="*/ 91 h 135"/>
                <a:gd name="T46" fmla="*/ 79 w 132"/>
                <a:gd name="T47" fmla="*/ 103 h 135"/>
                <a:gd name="T48" fmla="*/ 74 w 132"/>
                <a:gd name="T49" fmla="*/ 93 h 135"/>
                <a:gd name="T50" fmla="*/ 44 w 132"/>
                <a:gd name="T51" fmla="*/ 89 h 135"/>
                <a:gd name="T52" fmla="*/ 63 w 132"/>
                <a:gd name="T53" fmla="*/ 92 h 135"/>
                <a:gd name="T54" fmla="*/ 78 w 132"/>
                <a:gd name="T55" fmla="*/ 73 h 135"/>
                <a:gd name="T56" fmla="*/ 75 w 132"/>
                <a:gd name="T57" fmla="*/ 44 h 135"/>
                <a:gd name="T58" fmla="*/ 56 w 132"/>
                <a:gd name="T59" fmla="*/ 41 h 135"/>
                <a:gd name="T60" fmla="*/ 42 w 132"/>
                <a:gd name="T61" fmla="*/ 61 h 135"/>
                <a:gd name="T62" fmla="*/ 40 w 132"/>
                <a:gd name="T63" fmla="*/ 7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35">
                  <a:moveTo>
                    <a:pt x="74" y="93"/>
                  </a:moveTo>
                  <a:cubicBezTo>
                    <a:pt x="71" y="96"/>
                    <a:pt x="67" y="99"/>
                    <a:pt x="63" y="101"/>
                  </a:cubicBezTo>
                  <a:cubicBezTo>
                    <a:pt x="60" y="103"/>
                    <a:pt x="56" y="105"/>
                    <a:pt x="52" y="105"/>
                  </a:cubicBezTo>
                  <a:cubicBezTo>
                    <a:pt x="48" y="105"/>
                    <a:pt x="44" y="103"/>
                    <a:pt x="40" y="101"/>
                  </a:cubicBezTo>
                  <a:cubicBezTo>
                    <a:pt x="36" y="99"/>
                    <a:pt x="33" y="95"/>
                    <a:pt x="30" y="90"/>
                  </a:cubicBezTo>
                  <a:cubicBezTo>
                    <a:pt x="28" y="85"/>
                    <a:pt x="27" y="79"/>
                    <a:pt x="27" y="73"/>
                  </a:cubicBezTo>
                  <a:cubicBezTo>
                    <a:pt x="27" y="66"/>
                    <a:pt x="29" y="58"/>
                    <a:pt x="33" y="51"/>
                  </a:cubicBezTo>
                  <a:cubicBezTo>
                    <a:pt x="36" y="43"/>
                    <a:pt x="41" y="38"/>
                    <a:pt x="47" y="34"/>
                  </a:cubicBezTo>
                  <a:cubicBezTo>
                    <a:pt x="52" y="30"/>
                    <a:pt x="58" y="29"/>
                    <a:pt x="63" y="29"/>
                  </a:cubicBezTo>
                  <a:cubicBezTo>
                    <a:pt x="67" y="29"/>
                    <a:pt x="71" y="30"/>
                    <a:pt x="75" y="32"/>
                  </a:cubicBezTo>
                  <a:cubicBezTo>
                    <a:pt x="78" y="34"/>
                    <a:pt x="82" y="37"/>
                    <a:pt x="84" y="4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8" y="84"/>
                    <a:pt x="87" y="88"/>
                    <a:pt x="87" y="88"/>
                  </a:cubicBezTo>
                  <a:cubicBezTo>
                    <a:pt x="87" y="90"/>
                    <a:pt x="87" y="91"/>
                    <a:pt x="88" y="92"/>
                  </a:cubicBezTo>
                  <a:cubicBezTo>
                    <a:pt x="89" y="92"/>
                    <a:pt x="90" y="93"/>
                    <a:pt x="92" y="93"/>
                  </a:cubicBezTo>
                  <a:cubicBezTo>
                    <a:pt x="94" y="93"/>
                    <a:pt x="97" y="92"/>
                    <a:pt x="101" y="89"/>
                  </a:cubicBezTo>
                  <a:cubicBezTo>
                    <a:pt x="107" y="85"/>
                    <a:pt x="111" y="80"/>
                    <a:pt x="114" y="74"/>
                  </a:cubicBezTo>
                  <a:cubicBezTo>
                    <a:pt x="117" y="68"/>
                    <a:pt x="118" y="61"/>
                    <a:pt x="118" y="54"/>
                  </a:cubicBezTo>
                  <a:cubicBezTo>
                    <a:pt x="118" y="47"/>
                    <a:pt x="117" y="39"/>
                    <a:pt x="113" y="33"/>
                  </a:cubicBezTo>
                  <a:cubicBezTo>
                    <a:pt x="109" y="26"/>
                    <a:pt x="103" y="21"/>
                    <a:pt x="95" y="16"/>
                  </a:cubicBezTo>
                  <a:cubicBezTo>
                    <a:pt x="87" y="12"/>
                    <a:pt x="78" y="10"/>
                    <a:pt x="69" y="10"/>
                  </a:cubicBezTo>
                  <a:cubicBezTo>
                    <a:pt x="58" y="10"/>
                    <a:pt x="48" y="13"/>
                    <a:pt x="39" y="18"/>
                  </a:cubicBezTo>
                  <a:cubicBezTo>
                    <a:pt x="30" y="23"/>
                    <a:pt x="23" y="30"/>
                    <a:pt x="18" y="40"/>
                  </a:cubicBezTo>
                  <a:cubicBezTo>
                    <a:pt x="13" y="49"/>
                    <a:pt x="10" y="60"/>
                    <a:pt x="10" y="71"/>
                  </a:cubicBezTo>
                  <a:cubicBezTo>
                    <a:pt x="10" y="82"/>
                    <a:pt x="13" y="92"/>
                    <a:pt x="18" y="100"/>
                  </a:cubicBezTo>
                  <a:cubicBezTo>
                    <a:pt x="23" y="108"/>
                    <a:pt x="30" y="114"/>
                    <a:pt x="39" y="118"/>
                  </a:cubicBezTo>
                  <a:cubicBezTo>
                    <a:pt x="49" y="122"/>
                    <a:pt x="59" y="124"/>
                    <a:pt x="71" y="124"/>
                  </a:cubicBezTo>
                  <a:cubicBezTo>
                    <a:pt x="83" y="124"/>
                    <a:pt x="93" y="122"/>
                    <a:pt x="101" y="118"/>
                  </a:cubicBezTo>
                  <a:cubicBezTo>
                    <a:pt x="109" y="114"/>
                    <a:pt x="116" y="109"/>
                    <a:pt x="120" y="103"/>
                  </a:cubicBezTo>
                  <a:cubicBezTo>
                    <a:pt x="132" y="103"/>
                    <a:pt x="132" y="103"/>
                    <a:pt x="132" y="103"/>
                  </a:cubicBezTo>
                  <a:cubicBezTo>
                    <a:pt x="130" y="108"/>
                    <a:pt x="126" y="113"/>
                    <a:pt x="120" y="118"/>
                  </a:cubicBezTo>
                  <a:cubicBezTo>
                    <a:pt x="115" y="123"/>
                    <a:pt x="108" y="127"/>
                    <a:pt x="100" y="130"/>
                  </a:cubicBezTo>
                  <a:cubicBezTo>
                    <a:pt x="92" y="133"/>
                    <a:pt x="82" y="135"/>
                    <a:pt x="71" y="135"/>
                  </a:cubicBezTo>
                  <a:cubicBezTo>
                    <a:pt x="61" y="135"/>
                    <a:pt x="51" y="133"/>
                    <a:pt x="42" y="131"/>
                  </a:cubicBezTo>
                  <a:cubicBezTo>
                    <a:pt x="33" y="128"/>
                    <a:pt x="26" y="124"/>
                    <a:pt x="20" y="119"/>
                  </a:cubicBezTo>
                  <a:cubicBezTo>
                    <a:pt x="14" y="113"/>
                    <a:pt x="9" y="107"/>
                    <a:pt x="6" y="100"/>
                  </a:cubicBezTo>
                  <a:cubicBezTo>
                    <a:pt x="2" y="91"/>
                    <a:pt x="0" y="82"/>
                    <a:pt x="0" y="72"/>
                  </a:cubicBezTo>
                  <a:cubicBezTo>
                    <a:pt x="0" y="60"/>
                    <a:pt x="2" y="50"/>
                    <a:pt x="7" y="39"/>
                  </a:cubicBezTo>
                  <a:cubicBezTo>
                    <a:pt x="13" y="27"/>
                    <a:pt x="21" y="17"/>
                    <a:pt x="31" y="10"/>
                  </a:cubicBezTo>
                  <a:cubicBezTo>
                    <a:pt x="42" y="4"/>
                    <a:pt x="54" y="0"/>
                    <a:pt x="69" y="0"/>
                  </a:cubicBezTo>
                  <a:cubicBezTo>
                    <a:pt x="81" y="0"/>
                    <a:pt x="91" y="3"/>
                    <a:pt x="100" y="7"/>
                  </a:cubicBezTo>
                  <a:cubicBezTo>
                    <a:pt x="110" y="12"/>
                    <a:pt x="117" y="19"/>
                    <a:pt x="122" y="29"/>
                  </a:cubicBezTo>
                  <a:cubicBezTo>
                    <a:pt x="127" y="37"/>
                    <a:pt x="129" y="45"/>
                    <a:pt x="129" y="55"/>
                  </a:cubicBezTo>
                  <a:cubicBezTo>
                    <a:pt x="129" y="68"/>
                    <a:pt x="124" y="80"/>
                    <a:pt x="115" y="91"/>
                  </a:cubicBezTo>
                  <a:cubicBezTo>
                    <a:pt x="106" y="100"/>
                    <a:pt x="97" y="105"/>
                    <a:pt x="87" y="105"/>
                  </a:cubicBezTo>
                  <a:cubicBezTo>
                    <a:pt x="84" y="105"/>
                    <a:pt x="81" y="104"/>
                    <a:pt x="79" y="103"/>
                  </a:cubicBezTo>
                  <a:cubicBezTo>
                    <a:pt x="77" y="102"/>
                    <a:pt x="75" y="101"/>
                    <a:pt x="75" y="99"/>
                  </a:cubicBezTo>
                  <a:cubicBezTo>
                    <a:pt x="74" y="98"/>
                    <a:pt x="74" y="96"/>
                    <a:pt x="74" y="93"/>
                  </a:cubicBezTo>
                  <a:close/>
                  <a:moveTo>
                    <a:pt x="40" y="74"/>
                  </a:moveTo>
                  <a:cubicBezTo>
                    <a:pt x="40" y="80"/>
                    <a:pt x="41" y="85"/>
                    <a:pt x="44" y="89"/>
                  </a:cubicBezTo>
                  <a:cubicBezTo>
                    <a:pt x="47" y="92"/>
                    <a:pt x="51" y="94"/>
                    <a:pt x="55" y="94"/>
                  </a:cubicBezTo>
                  <a:cubicBezTo>
                    <a:pt x="57" y="94"/>
                    <a:pt x="60" y="93"/>
                    <a:pt x="63" y="92"/>
                  </a:cubicBezTo>
                  <a:cubicBezTo>
                    <a:pt x="66" y="90"/>
                    <a:pt x="69" y="88"/>
                    <a:pt x="71" y="85"/>
                  </a:cubicBezTo>
                  <a:cubicBezTo>
                    <a:pt x="74" y="82"/>
                    <a:pt x="76" y="78"/>
                    <a:pt x="78" y="73"/>
                  </a:cubicBezTo>
                  <a:cubicBezTo>
                    <a:pt x="79" y="68"/>
                    <a:pt x="80" y="64"/>
                    <a:pt x="80" y="59"/>
                  </a:cubicBezTo>
                  <a:cubicBezTo>
                    <a:pt x="80" y="53"/>
                    <a:pt x="79" y="48"/>
                    <a:pt x="75" y="44"/>
                  </a:cubicBezTo>
                  <a:cubicBezTo>
                    <a:pt x="72" y="41"/>
                    <a:pt x="68" y="39"/>
                    <a:pt x="64" y="39"/>
                  </a:cubicBezTo>
                  <a:cubicBezTo>
                    <a:pt x="61" y="39"/>
                    <a:pt x="58" y="40"/>
                    <a:pt x="56" y="41"/>
                  </a:cubicBezTo>
                  <a:cubicBezTo>
                    <a:pt x="53" y="43"/>
                    <a:pt x="50" y="45"/>
                    <a:pt x="48" y="49"/>
                  </a:cubicBezTo>
                  <a:cubicBezTo>
                    <a:pt x="45" y="52"/>
                    <a:pt x="43" y="56"/>
                    <a:pt x="42" y="61"/>
                  </a:cubicBezTo>
                  <a:cubicBezTo>
                    <a:pt x="41" y="65"/>
                    <a:pt x="40" y="70"/>
                    <a:pt x="40" y="74"/>
                  </a:cubicBezTo>
                  <a:close/>
                  <a:moveTo>
                    <a:pt x="40" y="74"/>
                  </a:moveTo>
                  <a:cubicBezTo>
                    <a:pt x="40" y="74"/>
                    <a:pt x="40" y="74"/>
                    <a:pt x="40" y="74"/>
                  </a:cubicBezTo>
                </a:path>
              </a:pathLst>
            </a:custGeom>
            <a:solidFill>
              <a:srgbClr val="FDC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1" name="Rectangle 642"/>
            <p:cNvSpPr>
              <a:spLocks noChangeArrowheads="1"/>
            </p:cNvSpPr>
            <p:nvPr userDrawn="1"/>
          </p:nvSpPr>
          <p:spPr bwMode="auto">
            <a:xfrm>
              <a:off x="5781675" y="5527675"/>
              <a:ext cx="133350" cy="214313"/>
            </a:xfrm>
            <a:prstGeom prst="rect">
              <a:avLst/>
            </a:pr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2" name="Rectangle 643"/>
            <p:cNvSpPr>
              <a:spLocks noChangeArrowheads="1"/>
            </p:cNvSpPr>
            <p:nvPr userDrawn="1"/>
          </p:nvSpPr>
          <p:spPr bwMode="auto">
            <a:xfrm>
              <a:off x="5781675" y="5527675"/>
              <a:ext cx="66675" cy="214313"/>
            </a:xfrm>
            <a:prstGeom prst="rect">
              <a:avLst/>
            </a:prstGeom>
            <a:solidFill>
              <a:srgbClr val="1A7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3" name="Freeform 644"/>
            <p:cNvSpPr>
              <a:spLocks noEditPoints="1"/>
            </p:cNvSpPr>
            <p:nvPr userDrawn="1"/>
          </p:nvSpPr>
          <p:spPr bwMode="auto">
            <a:xfrm>
              <a:off x="5434013" y="4832350"/>
              <a:ext cx="830263" cy="708025"/>
            </a:xfrm>
            <a:custGeom>
              <a:avLst/>
              <a:gdLst>
                <a:gd name="T0" fmla="*/ 452 w 523"/>
                <a:gd name="T1" fmla="*/ 445 h 445"/>
                <a:gd name="T2" fmla="*/ 70 w 523"/>
                <a:gd name="T3" fmla="*/ 445 h 445"/>
                <a:gd name="T4" fmla="*/ 0 w 523"/>
                <a:gd name="T5" fmla="*/ 375 h 445"/>
                <a:gd name="T6" fmla="*/ 0 w 523"/>
                <a:gd name="T7" fmla="*/ 71 h 445"/>
                <a:gd name="T8" fmla="*/ 70 w 523"/>
                <a:gd name="T9" fmla="*/ 0 h 445"/>
                <a:gd name="T10" fmla="*/ 452 w 523"/>
                <a:gd name="T11" fmla="*/ 0 h 445"/>
                <a:gd name="T12" fmla="*/ 523 w 523"/>
                <a:gd name="T13" fmla="*/ 71 h 445"/>
                <a:gd name="T14" fmla="*/ 523 w 523"/>
                <a:gd name="T15" fmla="*/ 375 h 445"/>
                <a:gd name="T16" fmla="*/ 452 w 523"/>
                <a:gd name="T17" fmla="*/ 445 h 445"/>
                <a:gd name="T18" fmla="*/ 70 w 523"/>
                <a:gd name="T19" fmla="*/ 33 h 445"/>
                <a:gd name="T20" fmla="*/ 33 w 523"/>
                <a:gd name="T21" fmla="*/ 71 h 445"/>
                <a:gd name="T22" fmla="*/ 33 w 523"/>
                <a:gd name="T23" fmla="*/ 375 h 445"/>
                <a:gd name="T24" fmla="*/ 70 w 523"/>
                <a:gd name="T25" fmla="*/ 412 h 445"/>
                <a:gd name="T26" fmla="*/ 452 w 523"/>
                <a:gd name="T27" fmla="*/ 412 h 445"/>
                <a:gd name="T28" fmla="*/ 490 w 523"/>
                <a:gd name="T29" fmla="*/ 375 h 445"/>
                <a:gd name="T30" fmla="*/ 490 w 523"/>
                <a:gd name="T31" fmla="*/ 71 h 445"/>
                <a:gd name="T32" fmla="*/ 452 w 523"/>
                <a:gd name="T33" fmla="*/ 33 h 445"/>
                <a:gd name="T34" fmla="*/ 70 w 523"/>
                <a:gd name="T35" fmla="*/ 33 h 445"/>
                <a:gd name="T36" fmla="*/ 70 w 523"/>
                <a:gd name="T37" fmla="*/ 33 h 445"/>
                <a:gd name="T38" fmla="*/ 70 w 523"/>
                <a:gd name="T39" fmla="*/ 33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3" h="445">
                  <a:moveTo>
                    <a:pt x="452" y="445"/>
                  </a:moveTo>
                  <a:cubicBezTo>
                    <a:pt x="70" y="445"/>
                    <a:pt x="70" y="445"/>
                    <a:pt x="70" y="445"/>
                  </a:cubicBezTo>
                  <a:cubicBezTo>
                    <a:pt x="31" y="445"/>
                    <a:pt x="0" y="414"/>
                    <a:pt x="0" y="37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91" y="0"/>
                    <a:pt x="523" y="32"/>
                    <a:pt x="523" y="71"/>
                  </a:cubicBezTo>
                  <a:cubicBezTo>
                    <a:pt x="523" y="375"/>
                    <a:pt x="523" y="375"/>
                    <a:pt x="523" y="375"/>
                  </a:cubicBezTo>
                  <a:cubicBezTo>
                    <a:pt x="523" y="414"/>
                    <a:pt x="491" y="445"/>
                    <a:pt x="452" y="445"/>
                  </a:cubicBezTo>
                  <a:close/>
                  <a:moveTo>
                    <a:pt x="70" y="33"/>
                  </a:moveTo>
                  <a:cubicBezTo>
                    <a:pt x="50" y="33"/>
                    <a:pt x="33" y="50"/>
                    <a:pt x="33" y="71"/>
                  </a:cubicBezTo>
                  <a:cubicBezTo>
                    <a:pt x="33" y="375"/>
                    <a:pt x="33" y="375"/>
                    <a:pt x="33" y="375"/>
                  </a:cubicBezTo>
                  <a:cubicBezTo>
                    <a:pt x="33" y="395"/>
                    <a:pt x="50" y="412"/>
                    <a:pt x="70" y="412"/>
                  </a:cubicBezTo>
                  <a:cubicBezTo>
                    <a:pt x="452" y="412"/>
                    <a:pt x="452" y="412"/>
                    <a:pt x="452" y="412"/>
                  </a:cubicBezTo>
                  <a:cubicBezTo>
                    <a:pt x="473" y="412"/>
                    <a:pt x="490" y="395"/>
                    <a:pt x="490" y="375"/>
                  </a:cubicBezTo>
                  <a:cubicBezTo>
                    <a:pt x="490" y="71"/>
                    <a:pt x="490" y="71"/>
                    <a:pt x="490" y="71"/>
                  </a:cubicBezTo>
                  <a:cubicBezTo>
                    <a:pt x="490" y="50"/>
                    <a:pt x="473" y="33"/>
                    <a:pt x="452" y="33"/>
                  </a:cubicBezTo>
                  <a:lnTo>
                    <a:pt x="70" y="33"/>
                  </a:lnTo>
                  <a:close/>
                  <a:moveTo>
                    <a:pt x="70" y="33"/>
                  </a:moveTo>
                  <a:cubicBezTo>
                    <a:pt x="70" y="33"/>
                    <a:pt x="70" y="33"/>
                    <a:pt x="70" y="33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4" name="Freeform 645"/>
            <p:cNvSpPr>
              <a:spLocks noEditPoints="1"/>
            </p:cNvSpPr>
            <p:nvPr userDrawn="1"/>
          </p:nvSpPr>
          <p:spPr bwMode="auto">
            <a:xfrm>
              <a:off x="5567363" y="4287838"/>
              <a:ext cx="563563" cy="1173163"/>
            </a:xfrm>
            <a:custGeom>
              <a:avLst/>
              <a:gdLst>
                <a:gd name="T0" fmla="*/ 177 w 355"/>
                <a:gd name="T1" fmla="*/ 738 h 738"/>
                <a:gd name="T2" fmla="*/ 0 w 355"/>
                <a:gd name="T3" fmla="*/ 561 h 738"/>
                <a:gd name="T4" fmla="*/ 0 w 355"/>
                <a:gd name="T5" fmla="*/ 178 h 738"/>
                <a:gd name="T6" fmla="*/ 177 w 355"/>
                <a:gd name="T7" fmla="*/ 0 h 738"/>
                <a:gd name="T8" fmla="*/ 355 w 355"/>
                <a:gd name="T9" fmla="*/ 178 h 738"/>
                <a:gd name="T10" fmla="*/ 355 w 355"/>
                <a:gd name="T11" fmla="*/ 561 h 738"/>
                <a:gd name="T12" fmla="*/ 177 w 355"/>
                <a:gd name="T13" fmla="*/ 738 h 738"/>
                <a:gd name="T14" fmla="*/ 177 w 355"/>
                <a:gd name="T15" fmla="*/ 738 h 738"/>
                <a:gd name="T16" fmla="*/ 177 w 355"/>
                <a:gd name="T17" fmla="*/ 73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738">
                  <a:moveTo>
                    <a:pt x="177" y="738"/>
                  </a:moveTo>
                  <a:cubicBezTo>
                    <a:pt x="80" y="738"/>
                    <a:pt x="0" y="659"/>
                    <a:pt x="0" y="56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80"/>
                    <a:pt x="80" y="0"/>
                    <a:pt x="177" y="0"/>
                  </a:cubicBezTo>
                  <a:cubicBezTo>
                    <a:pt x="275" y="0"/>
                    <a:pt x="355" y="80"/>
                    <a:pt x="355" y="178"/>
                  </a:cubicBezTo>
                  <a:cubicBezTo>
                    <a:pt x="355" y="561"/>
                    <a:pt x="355" y="561"/>
                    <a:pt x="355" y="561"/>
                  </a:cubicBezTo>
                  <a:cubicBezTo>
                    <a:pt x="355" y="659"/>
                    <a:pt x="275" y="738"/>
                    <a:pt x="177" y="738"/>
                  </a:cubicBezTo>
                  <a:close/>
                  <a:moveTo>
                    <a:pt x="177" y="738"/>
                  </a:moveTo>
                  <a:cubicBezTo>
                    <a:pt x="177" y="738"/>
                    <a:pt x="177" y="738"/>
                    <a:pt x="177" y="738"/>
                  </a:cubicBezTo>
                </a:path>
              </a:pathLst>
            </a:custGeom>
            <a:solidFill>
              <a:srgbClr val="83C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5" name="Freeform 646"/>
            <p:cNvSpPr>
              <a:spLocks noEditPoints="1"/>
            </p:cNvSpPr>
            <p:nvPr userDrawn="1"/>
          </p:nvSpPr>
          <p:spPr bwMode="auto">
            <a:xfrm>
              <a:off x="5848350" y="4289425"/>
              <a:ext cx="282575" cy="1171575"/>
            </a:xfrm>
            <a:custGeom>
              <a:avLst/>
              <a:gdLst>
                <a:gd name="T0" fmla="*/ 0 w 178"/>
                <a:gd name="T1" fmla="*/ 0 h 737"/>
                <a:gd name="T2" fmla="*/ 0 w 178"/>
                <a:gd name="T3" fmla="*/ 737 h 737"/>
                <a:gd name="T4" fmla="*/ 178 w 178"/>
                <a:gd name="T5" fmla="*/ 560 h 737"/>
                <a:gd name="T6" fmla="*/ 178 w 178"/>
                <a:gd name="T7" fmla="*/ 177 h 737"/>
                <a:gd name="T8" fmla="*/ 0 w 178"/>
                <a:gd name="T9" fmla="*/ 0 h 737"/>
                <a:gd name="T10" fmla="*/ 0 w 178"/>
                <a:gd name="T11" fmla="*/ 0 h 737"/>
                <a:gd name="T12" fmla="*/ 0 w 178"/>
                <a:gd name="T13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737">
                  <a:moveTo>
                    <a:pt x="0" y="0"/>
                  </a:moveTo>
                  <a:cubicBezTo>
                    <a:pt x="0" y="737"/>
                    <a:pt x="0" y="737"/>
                    <a:pt x="0" y="737"/>
                  </a:cubicBezTo>
                  <a:cubicBezTo>
                    <a:pt x="98" y="737"/>
                    <a:pt x="178" y="658"/>
                    <a:pt x="178" y="560"/>
                  </a:cubicBezTo>
                  <a:cubicBezTo>
                    <a:pt x="178" y="177"/>
                    <a:pt x="178" y="177"/>
                    <a:pt x="178" y="177"/>
                  </a:cubicBezTo>
                  <a:cubicBezTo>
                    <a:pt x="178" y="79"/>
                    <a:pt x="98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6" name="Freeform 647"/>
            <p:cNvSpPr>
              <a:spLocks noEditPoints="1"/>
            </p:cNvSpPr>
            <p:nvPr userDrawn="1"/>
          </p:nvSpPr>
          <p:spPr bwMode="auto">
            <a:xfrm>
              <a:off x="5599113" y="4562475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7 w 22"/>
                <a:gd name="T5" fmla="*/ 22 h 24"/>
                <a:gd name="T6" fmla="*/ 22 w 22"/>
                <a:gd name="T7" fmla="*/ 12 h 24"/>
                <a:gd name="T8" fmla="*/ 17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7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7" name="Freeform 648"/>
            <p:cNvSpPr>
              <a:spLocks noEditPoints="1"/>
            </p:cNvSpPr>
            <p:nvPr userDrawn="1"/>
          </p:nvSpPr>
          <p:spPr bwMode="auto">
            <a:xfrm>
              <a:off x="5665788" y="4562475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6 w 22"/>
                <a:gd name="T5" fmla="*/ 22 h 24"/>
                <a:gd name="T6" fmla="*/ 22 w 22"/>
                <a:gd name="T7" fmla="*/ 12 h 24"/>
                <a:gd name="T8" fmla="*/ 16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6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8" name="Freeform 649"/>
            <p:cNvSpPr>
              <a:spLocks noEditPoints="1"/>
            </p:cNvSpPr>
            <p:nvPr userDrawn="1"/>
          </p:nvSpPr>
          <p:spPr bwMode="auto">
            <a:xfrm>
              <a:off x="5730875" y="4562475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3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1" y="20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59" name="Freeform 650"/>
            <p:cNvSpPr>
              <a:spLocks noEditPoints="1"/>
            </p:cNvSpPr>
            <p:nvPr userDrawn="1"/>
          </p:nvSpPr>
          <p:spPr bwMode="auto">
            <a:xfrm>
              <a:off x="5797550" y="4562475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2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0" y="20"/>
                    <a:pt x="23" y="16"/>
                    <a:pt x="23" y="12"/>
                  </a:cubicBezTo>
                  <a:cubicBezTo>
                    <a:pt x="23" y="8"/>
                    <a:pt x="20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0" name="Freeform 651"/>
            <p:cNvSpPr>
              <a:spLocks noEditPoints="1"/>
            </p:cNvSpPr>
            <p:nvPr userDrawn="1"/>
          </p:nvSpPr>
          <p:spPr bwMode="auto">
            <a:xfrm>
              <a:off x="5864225" y="4564063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1" name="Freeform 652"/>
            <p:cNvSpPr>
              <a:spLocks noEditPoints="1"/>
            </p:cNvSpPr>
            <p:nvPr userDrawn="1"/>
          </p:nvSpPr>
          <p:spPr bwMode="auto">
            <a:xfrm>
              <a:off x="5930900" y="4564063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2" name="Freeform 653"/>
            <p:cNvSpPr>
              <a:spLocks noEditPoints="1"/>
            </p:cNvSpPr>
            <p:nvPr userDrawn="1"/>
          </p:nvSpPr>
          <p:spPr bwMode="auto">
            <a:xfrm>
              <a:off x="5997575" y="4564063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3" name="Freeform 654"/>
            <p:cNvSpPr>
              <a:spLocks noEditPoints="1"/>
            </p:cNvSpPr>
            <p:nvPr userDrawn="1"/>
          </p:nvSpPr>
          <p:spPr bwMode="auto">
            <a:xfrm>
              <a:off x="6062663" y="4564063"/>
              <a:ext cx="36513" cy="34925"/>
            </a:xfrm>
            <a:custGeom>
              <a:avLst/>
              <a:gdLst>
                <a:gd name="T0" fmla="*/ 0 w 23"/>
                <a:gd name="T1" fmla="*/ 11 h 22"/>
                <a:gd name="T2" fmla="*/ 12 w 23"/>
                <a:gd name="T3" fmla="*/ 22 h 22"/>
                <a:gd name="T4" fmla="*/ 23 w 23"/>
                <a:gd name="T5" fmla="*/ 11 h 22"/>
                <a:gd name="T6" fmla="*/ 12 w 23"/>
                <a:gd name="T7" fmla="*/ 0 h 22"/>
                <a:gd name="T8" fmla="*/ 0 w 23"/>
                <a:gd name="T9" fmla="*/ 11 h 22"/>
                <a:gd name="T10" fmla="*/ 0 w 23"/>
                <a:gd name="T11" fmla="*/ 11 h 22"/>
                <a:gd name="T12" fmla="*/ 0 w 23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0" y="11"/>
                  </a:moveTo>
                  <a:cubicBezTo>
                    <a:pt x="0" y="17"/>
                    <a:pt x="5" y="22"/>
                    <a:pt x="12" y="22"/>
                  </a:cubicBezTo>
                  <a:cubicBezTo>
                    <a:pt x="18" y="22"/>
                    <a:pt x="23" y="17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4" name="Freeform 655"/>
            <p:cNvSpPr>
              <a:spLocks noEditPoints="1"/>
            </p:cNvSpPr>
            <p:nvPr userDrawn="1"/>
          </p:nvSpPr>
          <p:spPr bwMode="auto">
            <a:xfrm>
              <a:off x="5599113" y="4670425"/>
              <a:ext cx="34925" cy="36513"/>
            </a:xfrm>
            <a:custGeom>
              <a:avLst/>
              <a:gdLst>
                <a:gd name="T0" fmla="*/ 0 w 22"/>
                <a:gd name="T1" fmla="*/ 11 h 23"/>
                <a:gd name="T2" fmla="*/ 5 w 22"/>
                <a:gd name="T3" fmla="*/ 21 h 23"/>
                <a:gd name="T4" fmla="*/ 17 w 22"/>
                <a:gd name="T5" fmla="*/ 21 h 23"/>
                <a:gd name="T6" fmla="*/ 22 w 22"/>
                <a:gd name="T7" fmla="*/ 11 h 23"/>
                <a:gd name="T8" fmla="*/ 17 w 22"/>
                <a:gd name="T9" fmla="*/ 2 h 23"/>
                <a:gd name="T10" fmla="*/ 5 w 22"/>
                <a:gd name="T11" fmla="*/ 2 h 23"/>
                <a:gd name="T12" fmla="*/ 0 w 22"/>
                <a:gd name="T13" fmla="*/ 11 h 23"/>
                <a:gd name="T14" fmla="*/ 0 w 22"/>
                <a:gd name="T15" fmla="*/ 11 h 23"/>
                <a:gd name="T16" fmla="*/ 0 w 22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5"/>
                    <a:pt x="2" y="19"/>
                    <a:pt x="5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5"/>
                    <a:pt x="22" y="11"/>
                  </a:cubicBezTo>
                  <a:cubicBezTo>
                    <a:pt x="22" y="7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5" name="Freeform 656"/>
            <p:cNvSpPr>
              <a:spLocks noEditPoints="1"/>
            </p:cNvSpPr>
            <p:nvPr userDrawn="1"/>
          </p:nvSpPr>
          <p:spPr bwMode="auto">
            <a:xfrm>
              <a:off x="5665788" y="4670425"/>
              <a:ext cx="34925" cy="36513"/>
            </a:xfrm>
            <a:custGeom>
              <a:avLst/>
              <a:gdLst>
                <a:gd name="T0" fmla="*/ 0 w 22"/>
                <a:gd name="T1" fmla="*/ 11 h 23"/>
                <a:gd name="T2" fmla="*/ 5 w 22"/>
                <a:gd name="T3" fmla="*/ 21 h 23"/>
                <a:gd name="T4" fmla="*/ 16 w 22"/>
                <a:gd name="T5" fmla="*/ 21 h 23"/>
                <a:gd name="T6" fmla="*/ 22 w 22"/>
                <a:gd name="T7" fmla="*/ 11 h 23"/>
                <a:gd name="T8" fmla="*/ 16 w 22"/>
                <a:gd name="T9" fmla="*/ 2 h 23"/>
                <a:gd name="T10" fmla="*/ 5 w 22"/>
                <a:gd name="T11" fmla="*/ 2 h 23"/>
                <a:gd name="T12" fmla="*/ 0 w 22"/>
                <a:gd name="T13" fmla="*/ 11 h 23"/>
                <a:gd name="T14" fmla="*/ 0 w 22"/>
                <a:gd name="T15" fmla="*/ 11 h 23"/>
                <a:gd name="T16" fmla="*/ 0 w 22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5"/>
                    <a:pt x="2" y="19"/>
                    <a:pt x="5" y="21"/>
                  </a:cubicBezTo>
                  <a:cubicBezTo>
                    <a:pt x="9" y="23"/>
                    <a:pt x="13" y="23"/>
                    <a:pt x="16" y="21"/>
                  </a:cubicBezTo>
                  <a:cubicBezTo>
                    <a:pt x="20" y="19"/>
                    <a:pt x="22" y="15"/>
                    <a:pt x="22" y="11"/>
                  </a:cubicBezTo>
                  <a:cubicBezTo>
                    <a:pt x="22" y="7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6" name="Freeform 657"/>
            <p:cNvSpPr>
              <a:spLocks noEditPoints="1"/>
            </p:cNvSpPr>
            <p:nvPr userDrawn="1"/>
          </p:nvSpPr>
          <p:spPr bwMode="auto">
            <a:xfrm>
              <a:off x="5730875" y="4670425"/>
              <a:ext cx="36513" cy="36513"/>
            </a:xfrm>
            <a:custGeom>
              <a:avLst/>
              <a:gdLst>
                <a:gd name="T0" fmla="*/ 0 w 23"/>
                <a:gd name="T1" fmla="*/ 11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1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1 h 23"/>
                <a:gd name="T14" fmla="*/ 0 w 23"/>
                <a:gd name="T15" fmla="*/ 11 h 23"/>
                <a:gd name="T16" fmla="*/ 0 w 23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1"/>
                  </a:moveTo>
                  <a:cubicBezTo>
                    <a:pt x="0" y="15"/>
                    <a:pt x="3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5"/>
                    <a:pt x="23" y="11"/>
                  </a:cubicBezTo>
                  <a:cubicBezTo>
                    <a:pt x="23" y="7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7" name="Freeform 658"/>
            <p:cNvSpPr>
              <a:spLocks noEditPoints="1"/>
            </p:cNvSpPr>
            <p:nvPr userDrawn="1"/>
          </p:nvSpPr>
          <p:spPr bwMode="auto">
            <a:xfrm>
              <a:off x="5797550" y="4670425"/>
              <a:ext cx="36513" cy="36513"/>
            </a:xfrm>
            <a:custGeom>
              <a:avLst/>
              <a:gdLst>
                <a:gd name="T0" fmla="*/ 0 w 23"/>
                <a:gd name="T1" fmla="*/ 11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1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1 h 23"/>
                <a:gd name="T14" fmla="*/ 0 w 23"/>
                <a:gd name="T15" fmla="*/ 11 h 23"/>
                <a:gd name="T16" fmla="*/ 0 w 23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1"/>
                  </a:moveTo>
                  <a:cubicBezTo>
                    <a:pt x="0" y="15"/>
                    <a:pt x="2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0" y="19"/>
                    <a:pt x="23" y="15"/>
                    <a:pt x="23" y="11"/>
                  </a:cubicBezTo>
                  <a:cubicBezTo>
                    <a:pt x="23" y="7"/>
                    <a:pt x="20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8" name="Freeform 659"/>
            <p:cNvSpPr>
              <a:spLocks noEditPoints="1"/>
            </p:cNvSpPr>
            <p:nvPr userDrawn="1"/>
          </p:nvSpPr>
          <p:spPr bwMode="auto">
            <a:xfrm>
              <a:off x="5864225" y="4670425"/>
              <a:ext cx="34925" cy="36513"/>
            </a:xfrm>
            <a:custGeom>
              <a:avLst/>
              <a:gdLst>
                <a:gd name="T0" fmla="*/ 0 w 22"/>
                <a:gd name="T1" fmla="*/ 11 h 23"/>
                <a:gd name="T2" fmla="*/ 11 w 22"/>
                <a:gd name="T3" fmla="*/ 23 h 23"/>
                <a:gd name="T4" fmla="*/ 22 w 22"/>
                <a:gd name="T5" fmla="*/ 11 h 23"/>
                <a:gd name="T6" fmla="*/ 11 w 22"/>
                <a:gd name="T7" fmla="*/ 0 h 23"/>
                <a:gd name="T8" fmla="*/ 0 w 22"/>
                <a:gd name="T9" fmla="*/ 11 h 23"/>
                <a:gd name="T10" fmla="*/ 0 w 22"/>
                <a:gd name="T11" fmla="*/ 11 h 23"/>
                <a:gd name="T12" fmla="*/ 0 w 22"/>
                <a:gd name="T1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9" name="Freeform 660"/>
            <p:cNvSpPr>
              <a:spLocks noEditPoints="1"/>
            </p:cNvSpPr>
            <p:nvPr userDrawn="1"/>
          </p:nvSpPr>
          <p:spPr bwMode="auto">
            <a:xfrm>
              <a:off x="5930900" y="4670425"/>
              <a:ext cx="34925" cy="36513"/>
            </a:xfrm>
            <a:custGeom>
              <a:avLst/>
              <a:gdLst>
                <a:gd name="T0" fmla="*/ 0 w 22"/>
                <a:gd name="T1" fmla="*/ 11 h 23"/>
                <a:gd name="T2" fmla="*/ 11 w 22"/>
                <a:gd name="T3" fmla="*/ 23 h 23"/>
                <a:gd name="T4" fmla="*/ 22 w 22"/>
                <a:gd name="T5" fmla="*/ 11 h 23"/>
                <a:gd name="T6" fmla="*/ 11 w 22"/>
                <a:gd name="T7" fmla="*/ 0 h 23"/>
                <a:gd name="T8" fmla="*/ 0 w 22"/>
                <a:gd name="T9" fmla="*/ 11 h 23"/>
                <a:gd name="T10" fmla="*/ 0 w 22"/>
                <a:gd name="T11" fmla="*/ 11 h 23"/>
                <a:gd name="T12" fmla="*/ 0 w 22"/>
                <a:gd name="T1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0" name="Freeform 661"/>
            <p:cNvSpPr>
              <a:spLocks noEditPoints="1"/>
            </p:cNvSpPr>
            <p:nvPr userDrawn="1"/>
          </p:nvSpPr>
          <p:spPr bwMode="auto">
            <a:xfrm>
              <a:off x="5997575" y="4670425"/>
              <a:ext cx="34925" cy="36513"/>
            </a:xfrm>
            <a:custGeom>
              <a:avLst/>
              <a:gdLst>
                <a:gd name="T0" fmla="*/ 0 w 22"/>
                <a:gd name="T1" fmla="*/ 11 h 23"/>
                <a:gd name="T2" fmla="*/ 11 w 22"/>
                <a:gd name="T3" fmla="*/ 23 h 23"/>
                <a:gd name="T4" fmla="*/ 22 w 22"/>
                <a:gd name="T5" fmla="*/ 11 h 23"/>
                <a:gd name="T6" fmla="*/ 11 w 22"/>
                <a:gd name="T7" fmla="*/ 0 h 23"/>
                <a:gd name="T8" fmla="*/ 0 w 22"/>
                <a:gd name="T9" fmla="*/ 11 h 23"/>
                <a:gd name="T10" fmla="*/ 0 w 22"/>
                <a:gd name="T11" fmla="*/ 11 h 23"/>
                <a:gd name="T12" fmla="*/ 0 w 22"/>
                <a:gd name="T1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1" name="Freeform 662"/>
            <p:cNvSpPr>
              <a:spLocks noEditPoints="1"/>
            </p:cNvSpPr>
            <p:nvPr userDrawn="1"/>
          </p:nvSpPr>
          <p:spPr bwMode="auto">
            <a:xfrm>
              <a:off x="6062663" y="4670425"/>
              <a:ext cx="36513" cy="36513"/>
            </a:xfrm>
            <a:custGeom>
              <a:avLst/>
              <a:gdLst>
                <a:gd name="T0" fmla="*/ 0 w 23"/>
                <a:gd name="T1" fmla="*/ 11 h 23"/>
                <a:gd name="T2" fmla="*/ 12 w 23"/>
                <a:gd name="T3" fmla="*/ 23 h 23"/>
                <a:gd name="T4" fmla="*/ 23 w 23"/>
                <a:gd name="T5" fmla="*/ 11 h 23"/>
                <a:gd name="T6" fmla="*/ 12 w 23"/>
                <a:gd name="T7" fmla="*/ 0 h 23"/>
                <a:gd name="T8" fmla="*/ 0 w 23"/>
                <a:gd name="T9" fmla="*/ 11 h 23"/>
                <a:gd name="T10" fmla="*/ 0 w 23"/>
                <a:gd name="T11" fmla="*/ 11 h 23"/>
                <a:gd name="T12" fmla="*/ 0 w 23"/>
                <a:gd name="T1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0" y="11"/>
                  </a:moveTo>
                  <a:cubicBezTo>
                    <a:pt x="0" y="18"/>
                    <a:pt x="5" y="23"/>
                    <a:pt x="12" y="23"/>
                  </a:cubicBezTo>
                  <a:cubicBezTo>
                    <a:pt x="18" y="23"/>
                    <a:pt x="23" y="18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2" name="Freeform 663"/>
            <p:cNvSpPr>
              <a:spLocks noEditPoints="1"/>
            </p:cNvSpPr>
            <p:nvPr userDrawn="1"/>
          </p:nvSpPr>
          <p:spPr bwMode="auto">
            <a:xfrm>
              <a:off x="5599113" y="4776788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3" name="Freeform 664"/>
            <p:cNvSpPr>
              <a:spLocks noEditPoints="1"/>
            </p:cNvSpPr>
            <p:nvPr userDrawn="1"/>
          </p:nvSpPr>
          <p:spPr bwMode="auto">
            <a:xfrm>
              <a:off x="5665788" y="4776788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6 w 22"/>
                <a:gd name="T5" fmla="*/ 21 h 23"/>
                <a:gd name="T6" fmla="*/ 22 w 22"/>
                <a:gd name="T7" fmla="*/ 12 h 23"/>
                <a:gd name="T8" fmla="*/ 16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6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4" name="Freeform 665"/>
            <p:cNvSpPr>
              <a:spLocks noEditPoints="1"/>
            </p:cNvSpPr>
            <p:nvPr userDrawn="1"/>
          </p:nvSpPr>
          <p:spPr bwMode="auto">
            <a:xfrm>
              <a:off x="5730875" y="4776788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3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5" name="Freeform 666"/>
            <p:cNvSpPr>
              <a:spLocks noEditPoints="1"/>
            </p:cNvSpPr>
            <p:nvPr userDrawn="1"/>
          </p:nvSpPr>
          <p:spPr bwMode="auto">
            <a:xfrm>
              <a:off x="5797550" y="4776788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2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0" y="19"/>
                    <a:pt x="23" y="16"/>
                    <a:pt x="23" y="12"/>
                  </a:cubicBezTo>
                  <a:cubicBezTo>
                    <a:pt x="23" y="8"/>
                    <a:pt x="20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6" name="Freeform 667"/>
            <p:cNvSpPr>
              <a:spLocks noEditPoints="1"/>
            </p:cNvSpPr>
            <p:nvPr userDrawn="1"/>
          </p:nvSpPr>
          <p:spPr bwMode="auto">
            <a:xfrm>
              <a:off x="5864225" y="4778375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7" name="Freeform 668"/>
            <p:cNvSpPr>
              <a:spLocks noEditPoints="1"/>
            </p:cNvSpPr>
            <p:nvPr userDrawn="1"/>
          </p:nvSpPr>
          <p:spPr bwMode="auto">
            <a:xfrm>
              <a:off x="5930900" y="4778375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8" name="Freeform 669"/>
            <p:cNvSpPr>
              <a:spLocks noEditPoints="1"/>
            </p:cNvSpPr>
            <p:nvPr userDrawn="1"/>
          </p:nvSpPr>
          <p:spPr bwMode="auto">
            <a:xfrm>
              <a:off x="5997575" y="4778375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9" name="Freeform 670"/>
            <p:cNvSpPr>
              <a:spLocks noEditPoints="1"/>
            </p:cNvSpPr>
            <p:nvPr userDrawn="1"/>
          </p:nvSpPr>
          <p:spPr bwMode="auto">
            <a:xfrm>
              <a:off x="6062663" y="4778375"/>
              <a:ext cx="36513" cy="34925"/>
            </a:xfrm>
            <a:custGeom>
              <a:avLst/>
              <a:gdLst>
                <a:gd name="T0" fmla="*/ 0 w 23"/>
                <a:gd name="T1" fmla="*/ 11 h 22"/>
                <a:gd name="T2" fmla="*/ 12 w 23"/>
                <a:gd name="T3" fmla="*/ 22 h 22"/>
                <a:gd name="T4" fmla="*/ 23 w 23"/>
                <a:gd name="T5" fmla="*/ 11 h 22"/>
                <a:gd name="T6" fmla="*/ 12 w 23"/>
                <a:gd name="T7" fmla="*/ 0 h 22"/>
                <a:gd name="T8" fmla="*/ 0 w 23"/>
                <a:gd name="T9" fmla="*/ 11 h 22"/>
                <a:gd name="T10" fmla="*/ 0 w 23"/>
                <a:gd name="T11" fmla="*/ 11 h 22"/>
                <a:gd name="T12" fmla="*/ 0 w 23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0" y="11"/>
                  </a:moveTo>
                  <a:cubicBezTo>
                    <a:pt x="0" y="17"/>
                    <a:pt x="5" y="22"/>
                    <a:pt x="12" y="22"/>
                  </a:cubicBezTo>
                  <a:cubicBezTo>
                    <a:pt x="18" y="22"/>
                    <a:pt x="23" y="17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0" name="Freeform 671"/>
            <p:cNvSpPr>
              <a:spLocks noEditPoints="1"/>
            </p:cNvSpPr>
            <p:nvPr userDrawn="1"/>
          </p:nvSpPr>
          <p:spPr bwMode="auto">
            <a:xfrm>
              <a:off x="5599113" y="4883150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7 w 22"/>
                <a:gd name="T5" fmla="*/ 22 h 24"/>
                <a:gd name="T6" fmla="*/ 22 w 22"/>
                <a:gd name="T7" fmla="*/ 12 h 24"/>
                <a:gd name="T8" fmla="*/ 17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7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1" name="Freeform 672"/>
            <p:cNvSpPr>
              <a:spLocks noEditPoints="1"/>
            </p:cNvSpPr>
            <p:nvPr userDrawn="1"/>
          </p:nvSpPr>
          <p:spPr bwMode="auto">
            <a:xfrm>
              <a:off x="5665788" y="4883150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6 w 22"/>
                <a:gd name="T5" fmla="*/ 22 h 24"/>
                <a:gd name="T6" fmla="*/ 22 w 22"/>
                <a:gd name="T7" fmla="*/ 12 h 24"/>
                <a:gd name="T8" fmla="*/ 16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6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2" name="Freeform 673"/>
            <p:cNvSpPr>
              <a:spLocks noEditPoints="1"/>
            </p:cNvSpPr>
            <p:nvPr userDrawn="1"/>
          </p:nvSpPr>
          <p:spPr bwMode="auto">
            <a:xfrm>
              <a:off x="5730875" y="4883150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3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1" y="20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3" name="Freeform 674"/>
            <p:cNvSpPr>
              <a:spLocks noEditPoints="1"/>
            </p:cNvSpPr>
            <p:nvPr userDrawn="1"/>
          </p:nvSpPr>
          <p:spPr bwMode="auto">
            <a:xfrm>
              <a:off x="5797550" y="4883150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2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0" y="20"/>
                    <a:pt x="23" y="16"/>
                    <a:pt x="23" y="12"/>
                  </a:cubicBezTo>
                  <a:cubicBezTo>
                    <a:pt x="23" y="8"/>
                    <a:pt x="20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4" name="Freeform 675"/>
            <p:cNvSpPr>
              <a:spLocks noEditPoints="1"/>
            </p:cNvSpPr>
            <p:nvPr userDrawn="1"/>
          </p:nvSpPr>
          <p:spPr bwMode="auto">
            <a:xfrm>
              <a:off x="5864225" y="4884738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5" name="Freeform 676"/>
            <p:cNvSpPr>
              <a:spLocks noEditPoints="1"/>
            </p:cNvSpPr>
            <p:nvPr userDrawn="1"/>
          </p:nvSpPr>
          <p:spPr bwMode="auto">
            <a:xfrm>
              <a:off x="5930900" y="4884738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6" name="Freeform 677"/>
            <p:cNvSpPr>
              <a:spLocks noEditPoints="1"/>
            </p:cNvSpPr>
            <p:nvPr userDrawn="1"/>
          </p:nvSpPr>
          <p:spPr bwMode="auto">
            <a:xfrm>
              <a:off x="5997575" y="4884738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7" name="Freeform 678"/>
            <p:cNvSpPr>
              <a:spLocks noEditPoints="1"/>
            </p:cNvSpPr>
            <p:nvPr userDrawn="1"/>
          </p:nvSpPr>
          <p:spPr bwMode="auto">
            <a:xfrm>
              <a:off x="6062663" y="4884738"/>
              <a:ext cx="36513" cy="34925"/>
            </a:xfrm>
            <a:custGeom>
              <a:avLst/>
              <a:gdLst>
                <a:gd name="T0" fmla="*/ 0 w 23"/>
                <a:gd name="T1" fmla="*/ 11 h 22"/>
                <a:gd name="T2" fmla="*/ 12 w 23"/>
                <a:gd name="T3" fmla="*/ 22 h 22"/>
                <a:gd name="T4" fmla="*/ 23 w 23"/>
                <a:gd name="T5" fmla="*/ 11 h 22"/>
                <a:gd name="T6" fmla="*/ 12 w 23"/>
                <a:gd name="T7" fmla="*/ 0 h 22"/>
                <a:gd name="T8" fmla="*/ 0 w 23"/>
                <a:gd name="T9" fmla="*/ 11 h 22"/>
                <a:gd name="T10" fmla="*/ 0 w 23"/>
                <a:gd name="T11" fmla="*/ 11 h 22"/>
                <a:gd name="T12" fmla="*/ 0 w 23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0" y="11"/>
                  </a:moveTo>
                  <a:cubicBezTo>
                    <a:pt x="0" y="17"/>
                    <a:pt x="5" y="22"/>
                    <a:pt x="12" y="22"/>
                  </a:cubicBezTo>
                  <a:cubicBezTo>
                    <a:pt x="18" y="22"/>
                    <a:pt x="23" y="17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8" name="Freeform 679"/>
            <p:cNvSpPr>
              <a:spLocks noEditPoints="1"/>
            </p:cNvSpPr>
            <p:nvPr userDrawn="1"/>
          </p:nvSpPr>
          <p:spPr bwMode="auto">
            <a:xfrm>
              <a:off x="5599113" y="499110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89" name="Freeform 680"/>
            <p:cNvSpPr>
              <a:spLocks noEditPoints="1"/>
            </p:cNvSpPr>
            <p:nvPr userDrawn="1"/>
          </p:nvSpPr>
          <p:spPr bwMode="auto">
            <a:xfrm>
              <a:off x="5665788" y="499110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6 w 22"/>
                <a:gd name="T5" fmla="*/ 21 h 23"/>
                <a:gd name="T6" fmla="*/ 22 w 22"/>
                <a:gd name="T7" fmla="*/ 12 h 23"/>
                <a:gd name="T8" fmla="*/ 16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6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0" name="Freeform 681"/>
            <p:cNvSpPr>
              <a:spLocks noEditPoints="1"/>
            </p:cNvSpPr>
            <p:nvPr userDrawn="1"/>
          </p:nvSpPr>
          <p:spPr bwMode="auto">
            <a:xfrm>
              <a:off x="5730875" y="4991100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3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1" name="Freeform 682"/>
            <p:cNvSpPr>
              <a:spLocks noEditPoints="1"/>
            </p:cNvSpPr>
            <p:nvPr userDrawn="1"/>
          </p:nvSpPr>
          <p:spPr bwMode="auto">
            <a:xfrm>
              <a:off x="5797550" y="4991100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2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0" y="19"/>
                    <a:pt x="23" y="16"/>
                    <a:pt x="23" y="12"/>
                  </a:cubicBezTo>
                  <a:cubicBezTo>
                    <a:pt x="23" y="8"/>
                    <a:pt x="20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2" name="Freeform 683"/>
            <p:cNvSpPr>
              <a:spLocks noEditPoints="1"/>
            </p:cNvSpPr>
            <p:nvPr userDrawn="1"/>
          </p:nvSpPr>
          <p:spPr bwMode="auto">
            <a:xfrm>
              <a:off x="5864225" y="499110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3" name="Freeform 684"/>
            <p:cNvSpPr>
              <a:spLocks noEditPoints="1"/>
            </p:cNvSpPr>
            <p:nvPr userDrawn="1"/>
          </p:nvSpPr>
          <p:spPr bwMode="auto">
            <a:xfrm>
              <a:off x="5930900" y="499110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4" name="Freeform 685"/>
            <p:cNvSpPr>
              <a:spLocks noEditPoints="1"/>
            </p:cNvSpPr>
            <p:nvPr userDrawn="1"/>
          </p:nvSpPr>
          <p:spPr bwMode="auto">
            <a:xfrm>
              <a:off x="5997575" y="499110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5" name="Freeform 686"/>
            <p:cNvSpPr>
              <a:spLocks noEditPoints="1"/>
            </p:cNvSpPr>
            <p:nvPr userDrawn="1"/>
          </p:nvSpPr>
          <p:spPr bwMode="auto">
            <a:xfrm>
              <a:off x="6062663" y="4991100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12 w 23"/>
                <a:gd name="T3" fmla="*/ 23 h 23"/>
                <a:gd name="T4" fmla="*/ 23 w 23"/>
                <a:gd name="T5" fmla="*/ 12 h 23"/>
                <a:gd name="T6" fmla="*/ 12 w 23"/>
                <a:gd name="T7" fmla="*/ 0 h 23"/>
                <a:gd name="T8" fmla="*/ 0 w 23"/>
                <a:gd name="T9" fmla="*/ 12 h 23"/>
                <a:gd name="T10" fmla="*/ 0 w 23"/>
                <a:gd name="T11" fmla="*/ 12 h 23"/>
                <a:gd name="T12" fmla="*/ 0 w 23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8"/>
                    <a:pt x="5" y="23"/>
                    <a:pt x="12" y="23"/>
                  </a:cubicBezTo>
                  <a:cubicBezTo>
                    <a:pt x="18" y="23"/>
                    <a:pt x="23" y="18"/>
                    <a:pt x="23" y="12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6" name="Freeform 687"/>
            <p:cNvSpPr>
              <a:spLocks noEditPoints="1"/>
            </p:cNvSpPr>
            <p:nvPr userDrawn="1"/>
          </p:nvSpPr>
          <p:spPr bwMode="auto">
            <a:xfrm>
              <a:off x="5599113" y="5099050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7 w 22"/>
                <a:gd name="T5" fmla="*/ 22 h 24"/>
                <a:gd name="T6" fmla="*/ 22 w 22"/>
                <a:gd name="T7" fmla="*/ 12 h 24"/>
                <a:gd name="T8" fmla="*/ 17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7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7" name="Freeform 688"/>
            <p:cNvSpPr>
              <a:spLocks noEditPoints="1"/>
            </p:cNvSpPr>
            <p:nvPr userDrawn="1"/>
          </p:nvSpPr>
          <p:spPr bwMode="auto">
            <a:xfrm>
              <a:off x="5665788" y="5099050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6 w 22"/>
                <a:gd name="T5" fmla="*/ 22 h 24"/>
                <a:gd name="T6" fmla="*/ 22 w 22"/>
                <a:gd name="T7" fmla="*/ 12 h 24"/>
                <a:gd name="T8" fmla="*/ 16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6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8" name="Freeform 689"/>
            <p:cNvSpPr>
              <a:spLocks noEditPoints="1"/>
            </p:cNvSpPr>
            <p:nvPr userDrawn="1"/>
          </p:nvSpPr>
          <p:spPr bwMode="auto">
            <a:xfrm>
              <a:off x="5730875" y="5099050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3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1" y="20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9" name="Freeform 690"/>
            <p:cNvSpPr>
              <a:spLocks noEditPoints="1"/>
            </p:cNvSpPr>
            <p:nvPr userDrawn="1"/>
          </p:nvSpPr>
          <p:spPr bwMode="auto">
            <a:xfrm>
              <a:off x="5797550" y="5099050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2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0" y="20"/>
                    <a:pt x="23" y="16"/>
                    <a:pt x="23" y="12"/>
                  </a:cubicBezTo>
                  <a:cubicBezTo>
                    <a:pt x="23" y="8"/>
                    <a:pt x="20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0" name="Freeform 691"/>
            <p:cNvSpPr>
              <a:spLocks noEditPoints="1"/>
            </p:cNvSpPr>
            <p:nvPr userDrawn="1"/>
          </p:nvSpPr>
          <p:spPr bwMode="auto">
            <a:xfrm>
              <a:off x="5864225" y="5100638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1" name="Freeform 692"/>
            <p:cNvSpPr>
              <a:spLocks noEditPoints="1"/>
            </p:cNvSpPr>
            <p:nvPr userDrawn="1"/>
          </p:nvSpPr>
          <p:spPr bwMode="auto">
            <a:xfrm>
              <a:off x="5930900" y="5100638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2" name="Freeform 693"/>
            <p:cNvSpPr>
              <a:spLocks noEditPoints="1"/>
            </p:cNvSpPr>
            <p:nvPr userDrawn="1"/>
          </p:nvSpPr>
          <p:spPr bwMode="auto">
            <a:xfrm>
              <a:off x="5997575" y="5100638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3" name="Freeform 694"/>
            <p:cNvSpPr>
              <a:spLocks noEditPoints="1"/>
            </p:cNvSpPr>
            <p:nvPr userDrawn="1"/>
          </p:nvSpPr>
          <p:spPr bwMode="auto">
            <a:xfrm>
              <a:off x="6062663" y="5100638"/>
              <a:ext cx="36513" cy="34925"/>
            </a:xfrm>
            <a:custGeom>
              <a:avLst/>
              <a:gdLst>
                <a:gd name="T0" fmla="*/ 0 w 23"/>
                <a:gd name="T1" fmla="*/ 11 h 22"/>
                <a:gd name="T2" fmla="*/ 12 w 23"/>
                <a:gd name="T3" fmla="*/ 22 h 22"/>
                <a:gd name="T4" fmla="*/ 23 w 23"/>
                <a:gd name="T5" fmla="*/ 11 h 22"/>
                <a:gd name="T6" fmla="*/ 12 w 23"/>
                <a:gd name="T7" fmla="*/ 0 h 22"/>
                <a:gd name="T8" fmla="*/ 0 w 23"/>
                <a:gd name="T9" fmla="*/ 11 h 22"/>
                <a:gd name="T10" fmla="*/ 0 w 23"/>
                <a:gd name="T11" fmla="*/ 11 h 22"/>
                <a:gd name="T12" fmla="*/ 0 w 23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0" y="11"/>
                  </a:moveTo>
                  <a:cubicBezTo>
                    <a:pt x="0" y="17"/>
                    <a:pt x="5" y="22"/>
                    <a:pt x="12" y="22"/>
                  </a:cubicBezTo>
                  <a:cubicBezTo>
                    <a:pt x="18" y="22"/>
                    <a:pt x="23" y="17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4" name="Freeform 695"/>
            <p:cNvSpPr>
              <a:spLocks noEditPoints="1"/>
            </p:cNvSpPr>
            <p:nvPr userDrawn="1"/>
          </p:nvSpPr>
          <p:spPr bwMode="auto">
            <a:xfrm>
              <a:off x="5632450" y="461645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6 w 22"/>
                <a:gd name="T5" fmla="*/ 21 h 23"/>
                <a:gd name="T6" fmla="*/ 22 w 22"/>
                <a:gd name="T7" fmla="*/ 12 h 23"/>
                <a:gd name="T8" fmla="*/ 16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6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5" name="Freeform 696"/>
            <p:cNvSpPr>
              <a:spLocks noEditPoints="1"/>
            </p:cNvSpPr>
            <p:nvPr userDrawn="1"/>
          </p:nvSpPr>
          <p:spPr bwMode="auto">
            <a:xfrm>
              <a:off x="5567363" y="461645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6" name="Freeform 697"/>
            <p:cNvSpPr>
              <a:spLocks noEditPoints="1"/>
            </p:cNvSpPr>
            <p:nvPr userDrawn="1"/>
          </p:nvSpPr>
          <p:spPr bwMode="auto">
            <a:xfrm>
              <a:off x="5697538" y="4616450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3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7" name="Freeform 698"/>
            <p:cNvSpPr>
              <a:spLocks noEditPoints="1"/>
            </p:cNvSpPr>
            <p:nvPr userDrawn="1"/>
          </p:nvSpPr>
          <p:spPr bwMode="auto">
            <a:xfrm>
              <a:off x="5764213" y="4616450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2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8" name="Freeform 699"/>
            <p:cNvSpPr>
              <a:spLocks noEditPoints="1"/>
            </p:cNvSpPr>
            <p:nvPr userDrawn="1"/>
          </p:nvSpPr>
          <p:spPr bwMode="auto">
            <a:xfrm>
              <a:off x="5830888" y="461645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6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6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6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9" name="Freeform 700"/>
            <p:cNvSpPr>
              <a:spLocks noEditPoints="1"/>
            </p:cNvSpPr>
            <p:nvPr userDrawn="1"/>
          </p:nvSpPr>
          <p:spPr bwMode="auto">
            <a:xfrm>
              <a:off x="5897563" y="461645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6"/>
                    <a:pt x="17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0" name="Freeform 701"/>
            <p:cNvSpPr>
              <a:spLocks noEditPoints="1"/>
            </p:cNvSpPr>
            <p:nvPr userDrawn="1"/>
          </p:nvSpPr>
          <p:spPr bwMode="auto">
            <a:xfrm>
              <a:off x="5964238" y="461645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6"/>
                    <a:pt x="17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1" name="Freeform 702"/>
            <p:cNvSpPr>
              <a:spLocks noEditPoints="1"/>
            </p:cNvSpPr>
            <p:nvPr userDrawn="1"/>
          </p:nvSpPr>
          <p:spPr bwMode="auto">
            <a:xfrm>
              <a:off x="6030913" y="461645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6"/>
                    <a:pt x="17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2" name="Freeform 703"/>
            <p:cNvSpPr>
              <a:spLocks noEditPoints="1"/>
            </p:cNvSpPr>
            <p:nvPr userDrawn="1"/>
          </p:nvSpPr>
          <p:spPr bwMode="auto">
            <a:xfrm>
              <a:off x="6094413" y="4616450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12 w 23"/>
                <a:gd name="T3" fmla="*/ 23 h 23"/>
                <a:gd name="T4" fmla="*/ 23 w 23"/>
                <a:gd name="T5" fmla="*/ 12 h 23"/>
                <a:gd name="T6" fmla="*/ 12 w 23"/>
                <a:gd name="T7" fmla="*/ 0 h 23"/>
                <a:gd name="T8" fmla="*/ 0 w 23"/>
                <a:gd name="T9" fmla="*/ 12 h 23"/>
                <a:gd name="T10" fmla="*/ 0 w 23"/>
                <a:gd name="T11" fmla="*/ 12 h 23"/>
                <a:gd name="T12" fmla="*/ 0 w 23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8"/>
                    <a:pt x="5" y="23"/>
                    <a:pt x="12" y="23"/>
                  </a:cubicBezTo>
                  <a:cubicBezTo>
                    <a:pt x="18" y="23"/>
                    <a:pt x="23" y="18"/>
                    <a:pt x="23" y="12"/>
                  </a:cubicBezTo>
                  <a:cubicBezTo>
                    <a:pt x="23" y="6"/>
                    <a:pt x="18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3" name="Freeform 704"/>
            <p:cNvSpPr>
              <a:spLocks noEditPoints="1"/>
            </p:cNvSpPr>
            <p:nvPr userDrawn="1"/>
          </p:nvSpPr>
          <p:spPr bwMode="auto">
            <a:xfrm>
              <a:off x="5632450" y="4722813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6 w 22"/>
                <a:gd name="T5" fmla="*/ 22 h 24"/>
                <a:gd name="T6" fmla="*/ 22 w 22"/>
                <a:gd name="T7" fmla="*/ 12 h 24"/>
                <a:gd name="T8" fmla="*/ 16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6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4" name="Freeform 705"/>
            <p:cNvSpPr>
              <a:spLocks noEditPoints="1"/>
            </p:cNvSpPr>
            <p:nvPr userDrawn="1"/>
          </p:nvSpPr>
          <p:spPr bwMode="auto">
            <a:xfrm>
              <a:off x="5567363" y="4722813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7 w 22"/>
                <a:gd name="T5" fmla="*/ 22 h 24"/>
                <a:gd name="T6" fmla="*/ 22 w 22"/>
                <a:gd name="T7" fmla="*/ 12 h 24"/>
                <a:gd name="T8" fmla="*/ 17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7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5" name="Freeform 706"/>
            <p:cNvSpPr>
              <a:spLocks noEditPoints="1"/>
            </p:cNvSpPr>
            <p:nvPr userDrawn="1"/>
          </p:nvSpPr>
          <p:spPr bwMode="auto">
            <a:xfrm>
              <a:off x="5697538" y="4722813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3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1" y="20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6" name="Freeform 707"/>
            <p:cNvSpPr>
              <a:spLocks noEditPoints="1"/>
            </p:cNvSpPr>
            <p:nvPr userDrawn="1"/>
          </p:nvSpPr>
          <p:spPr bwMode="auto">
            <a:xfrm>
              <a:off x="5764213" y="4722813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2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1" y="20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7" name="Freeform 708"/>
            <p:cNvSpPr>
              <a:spLocks noEditPoints="1"/>
            </p:cNvSpPr>
            <p:nvPr userDrawn="1"/>
          </p:nvSpPr>
          <p:spPr bwMode="auto">
            <a:xfrm>
              <a:off x="5830888" y="4722813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6 w 22"/>
                <a:gd name="T3" fmla="*/ 22 h 24"/>
                <a:gd name="T4" fmla="*/ 17 w 22"/>
                <a:gd name="T5" fmla="*/ 22 h 24"/>
                <a:gd name="T6" fmla="*/ 22 w 22"/>
                <a:gd name="T7" fmla="*/ 12 h 24"/>
                <a:gd name="T8" fmla="*/ 17 w 22"/>
                <a:gd name="T9" fmla="*/ 2 h 24"/>
                <a:gd name="T10" fmla="*/ 6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6" y="22"/>
                  </a:cubicBezTo>
                  <a:cubicBezTo>
                    <a:pt x="9" y="24"/>
                    <a:pt x="13" y="24"/>
                    <a:pt x="17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8" name="Freeform 709"/>
            <p:cNvSpPr>
              <a:spLocks noEditPoints="1"/>
            </p:cNvSpPr>
            <p:nvPr userDrawn="1"/>
          </p:nvSpPr>
          <p:spPr bwMode="auto">
            <a:xfrm>
              <a:off x="5897563" y="4724400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9" name="Freeform 710"/>
            <p:cNvSpPr>
              <a:spLocks noEditPoints="1"/>
            </p:cNvSpPr>
            <p:nvPr userDrawn="1"/>
          </p:nvSpPr>
          <p:spPr bwMode="auto">
            <a:xfrm>
              <a:off x="5964238" y="4724400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0" name="Freeform 711"/>
            <p:cNvSpPr>
              <a:spLocks noEditPoints="1"/>
            </p:cNvSpPr>
            <p:nvPr userDrawn="1"/>
          </p:nvSpPr>
          <p:spPr bwMode="auto">
            <a:xfrm>
              <a:off x="6030913" y="4724400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1" name="Freeform 712"/>
            <p:cNvSpPr>
              <a:spLocks noEditPoints="1"/>
            </p:cNvSpPr>
            <p:nvPr userDrawn="1"/>
          </p:nvSpPr>
          <p:spPr bwMode="auto">
            <a:xfrm>
              <a:off x="6094413" y="4724400"/>
              <a:ext cx="36513" cy="34925"/>
            </a:xfrm>
            <a:custGeom>
              <a:avLst/>
              <a:gdLst>
                <a:gd name="T0" fmla="*/ 0 w 23"/>
                <a:gd name="T1" fmla="*/ 11 h 22"/>
                <a:gd name="T2" fmla="*/ 12 w 23"/>
                <a:gd name="T3" fmla="*/ 22 h 22"/>
                <a:gd name="T4" fmla="*/ 23 w 23"/>
                <a:gd name="T5" fmla="*/ 11 h 22"/>
                <a:gd name="T6" fmla="*/ 12 w 23"/>
                <a:gd name="T7" fmla="*/ 0 h 22"/>
                <a:gd name="T8" fmla="*/ 0 w 23"/>
                <a:gd name="T9" fmla="*/ 11 h 22"/>
                <a:gd name="T10" fmla="*/ 0 w 23"/>
                <a:gd name="T11" fmla="*/ 11 h 22"/>
                <a:gd name="T12" fmla="*/ 0 w 23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0" y="11"/>
                  </a:moveTo>
                  <a:cubicBezTo>
                    <a:pt x="0" y="17"/>
                    <a:pt x="5" y="22"/>
                    <a:pt x="12" y="22"/>
                  </a:cubicBezTo>
                  <a:cubicBezTo>
                    <a:pt x="18" y="22"/>
                    <a:pt x="23" y="17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2" name="Freeform 713"/>
            <p:cNvSpPr>
              <a:spLocks noEditPoints="1"/>
            </p:cNvSpPr>
            <p:nvPr userDrawn="1"/>
          </p:nvSpPr>
          <p:spPr bwMode="auto">
            <a:xfrm>
              <a:off x="5632450" y="4830763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6 w 22"/>
                <a:gd name="T5" fmla="*/ 21 h 23"/>
                <a:gd name="T6" fmla="*/ 22 w 22"/>
                <a:gd name="T7" fmla="*/ 12 h 23"/>
                <a:gd name="T8" fmla="*/ 16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5"/>
                    <a:pt x="2" y="19"/>
                    <a:pt x="5" y="21"/>
                  </a:cubicBezTo>
                  <a:cubicBezTo>
                    <a:pt x="9" y="23"/>
                    <a:pt x="13" y="23"/>
                    <a:pt x="16" y="21"/>
                  </a:cubicBezTo>
                  <a:cubicBezTo>
                    <a:pt x="20" y="19"/>
                    <a:pt x="22" y="15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3" name="Freeform 714"/>
            <p:cNvSpPr>
              <a:spLocks noEditPoints="1"/>
            </p:cNvSpPr>
            <p:nvPr userDrawn="1"/>
          </p:nvSpPr>
          <p:spPr bwMode="auto">
            <a:xfrm>
              <a:off x="5567363" y="4830763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5"/>
                    <a:pt x="2" y="19"/>
                    <a:pt x="5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5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4" name="Freeform 715"/>
            <p:cNvSpPr>
              <a:spLocks noEditPoints="1"/>
            </p:cNvSpPr>
            <p:nvPr userDrawn="1"/>
          </p:nvSpPr>
          <p:spPr bwMode="auto">
            <a:xfrm>
              <a:off x="5697538" y="4830763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5"/>
                    <a:pt x="3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5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5" name="Freeform 716"/>
            <p:cNvSpPr>
              <a:spLocks noEditPoints="1"/>
            </p:cNvSpPr>
            <p:nvPr userDrawn="1"/>
          </p:nvSpPr>
          <p:spPr bwMode="auto">
            <a:xfrm>
              <a:off x="5764213" y="4830763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5"/>
                    <a:pt x="2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5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6" name="Freeform 717"/>
            <p:cNvSpPr>
              <a:spLocks noEditPoints="1"/>
            </p:cNvSpPr>
            <p:nvPr userDrawn="1"/>
          </p:nvSpPr>
          <p:spPr bwMode="auto">
            <a:xfrm>
              <a:off x="5830888" y="4830763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6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6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5"/>
                    <a:pt x="2" y="19"/>
                    <a:pt x="6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5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7" name="Freeform 718"/>
            <p:cNvSpPr>
              <a:spLocks noEditPoints="1"/>
            </p:cNvSpPr>
            <p:nvPr userDrawn="1"/>
          </p:nvSpPr>
          <p:spPr bwMode="auto">
            <a:xfrm>
              <a:off x="5897563" y="4830763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8" name="Freeform 719"/>
            <p:cNvSpPr>
              <a:spLocks noEditPoints="1"/>
            </p:cNvSpPr>
            <p:nvPr userDrawn="1"/>
          </p:nvSpPr>
          <p:spPr bwMode="auto">
            <a:xfrm>
              <a:off x="5964238" y="4830763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29" name="Freeform 720"/>
            <p:cNvSpPr>
              <a:spLocks noEditPoints="1"/>
            </p:cNvSpPr>
            <p:nvPr userDrawn="1"/>
          </p:nvSpPr>
          <p:spPr bwMode="auto">
            <a:xfrm>
              <a:off x="6030913" y="4830763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0" name="Freeform 721"/>
            <p:cNvSpPr>
              <a:spLocks noEditPoints="1"/>
            </p:cNvSpPr>
            <p:nvPr userDrawn="1"/>
          </p:nvSpPr>
          <p:spPr bwMode="auto">
            <a:xfrm>
              <a:off x="6094413" y="4830763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12 w 23"/>
                <a:gd name="T3" fmla="*/ 23 h 23"/>
                <a:gd name="T4" fmla="*/ 23 w 23"/>
                <a:gd name="T5" fmla="*/ 12 h 23"/>
                <a:gd name="T6" fmla="*/ 12 w 23"/>
                <a:gd name="T7" fmla="*/ 0 h 23"/>
                <a:gd name="T8" fmla="*/ 0 w 23"/>
                <a:gd name="T9" fmla="*/ 12 h 23"/>
                <a:gd name="T10" fmla="*/ 0 w 23"/>
                <a:gd name="T11" fmla="*/ 12 h 23"/>
                <a:gd name="T12" fmla="*/ 0 w 23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8"/>
                    <a:pt x="5" y="23"/>
                    <a:pt x="12" y="23"/>
                  </a:cubicBezTo>
                  <a:cubicBezTo>
                    <a:pt x="18" y="23"/>
                    <a:pt x="23" y="18"/>
                    <a:pt x="23" y="12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1" name="Freeform 722"/>
            <p:cNvSpPr>
              <a:spLocks noEditPoints="1"/>
            </p:cNvSpPr>
            <p:nvPr userDrawn="1"/>
          </p:nvSpPr>
          <p:spPr bwMode="auto">
            <a:xfrm>
              <a:off x="5632450" y="4937125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6 w 22"/>
                <a:gd name="T5" fmla="*/ 22 h 24"/>
                <a:gd name="T6" fmla="*/ 22 w 22"/>
                <a:gd name="T7" fmla="*/ 12 h 24"/>
                <a:gd name="T8" fmla="*/ 16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6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2" name="Freeform 723"/>
            <p:cNvSpPr>
              <a:spLocks noEditPoints="1"/>
            </p:cNvSpPr>
            <p:nvPr userDrawn="1"/>
          </p:nvSpPr>
          <p:spPr bwMode="auto">
            <a:xfrm>
              <a:off x="5567363" y="4937125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7 w 22"/>
                <a:gd name="T5" fmla="*/ 22 h 24"/>
                <a:gd name="T6" fmla="*/ 22 w 22"/>
                <a:gd name="T7" fmla="*/ 12 h 24"/>
                <a:gd name="T8" fmla="*/ 17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7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3" name="Freeform 724"/>
            <p:cNvSpPr>
              <a:spLocks noEditPoints="1"/>
            </p:cNvSpPr>
            <p:nvPr userDrawn="1"/>
          </p:nvSpPr>
          <p:spPr bwMode="auto">
            <a:xfrm>
              <a:off x="5697538" y="4937125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3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1" y="20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4" name="Freeform 725"/>
            <p:cNvSpPr>
              <a:spLocks noEditPoints="1"/>
            </p:cNvSpPr>
            <p:nvPr userDrawn="1"/>
          </p:nvSpPr>
          <p:spPr bwMode="auto">
            <a:xfrm>
              <a:off x="5764213" y="4937125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2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1" y="20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5" name="Freeform 726"/>
            <p:cNvSpPr>
              <a:spLocks noEditPoints="1"/>
            </p:cNvSpPr>
            <p:nvPr userDrawn="1"/>
          </p:nvSpPr>
          <p:spPr bwMode="auto">
            <a:xfrm>
              <a:off x="5830888" y="4937125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6 w 22"/>
                <a:gd name="T3" fmla="*/ 22 h 24"/>
                <a:gd name="T4" fmla="*/ 17 w 22"/>
                <a:gd name="T5" fmla="*/ 22 h 24"/>
                <a:gd name="T6" fmla="*/ 22 w 22"/>
                <a:gd name="T7" fmla="*/ 12 h 24"/>
                <a:gd name="T8" fmla="*/ 17 w 22"/>
                <a:gd name="T9" fmla="*/ 2 h 24"/>
                <a:gd name="T10" fmla="*/ 6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6" y="22"/>
                  </a:cubicBezTo>
                  <a:cubicBezTo>
                    <a:pt x="9" y="24"/>
                    <a:pt x="13" y="24"/>
                    <a:pt x="17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6" name="Freeform 727"/>
            <p:cNvSpPr>
              <a:spLocks noEditPoints="1"/>
            </p:cNvSpPr>
            <p:nvPr userDrawn="1"/>
          </p:nvSpPr>
          <p:spPr bwMode="auto">
            <a:xfrm>
              <a:off x="5897563" y="4938713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7" name="Freeform 728"/>
            <p:cNvSpPr>
              <a:spLocks noEditPoints="1"/>
            </p:cNvSpPr>
            <p:nvPr userDrawn="1"/>
          </p:nvSpPr>
          <p:spPr bwMode="auto">
            <a:xfrm>
              <a:off x="5964238" y="4938713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8" name="Freeform 729"/>
            <p:cNvSpPr>
              <a:spLocks noEditPoints="1"/>
            </p:cNvSpPr>
            <p:nvPr userDrawn="1"/>
          </p:nvSpPr>
          <p:spPr bwMode="auto">
            <a:xfrm>
              <a:off x="6030913" y="4938713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39" name="Freeform 730"/>
            <p:cNvSpPr>
              <a:spLocks noEditPoints="1"/>
            </p:cNvSpPr>
            <p:nvPr userDrawn="1"/>
          </p:nvSpPr>
          <p:spPr bwMode="auto">
            <a:xfrm>
              <a:off x="6094413" y="4938713"/>
              <a:ext cx="36513" cy="34925"/>
            </a:xfrm>
            <a:custGeom>
              <a:avLst/>
              <a:gdLst>
                <a:gd name="T0" fmla="*/ 0 w 23"/>
                <a:gd name="T1" fmla="*/ 11 h 22"/>
                <a:gd name="T2" fmla="*/ 12 w 23"/>
                <a:gd name="T3" fmla="*/ 22 h 22"/>
                <a:gd name="T4" fmla="*/ 23 w 23"/>
                <a:gd name="T5" fmla="*/ 11 h 22"/>
                <a:gd name="T6" fmla="*/ 12 w 23"/>
                <a:gd name="T7" fmla="*/ 0 h 22"/>
                <a:gd name="T8" fmla="*/ 0 w 23"/>
                <a:gd name="T9" fmla="*/ 11 h 22"/>
                <a:gd name="T10" fmla="*/ 0 w 23"/>
                <a:gd name="T11" fmla="*/ 11 h 22"/>
                <a:gd name="T12" fmla="*/ 0 w 23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0" y="11"/>
                  </a:moveTo>
                  <a:cubicBezTo>
                    <a:pt x="0" y="17"/>
                    <a:pt x="5" y="22"/>
                    <a:pt x="12" y="22"/>
                  </a:cubicBezTo>
                  <a:cubicBezTo>
                    <a:pt x="18" y="22"/>
                    <a:pt x="23" y="17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40" name="Freeform 731"/>
            <p:cNvSpPr>
              <a:spLocks noEditPoints="1"/>
            </p:cNvSpPr>
            <p:nvPr userDrawn="1"/>
          </p:nvSpPr>
          <p:spPr bwMode="auto">
            <a:xfrm>
              <a:off x="5632450" y="5045075"/>
              <a:ext cx="34925" cy="38100"/>
            </a:xfrm>
            <a:custGeom>
              <a:avLst/>
              <a:gdLst>
                <a:gd name="T0" fmla="*/ 0 w 22"/>
                <a:gd name="T1" fmla="*/ 11 h 23"/>
                <a:gd name="T2" fmla="*/ 5 w 22"/>
                <a:gd name="T3" fmla="*/ 21 h 23"/>
                <a:gd name="T4" fmla="*/ 16 w 22"/>
                <a:gd name="T5" fmla="*/ 21 h 23"/>
                <a:gd name="T6" fmla="*/ 22 w 22"/>
                <a:gd name="T7" fmla="*/ 11 h 23"/>
                <a:gd name="T8" fmla="*/ 16 w 22"/>
                <a:gd name="T9" fmla="*/ 2 h 23"/>
                <a:gd name="T10" fmla="*/ 5 w 22"/>
                <a:gd name="T11" fmla="*/ 2 h 23"/>
                <a:gd name="T12" fmla="*/ 0 w 22"/>
                <a:gd name="T13" fmla="*/ 11 h 23"/>
                <a:gd name="T14" fmla="*/ 0 w 22"/>
                <a:gd name="T15" fmla="*/ 11 h 23"/>
                <a:gd name="T16" fmla="*/ 0 w 22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5"/>
                    <a:pt x="2" y="19"/>
                    <a:pt x="5" y="21"/>
                  </a:cubicBezTo>
                  <a:cubicBezTo>
                    <a:pt x="9" y="23"/>
                    <a:pt x="13" y="23"/>
                    <a:pt x="16" y="21"/>
                  </a:cubicBezTo>
                  <a:cubicBezTo>
                    <a:pt x="20" y="19"/>
                    <a:pt x="22" y="15"/>
                    <a:pt x="22" y="11"/>
                  </a:cubicBezTo>
                  <a:cubicBezTo>
                    <a:pt x="22" y="7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41" name="Freeform 732"/>
            <p:cNvSpPr>
              <a:spLocks noEditPoints="1"/>
            </p:cNvSpPr>
            <p:nvPr userDrawn="1"/>
          </p:nvSpPr>
          <p:spPr bwMode="auto">
            <a:xfrm>
              <a:off x="5567363" y="5045075"/>
              <a:ext cx="34925" cy="38100"/>
            </a:xfrm>
            <a:custGeom>
              <a:avLst/>
              <a:gdLst>
                <a:gd name="T0" fmla="*/ 0 w 22"/>
                <a:gd name="T1" fmla="*/ 11 h 23"/>
                <a:gd name="T2" fmla="*/ 5 w 22"/>
                <a:gd name="T3" fmla="*/ 21 h 23"/>
                <a:gd name="T4" fmla="*/ 17 w 22"/>
                <a:gd name="T5" fmla="*/ 21 h 23"/>
                <a:gd name="T6" fmla="*/ 22 w 22"/>
                <a:gd name="T7" fmla="*/ 11 h 23"/>
                <a:gd name="T8" fmla="*/ 17 w 22"/>
                <a:gd name="T9" fmla="*/ 2 h 23"/>
                <a:gd name="T10" fmla="*/ 5 w 22"/>
                <a:gd name="T11" fmla="*/ 2 h 23"/>
                <a:gd name="T12" fmla="*/ 0 w 22"/>
                <a:gd name="T13" fmla="*/ 11 h 23"/>
                <a:gd name="T14" fmla="*/ 0 w 22"/>
                <a:gd name="T15" fmla="*/ 11 h 23"/>
                <a:gd name="T16" fmla="*/ 0 w 22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5"/>
                    <a:pt x="2" y="19"/>
                    <a:pt x="5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5"/>
                    <a:pt x="22" y="11"/>
                  </a:cubicBezTo>
                  <a:cubicBezTo>
                    <a:pt x="22" y="7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42" name="Freeform 733"/>
            <p:cNvSpPr>
              <a:spLocks noEditPoints="1"/>
            </p:cNvSpPr>
            <p:nvPr userDrawn="1"/>
          </p:nvSpPr>
          <p:spPr bwMode="auto">
            <a:xfrm>
              <a:off x="5697538" y="5045075"/>
              <a:ext cx="36513" cy="38100"/>
            </a:xfrm>
            <a:custGeom>
              <a:avLst/>
              <a:gdLst>
                <a:gd name="T0" fmla="*/ 0 w 23"/>
                <a:gd name="T1" fmla="*/ 11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1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1 h 23"/>
                <a:gd name="T14" fmla="*/ 0 w 23"/>
                <a:gd name="T15" fmla="*/ 11 h 23"/>
                <a:gd name="T16" fmla="*/ 0 w 23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1"/>
                  </a:moveTo>
                  <a:cubicBezTo>
                    <a:pt x="0" y="15"/>
                    <a:pt x="3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5"/>
                    <a:pt x="23" y="11"/>
                  </a:cubicBezTo>
                  <a:cubicBezTo>
                    <a:pt x="23" y="7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43" name="Freeform 734"/>
            <p:cNvSpPr>
              <a:spLocks noEditPoints="1"/>
            </p:cNvSpPr>
            <p:nvPr userDrawn="1"/>
          </p:nvSpPr>
          <p:spPr bwMode="auto">
            <a:xfrm>
              <a:off x="5764213" y="5045075"/>
              <a:ext cx="36513" cy="38100"/>
            </a:xfrm>
            <a:custGeom>
              <a:avLst/>
              <a:gdLst>
                <a:gd name="T0" fmla="*/ 0 w 23"/>
                <a:gd name="T1" fmla="*/ 11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1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1 h 23"/>
                <a:gd name="T14" fmla="*/ 0 w 23"/>
                <a:gd name="T15" fmla="*/ 11 h 23"/>
                <a:gd name="T16" fmla="*/ 0 w 23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1"/>
                  </a:moveTo>
                  <a:cubicBezTo>
                    <a:pt x="0" y="15"/>
                    <a:pt x="2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5"/>
                    <a:pt x="23" y="11"/>
                  </a:cubicBezTo>
                  <a:cubicBezTo>
                    <a:pt x="23" y="7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44" name="Freeform 735"/>
            <p:cNvSpPr>
              <a:spLocks noEditPoints="1"/>
            </p:cNvSpPr>
            <p:nvPr userDrawn="1"/>
          </p:nvSpPr>
          <p:spPr bwMode="auto">
            <a:xfrm>
              <a:off x="5830888" y="5045075"/>
              <a:ext cx="34925" cy="38100"/>
            </a:xfrm>
            <a:custGeom>
              <a:avLst/>
              <a:gdLst>
                <a:gd name="T0" fmla="*/ 0 w 22"/>
                <a:gd name="T1" fmla="*/ 11 h 23"/>
                <a:gd name="T2" fmla="*/ 6 w 22"/>
                <a:gd name="T3" fmla="*/ 21 h 23"/>
                <a:gd name="T4" fmla="*/ 17 w 22"/>
                <a:gd name="T5" fmla="*/ 21 h 23"/>
                <a:gd name="T6" fmla="*/ 22 w 22"/>
                <a:gd name="T7" fmla="*/ 11 h 23"/>
                <a:gd name="T8" fmla="*/ 17 w 22"/>
                <a:gd name="T9" fmla="*/ 2 h 23"/>
                <a:gd name="T10" fmla="*/ 6 w 22"/>
                <a:gd name="T11" fmla="*/ 2 h 23"/>
                <a:gd name="T12" fmla="*/ 0 w 22"/>
                <a:gd name="T13" fmla="*/ 11 h 23"/>
                <a:gd name="T14" fmla="*/ 0 w 22"/>
                <a:gd name="T15" fmla="*/ 11 h 23"/>
                <a:gd name="T16" fmla="*/ 0 w 22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5"/>
                    <a:pt x="2" y="19"/>
                    <a:pt x="6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5"/>
                    <a:pt x="22" y="11"/>
                  </a:cubicBezTo>
                  <a:cubicBezTo>
                    <a:pt x="22" y="7"/>
                    <a:pt x="20" y="4"/>
                    <a:pt x="17" y="2"/>
                  </a:cubicBezTo>
                  <a:cubicBezTo>
                    <a:pt x="13" y="0"/>
                    <a:pt x="9" y="0"/>
                    <a:pt x="6" y="2"/>
                  </a:cubicBezTo>
                  <a:cubicBezTo>
                    <a:pt x="2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45" name="Freeform 736"/>
            <p:cNvSpPr>
              <a:spLocks noEditPoints="1"/>
            </p:cNvSpPr>
            <p:nvPr userDrawn="1"/>
          </p:nvSpPr>
          <p:spPr bwMode="auto">
            <a:xfrm>
              <a:off x="5897563" y="5045075"/>
              <a:ext cx="34925" cy="36513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46" name="Freeform 737"/>
            <p:cNvSpPr>
              <a:spLocks noEditPoints="1"/>
            </p:cNvSpPr>
            <p:nvPr userDrawn="1"/>
          </p:nvSpPr>
          <p:spPr bwMode="auto">
            <a:xfrm>
              <a:off x="5964238" y="5045075"/>
              <a:ext cx="34925" cy="36513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47" name="Freeform 738"/>
            <p:cNvSpPr>
              <a:spLocks noEditPoints="1"/>
            </p:cNvSpPr>
            <p:nvPr userDrawn="1"/>
          </p:nvSpPr>
          <p:spPr bwMode="auto">
            <a:xfrm>
              <a:off x="6030913" y="5045075"/>
              <a:ext cx="34925" cy="36513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48" name="Freeform 739"/>
            <p:cNvSpPr>
              <a:spLocks noEditPoints="1"/>
            </p:cNvSpPr>
            <p:nvPr userDrawn="1"/>
          </p:nvSpPr>
          <p:spPr bwMode="auto">
            <a:xfrm>
              <a:off x="6094413" y="5045075"/>
              <a:ext cx="36513" cy="36513"/>
            </a:xfrm>
            <a:custGeom>
              <a:avLst/>
              <a:gdLst>
                <a:gd name="T0" fmla="*/ 0 w 23"/>
                <a:gd name="T1" fmla="*/ 11 h 22"/>
                <a:gd name="T2" fmla="*/ 12 w 23"/>
                <a:gd name="T3" fmla="*/ 22 h 22"/>
                <a:gd name="T4" fmla="*/ 23 w 23"/>
                <a:gd name="T5" fmla="*/ 11 h 22"/>
                <a:gd name="T6" fmla="*/ 12 w 23"/>
                <a:gd name="T7" fmla="*/ 0 h 22"/>
                <a:gd name="T8" fmla="*/ 0 w 23"/>
                <a:gd name="T9" fmla="*/ 11 h 22"/>
                <a:gd name="T10" fmla="*/ 0 w 23"/>
                <a:gd name="T11" fmla="*/ 11 h 22"/>
                <a:gd name="T12" fmla="*/ 0 w 23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0" y="11"/>
                  </a:moveTo>
                  <a:cubicBezTo>
                    <a:pt x="0" y="17"/>
                    <a:pt x="5" y="22"/>
                    <a:pt x="12" y="22"/>
                  </a:cubicBezTo>
                  <a:cubicBezTo>
                    <a:pt x="18" y="22"/>
                    <a:pt x="23" y="17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49" name="Freeform 740"/>
            <p:cNvSpPr>
              <a:spLocks noEditPoints="1"/>
            </p:cNvSpPr>
            <p:nvPr userDrawn="1"/>
          </p:nvSpPr>
          <p:spPr bwMode="auto">
            <a:xfrm>
              <a:off x="5632450" y="5153025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6 w 22"/>
                <a:gd name="T5" fmla="*/ 21 h 23"/>
                <a:gd name="T6" fmla="*/ 22 w 22"/>
                <a:gd name="T7" fmla="*/ 12 h 23"/>
                <a:gd name="T8" fmla="*/ 16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6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50" name="Freeform 741"/>
            <p:cNvSpPr>
              <a:spLocks noEditPoints="1"/>
            </p:cNvSpPr>
            <p:nvPr userDrawn="1"/>
          </p:nvSpPr>
          <p:spPr bwMode="auto">
            <a:xfrm>
              <a:off x="5567363" y="5153025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51" name="Freeform 742"/>
            <p:cNvSpPr>
              <a:spLocks noEditPoints="1"/>
            </p:cNvSpPr>
            <p:nvPr userDrawn="1"/>
          </p:nvSpPr>
          <p:spPr bwMode="auto">
            <a:xfrm>
              <a:off x="5697538" y="5153025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3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52" name="Freeform 743"/>
            <p:cNvSpPr>
              <a:spLocks noEditPoints="1"/>
            </p:cNvSpPr>
            <p:nvPr userDrawn="1"/>
          </p:nvSpPr>
          <p:spPr bwMode="auto">
            <a:xfrm>
              <a:off x="5764213" y="5153025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2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53" name="Freeform 744"/>
            <p:cNvSpPr>
              <a:spLocks noEditPoints="1"/>
            </p:cNvSpPr>
            <p:nvPr userDrawn="1"/>
          </p:nvSpPr>
          <p:spPr bwMode="auto">
            <a:xfrm>
              <a:off x="5830888" y="5153025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6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6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6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54" name="Freeform 745"/>
            <p:cNvSpPr>
              <a:spLocks noEditPoints="1"/>
            </p:cNvSpPr>
            <p:nvPr userDrawn="1"/>
          </p:nvSpPr>
          <p:spPr bwMode="auto">
            <a:xfrm>
              <a:off x="5897563" y="5153025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55" name="Freeform 746"/>
            <p:cNvSpPr>
              <a:spLocks noEditPoints="1"/>
            </p:cNvSpPr>
            <p:nvPr userDrawn="1"/>
          </p:nvSpPr>
          <p:spPr bwMode="auto">
            <a:xfrm>
              <a:off x="5964238" y="5153025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56" name="Freeform 747"/>
            <p:cNvSpPr>
              <a:spLocks noEditPoints="1"/>
            </p:cNvSpPr>
            <p:nvPr userDrawn="1"/>
          </p:nvSpPr>
          <p:spPr bwMode="auto">
            <a:xfrm>
              <a:off x="6030913" y="5153025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57" name="Freeform 748"/>
            <p:cNvSpPr>
              <a:spLocks noEditPoints="1"/>
            </p:cNvSpPr>
            <p:nvPr userDrawn="1"/>
          </p:nvSpPr>
          <p:spPr bwMode="auto">
            <a:xfrm>
              <a:off x="6094413" y="5153025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12 w 23"/>
                <a:gd name="T3" fmla="*/ 23 h 23"/>
                <a:gd name="T4" fmla="*/ 23 w 23"/>
                <a:gd name="T5" fmla="*/ 12 h 23"/>
                <a:gd name="T6" fmla="*/ 12 w 23"/>
                <a:gd name="T7" fmla="*/ 0 h 23"/>
                <a:gd name="T8" fmla="*/ 0 w 23"/>
                <a:gd name="T9" fmla="*/ 12 h 23"/>
                <a:gd name="T10" fmla="*/ 0 w 23"/>
                <a:gd name="T11" fmla="*/ 12 h 23"/>
                <a:gd name="T12" fmla="*/ 0 w 23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8"/>
                    <a:pt x="5" y="23"/>
                    <a:pt x="12" y="23"/>
                  </a:cubicBezTo>
                  <a:cubicBezTo>
                    <a:pt x="18" y="23"/>
                    <a:pt x="23" y="18"/>
                    <a:pt x="23" y="12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58" name="Freeform 749"/>
            <p:cNvSpPr>
              <a:spLocks noEditPoints="1"/>
            </p:cNvSpPr>
            <p:nvPr userDrawn="1"/>
          </p:nvSpPr>
          <p:spPr bwMode="auto">
            <a:xfrm>
              <a:off x="5602288" y="5691188"/>
              <a:ext cx="492125" cy="134938"/>
            </a:xfrm>
            <a:custGeom>
              <a:avLst/>
              <a:gdLst>
                <a:gd name="T0" fmla="*/ 0 w 310"/>
                <a:gd name="T1" fmla="*/ 42 h 85"/>
                <a:gd name="T2" fmla="*/ 43 w 310"/>
                <a:gd name="T3" fmla="*/ 0 h 85"/>
                <a:gd name="T4" fmla="*/ 268 w 310"/>
                <a:gd name="T5" fmla="*/ 0 h 85"/>
                <a:gd name="T6" fmla="*/ 310 w 310"/>
                <a:gd name="T7" fmla="*/ 42 h 85"/>
                <a:gd name="T8" fmla="*/ 268 w 310"/>
                <a:gd name="T9" fmla="*/ 85 h 85"/>
                <a:gd name="T10" fmla="*/ 43 w 310"/>
                <a:gd name="T11" fmla="*/ 85 h 85"/>
                <a:gd name="T12" fmla="*/ 0 w 310"/>
                <a:gd name="T13" fmla="*/ 42 h 85"/>
                <a:gd name="T14" fmla="*/ 0 w 310"/>
                <a:gd name="T15" fmla="*/ 42 h 85"/>
                <a:gd name="T16" fmla="*/ 0 w 310"/>
                <a:gd name="T17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" h="85">
                  <a:moveTo>
                    <a:pt x="0" y="42"/>
                  </a:moveTo>
                  <a:cubicBezTo>
                    <a:pt x="0" y="19"/>
                    <a:pt x="19" y="0"/>
                    <a:pt x="43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1" y="0"/>
                    <a:pt x="310" y="19"/>
                    <a:pt x="310" y="42"/>
                  </a:cubicBezTo>
                  <a:cubicBezTo>
                    <a:pt x="310" y="66"/>
                    <a:pt x="291" y="85"/>
                    <a:pt x="268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19" y="85"/>
                    <a:pt x="0" y="66"/>
                    <a:pt x="0" y="42"/>
                  </a:cubicBezTo>
                  <a:close/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</a:path>
              </a:pathLst>
            </a:custGeom>
            <a:solidFill>
              <a:srgbClr val="FFD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59" name="Freeform 750"/>
            <p:cNvSpPr>
              <a:spLocks noEditPoints="1"/>
            </p:cNvSpPr>
            <p:nvPr userDrawn="1"/>
          </p:nvSpPr>
          <p:spPr bwMode="auto">
            <a:xfrm>
              <a:off x="5602288" y="5757863"/>
              <a:ext cx="492125" cy="68263"/>
            </a:xfrm>
            <a:custGeom>
              <a:avLst/>
              <a:gdLst>
                <a:gd name="T0" fmla="*/ 43 w 310"/>
                <a:gd name="T1" fmla="*/ 43 h 43"/>
                <a:gd name="T2" fmla="*/ 268 w 310"/>
                <a:gd name="T3" fmla="*/ 43 h 43"/>
                <a:gd name="T4" fmla="*/ 310 w 310"/>
                <a:gd name="T5" fmla="*/ 0 h 43"/>
                <a:gd name="T6" fmla="*/ 0 w 310"/>
                <a:gd name="T7" fmla="*/ 0 h 43"/>
                <a:gd name="T8" fmla="*/ 43 w 310"/>
                <a:gd name="T9" fmla="*/ 43 h 43"/>
                <a:gd name="T10" fmla="*/ 43 w 310"/>
                <a:gd name="T11" fmla="*/ 43 h 43"/>
                <a:gd name="T12" fmla="*/ 43 w 310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43">
                  <a:moveTo>
                    <a:pt x="43" y="43"/>
                  </a:moveTo>
                  <a:cubicBezTo>
                    <a:pt x="268" y="43"/>
                    <a:pt x="268" y="43"/>
                    <a:pt x="268" y="43"/>
                  </a:cubicBezTo>
                  <a:cubicBezTo>
                    <a:pt x="291" y="43"/>
                    <a:pt x="310" y="24"/>
                    <a:pt x="3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19" y="43"/>
                    <a:pt x="43" y="43"/>
                  </a:cubicBezTo>
                  <a:close/>
                  <a:moveTo>
                    <a:pt x="43" y="43"/>
                  </a:moveTo>
                  <a:cubicBezTo>
                    <a:pt x="43" y="43"/>
                    <a:pt x="43" y="43"/>
                    <a:pt x="43" y="43"/>
                  </a:cubicBezTo>
                </a:path>
              </a:pathLst>
            </a:custGeom>
            <a:solidFill>
              <a:srgbClr val="FDC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0" name="Rectangle 751"/>
            <p:cNvSpPr>
              <a:spLocks noChangeArrowheads="1"/>
            </p:cNvSpPr>
            <p:nvPr userDrawn="1"/>
          </p:nvSpPr>
          <p:spPr bwMode="auto">
            <a:xfrm>
              <a:off x="7710488" y="2960688"/>
              <a:ext cx="2179638" cy="2863850"/>
            </a:xfrm>
            <a:prstGeom prst="rect">
              <a:avLst/>
            </a:pr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1" name="Freeform 752"/>
            <p:cNvSpPr>
              <a:spLocks noEditPoints="1"/>
            </p:cNvSpPr>
            <p:nvPr userDrawn="1"/>
          </p:nvSpPr>
          <p:spPr bwMode="auto">
            <a:xfrm>
              <a:off x="7834313" y="3051175"/>
              <a:ext cx="1931988" cy="2576513"/>
            </a:xfrm>
            <a:custGeom>
              <a:avLst/>
              <a:gdLst>
                <a:gd name="T0" fmla="*/ 0 w 1217"/>
                <a:gd name="T1" fmla="*/ 0 h 1623"/>
                <a:gd name="T2" fmla="*/ 0 w 1217"/>
                <a:gd name="T3" fmla="*/ 1623 h 1623"/>
                <a:gd name="T4" fmla="*/ 963 w 1217"/>
                <a:gd name="T5" fmla="*/ 1623 h 1623"/>
                <a:gd name="T6" fmla="*/ 963 w 1217"/>
                <a:gd name="T7" fmla="*/ 1361 h 1623"/>
                <a:gd name="T8" fmla="*/ 1217 w 1217"/>
                <a:gd name="T9" fmla="*/ 1361 h 1623"/>
                <a:gd name="T10" fmla="*/ 1217 w 1217"/>
                <a:gd name="T11" fmla="*/ 0 h 1623"/>
                <a:gd name="T12" fmla="*/ 0 w 1217"/>
                <a:gd name="T13" fmla="*/ 0 h 1623"/>
                <a:gd name="T14" fmla="*/ 0 w 1217"/>
                <a:gd name="T15" fmla="*/ 0 h 1623"/>
                <a:gd name="T16" fmla="*/ 0 w 1217"/>
                <a:gd name="T17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7" h="1623">
                  <a:moveTo>
                    <a:pt x="0" y="0"/>
                  </a:moveTo>
                  <a:lnTo>
                    <a:pt x="0" y="1623"/>
                  </a:lnTo>
                  <a:lnTo>
                    <a:pt x="963" y="1623"/>
                  </a:lnTo>
                  <a:lnTo>
                    <a:pt x="963" y="1361"/>
                  </a:lnTo>
                  <a:lnTo>
                    <a:pt x="1217" y="1361"/>
                  </a:lnTo>
                  <a:lnTo>
                    <a:pt x="1217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2" name="Freeform 753"/>
            <p:cNvSpPr>
              <a:spLocks noEditPoints="1"/>
            </p:cNvSpPr>
            <p:nvPr userDrawn="1"/>
          </p:nvSpPr>
          <p:spPr bwMode="auto">
            <a:xfrm>
              <a:off x="7834313" y="3051175"/>
              <a:ext cx="1931988" cy="2576513"/>
            </a:xfrm>
            <a:custGeom>
              <a:avLst/>
              <a:gdLst>
                <a:gd name="T0" fmla="*/ 0 w 1217"/>
                <a:gd name="T1" fmla="*/ 0 h 1623"/>
                <a:gd name="T2" fmla="*/ 0 w 1217"/>
                <a:gd name="T3" fmla="*/ 1623 h 1623"/>
                <a:gd name="T4" fmla="*/ 963 w 1217"/>
                <a:gd name="T5" fmla="*/ 1623 h 1623"/>
                <a:gd name="T6" fmla="*/ 963 w 1217"/>
                <a:gd name="T7" fmla="*/ 1361 h 1623"/>
                <a:gd name="T8" fmla="*/ 1217 w 1217"/>
                <a:gd name="T9" fmla="*/ 1361 h 1623"/>
                <a:gd name="T10" fmla="*/ 1217 w 1217"/>
                <a:gd name="T11" fmla="*/ 0 h 1623"/>
                <a:gd name="T12" fmla="*/ 0 w 1217"/>
                <a:gd name="T13" fmla="*/ 0 h 1623"/>
                <a:gd name="T14" fmla="*/ 0 w 1217"/>
                <a:gd name="T15" fmla="*/ 0 h 1623"/>
                <a:gd name="T16" fmla="*/ 0 w 1217"/>
                <a:gd name="T17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7" h="1623">
                  <a:moveTo>
                    <a:pt x="0" y="0"/>
                  </a:moveTo>
                  <a:lnTo>
                    <a:pt x="0" y="1623"/>
                  </a:lnTo>
                  <a:lnTo>
                    <a:pt x="963" y="1623"/>
                  </a:lnTo>
                  <a:lnTo>
                    <a:pt x="963" y="1361"/>
                  </a:lnTo>
                  <a:lnTo>
                    <a:pt x="1217" y="1361"/>
                  </a:lnTo>
                  <a:lnTo>
                    <a:pt x="1217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3" name="Freeform 754"/>
            <p:cNvSpPr>
              <a:spLocks noEditPoints="1"/>
            </p:cNvSpPr>
            <p:nvPr userDrawn="1"/>
          </p:nvSpPr>
          <p:spPr bwMode="auto">
            <a:xfrm>
              <a:off x="9363075" y="5211763"/>
              <a:ext cx="403225" cy="415925"/>
            </a:xfrm>
            <a:custGeom>
              <a:avLst/>
              <a:gdLst>
                <a:gd name="T0" fmla="*/ 0 w 254"/>
                <a:gd name="T1" fmla="*/ 262 h 262"/>
                <a:gd name="T2" fmla="*/ 0 w 254"/>
                <a:gd name="T3" fmla="*/ 0 h 262"/>
                <a:gd name="T4" fmla="*/ 254 w 254"/>
                <a:gd name="T5" fmla="*/ 0 h 262"/>
                <a:gd name="T6" fmla="*/ 0 w 254"/>
                <a:gd name="T7" fmla="*/ 262 h 262"/>
                <a:gd name="T8" fmla="*/ 0 w 254"/>
                <a:gd name="T9" fmla="*/ 262 h 262"/>
                <a:gd name="T10" fmla="*/ 0 w 254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262">
                  <a:moveTo>
                    <a:pt x="0" y="262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0" y="262"/>
                  </a:lnTo>
                  <a:close/>
                  <a:moveTo>
                    <a:pt x="0" y="262"/>
                  </a:moveTo>
                  <a:lnTo>
                    <a:pt x="0" y="262"/>
                  </a:lnTo>
                  <a:close/>
                </a:path>
              </a:pathLst>
            </a:custGeom>
            <a:solidFill>
              <a:srgbClr val="83C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4" name="Freeform 755"/>
            <p:cNvSpPr>
              <a:spLocks noEditPoints="1"/>
            </p:cNvSpPr>
            <p:nvPr userDrawn="1"/>
          </p:nvSpPr>
          <p:spPr bwMode="auto">
            <a:xfrm>
              <a:off x="9363075" y="5211763"/>
              <a:ext cx="403225" cy="415925"/>
            </a:xfrm>
            <a:custGeom>
              <a:avLst/>
              <a:gdLst>
                <a:gd name="T0" fmla="*/ 0 w 254"/>
                <a:gd name="T1" fmla="*/ 262 h 262"/>
                <a:gd name="T2" fmla="*/ 0 w 254"/>
                <a:gd name="T3" fmla="*/ 0 h 262"/>
                <a:gd name="T4" fmla="*/ 254 w 254"/>
                <a:gd name="T5" fmla="*/ 0 h 262"/>
                <a:gd name="T6" fmla="*/ 0 w 254"/>
                <a:gd name="T7" fmla="*/ 262 h 262"/>
                <a:gd name="T8" fmla="*/ 0 w 254"/>
                <a:gd name="T9" fmla="*/ 262 h 262"/>
                <a:gd name="T10" fmla="*/ 0 w 254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262">
                  <a:moveTo>
                    <a:pt x="0" y="262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0" y="262"/>
                  </a:lnTo>
                  <a:moveTo>
                    <a:pt x="0" y="262"/>
                  </a:moveTo>
                  <a:lnTo>
                    <a:pt x="0" y="2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5" name="Rectangle 756"/>
            <p:cNvSpPr>
              <a:spLocks noChangeArrowheads="1"/>
            </p:cNvSpPr>
            <p:nvPr userDrawn="1"/>
          </p:nvSpPr>
          <p:spPr bwMode="auto">
            <a:xfrm>
              <a:off x="8110538" y="3586163"/>
              <a:ext cx="627063" cy="90488"/>
            </a:xfrm>
            <a:prstGeom prst="rect">
              <a:avLst/>
            </a:prstGeom>
            <a:solidFill>
              <a:srgbClr val="D2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6" name="Rectangle 757"/>
            <p:cNvSpPr>
              <a:spLocks noChangeArrowheads="1"/>
            </p:cNvSpPr>
            <p:nvPr userDrawn="1"/>
          </p:nvSpPr>
          <p:spPr bwMode="auto">
            <a:xfrm>
              <a:off x="8110538" y="3800475"/>
              <a:ext cx="811213" cy="92075"/>
            </a:xfrm>
            <a:prstGeom prst="rect">
              <a:avLst/>
            </a:prstGeom>
            <a:solidFill>
              <a:srgbClr val="FFD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7" name="Freeform 758"/>
            <p:cNvSpPr>
              <a:spLocks noEditPoints="1"/>
            </p:cNvSpPr>
            <p:nvPr userDrawn="1"/>
          </p:nvSpPr>
          <p:spPr bwMode="auto">
            <a:xfrm>
              <a:off x="8110538" y="4014788"/>
              <a:ext cx="1387475" cy="693738"/>
            </a:xfrm>
            <a:custGeom>
              <a:avLst/>
              <a:gdLst>
                <a:gd name="T0" fmla="*/ 0 w 874"/>
                <a:gd name="T1" fmla="*/ 379 h 437"/>
                <a:gd name="T2" fmla="*/ 511 w 874"/>
                <a:gd name="T3" fmla="*/ 379 h 437"/>
                <a:gd name="T4" fmla="*/ 511 w 874"/>
                <a:gd name="T5" fmla="*/ 437 h 437"/>
                <a:gd name="T6" fmla="*/ 0 w 874"/>
                <a:gd name="T7" fmla="*/ 437 h 437"/>
                <a:gd name="T8" fmla="*/ 0 w 874"/>
                <a:gd name="T9" fmla="*/ 379 h 437"/>
                <a:gd name="T10" fmla="*/ 0 w 874"/>
                <a:gd name="T11" fmla="*/ 0 h 437"/>
                <a:gd name="T12" fmla="*/ 874 w 874"/>
                <a:gd name="T13" fmla="*/ 0 h 437"/>
                <a:gd name="T14" fmla="*/ 874 w 874"/>
                <a:gd name="T15" fmla="*/ 58 h 437"/>
                <a:gd name="T16" fmla="*/ 0 w 874"/>
                <a:gd name="T17" fmla="*/ 58 h 437"/>
                <a:gd name="T18" fmla="*/ 0 w 874"/>
                <a:gd name="T19" fmla="*/ 0 h 437"/>
                <a:gd name="T20" fmla="*/ 0 w 874"/>
                <a:gd name="T21" fmla="*/ 135 h 437"/>
                <a:gd name="T22" fmla="*/ 874 w 874"/>
                <a:gd name="T23" fmla="*/ 135 h 437"/>
                <a:gd name="T24" fmla="*/ 874 w 874"/>
                <a:gd name="T25" fmla="*/ 193 h 437"/>
                <a:gd name="T26" fmla="*/ 0 w 874"/>
                <a:gd name="T27" fmla="*/ 193 h 437"/>
                <a:gd name="T28" fmla="*/ 0 w 874"/>
                <a:gd name="T29" fmla="*/ 135 h 437"/>
                <a:gd name="T30" fmla="*/ 0 w 874"/>
                <a:gd name="T31" fmla="*/ 135 h 437"/>
                <a:gd name="T32" fmla="*/ 0 w 874"/>
                <a:gd name="T33" fmla="*/ 135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4" h="437">
                  <a:moveTo>
                    <a:pt x="0" y="379"/>
                  </a:moveTo>
                  <a:lnTo>
                    <a:pt x="511" y="379"/>
                  </a:lnTo>
                  <a:lnTo>
                    <a:pt x="511" y="437"/>
                  </a:lnTo>
                  <a:lnTo>
                    <a:pt x="0" y="437"/>
                  </a:lnTo>
                  <a:lnTo>
                    <a:pt x="0" y="379"/>
                  </a:lnTo>
                  <a:close/>
                  <a:moveTo>
                    <a:pt x="0" y="0"/>
                  </a:moveTo>
                  <a:lnTo>
                    <a:pt x="874" y="0"/>
                  </a:lnTo>
                  <a:lnTo>
                    <a:pt x="874" y="58"/>
                  </a:lnTo>
                  <a:lnTo>
                    <a:pt x="0" y="58"/>
                  </a:lnTo>
                  <a:lnTo>
                    <a:pt x="0" y="0"/>
                  </a:lnTo>
                  <a:close/>
                  <a:moveTo>
                    <a:pt x="0" y="135"/>
                  </a:moveTo>
                  <a:lnTo>
                    <a:pt x="874" y="135"/>
                  </a:lnTo>
                  <a:lnTo>
                    <a:pt x="874" y="193"/>
                  </a:lnTo>
                  <a:lnTo>
                    <a:pt x="0" y="193"/>
                  </a:lnTo>
                  <a:lnTo>
                    <a:pt x="0" y="135"/>
                  </a:lnTo>
                  <a:close/>
                  <a:moveTo>
                    <a:pt x="0" y="135"/>
                  </a:moveTo>
                  <a:lnTo>
                    <a:pt x="0" y="135"/>
                  </a:lnTo>
                  <a:close/>
                </a:path>
              </a:pathLst>
            </a:custGeom>
            <a:solidFill>
              <a:srgbClr val="D2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8" name="Freeform 759"/>
            <p:cNvSpPr>
              <a:spLocks noEditPoints="1"/>
            </p:cNvSpPr>
            <p:nvPr userDrawn="1"/>
          </p:nvSpPr>
          <p:spPr bwMode="auto">
            <a:xfrm>
              <a:off x="8110538" y="4014788"/>
              <a:ext cx="1387475" cy="693738"/>
            </a:xfrm>
            <a:custGeom>
              <a:avLst/>
              <a:gdLst>
                <a:gd name="T0" fmla="*/ 0 w 874"/>
                <a:gd name="T1" fmla="*/ 379 h 437"/>
                <a:gd name="T2" fmla="*/ 511 w 874"/>
                <a:gd name="T3" fmla="*/ 379 h 437"/>
                <a:gd name="T4" fmla="*/ 511 w 874"/>
                <a:gd name="T5" fmla="*/ 437 h 437"/>
                <a:gd name="T6" fmla="*/ 0 w 874"/>
                <a:gd name="T7" fmla="*/ 437 h 437"/>
                <a:gd name="T8" fmla="*/ 0 w 874"/>
                <a:gd name="T9" fmla="*/ 379 h 437"/>
                <a:gd name="T10" fmla="*/ 0 w 874"/>
                <a:gd name="T11" fmla="*/ 0 h 437"/>
                <a:gd name="T12" fmla="*/ 874 w 874"/>
                <a:gd name="T13" fmla="*/ 0 h 437"/>
                <a:gd name="T14" fmla="*/ 874 w 874"/>
                <a:gd name="T15" fmla="*/ 58 h 437"/>
                <a:gd name="T16" fmla="*/ 0 w 874"/>
                <a:gd name="T17" fmla="*/ 58 h 437"/>
                <a:gd name="T18" fmla="*/ 0 w 874"/>
                <a:gd name="T19" fmla="*/ 0 h 437"/>
                <a:gd name="T20" fmla="*/ 0 w 874"/>
                <a:gd name="T21" fmla="*/ 135 h 437"/>
                <a:gd name="T22" fmla="*/ 874 w 874"/>
                <a:gd name="T23" fmla="*/ 135 h 437"/>
                <a:gd name="T24" fmla="*/ 874 w 874"/>
                <a:gd name="T25" fmla="*/ 193 h 437"/>
                <a:gd name="T26" fmla="*/ 0 w 874"/>
                <a:gd name="T27" fmla="*/ 193 h 437"/>
                <a:gd name="T28" fmla="*/ 0 w 874"/>
                <a:gd name="T29" fmla="*/ 135 h 437"/>
                <a:gd name="T30" fmla="*/ 0 w 874"/>
                <a:gd name="T31" fmla="*/ 135 h 437"/>
                <a:gd name="T32" fmla="*/ 0 w 874"/>
                <a:gd name="T33" fmla="*/ 135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4" h="437">
                  <a:moveTo>
                    <a:pt x="0" y="379"/>
                  </a:moveTo>
                  <a:lnTo>
                    <a:pt x="511" y="379"/>
                  </a:lnTo>
                  <a:lnTo>
                    <a:pt x="511" y="437"/>
                  </a:lnTo>
                  <a:lnTo>
                    <a:pt x="0" y="437"/>
                  </a:lnTo>
                  <a:lnTo>
                    <a:pt x="0" y="379"/>
                  </a:lnTo>
                  <a:moveTo>
                    <a:pt x="0" y="0"/>
                  </a:moveTo>
                  <a:lnTo>
                    <a:pt x="874" y="0"/>
                  </a:lnTo>
                  <a:lnTo>
                    <a:pt x="874" y="58"/>
                  </a:lnTo>
                  <a:lnTo>
                    <a:pt x="0" y="58"/>
                  </a:lnTo>
                  <a:lnTo>
                    <a:pt x="0" y="0"/>
                  </a:lnTo>
                  <a:moveTo>
                    <a:pt x="0" y="135"/>
                  </a:moveTo>
                  <a:lnTo>
                    <a:pt x="874" y="135"/>
                  </a:lnTo>
                  <a:lnTo>
                    <a:pt x="874" y="193"/>
                  </a:lnTo>
                  <a:lnTo>
                    <a:pt x="0" y="193"/>
                  </a:lnTo>
                  <a:lnTo>
                    <a:pt x="0" y="135"/>
                  </a:lnTo>
                  <a:moveTo>
                    <a:pt x="0" y="135"/>
                  </a:moveTo>
                  <a:lnTo>
                    <a:pt x="0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9" name="Rectangle 760"/>
            <p:cNvSpPr>
              <a:spLocks noChangeArrowheads="1"/>
            </p:cNvSpPr>
            <p:nvPr userDrawn="1"/>
          </p:nvSpPr>
          <p:spPr bwMode="auto">
            <a:xfrm>
              <a:off x="8110538" y="4422775"/>
              <a:ext cx="1387475" cy="92075"/>
            </a:xfrm>
            <a:prstGeom prst="rect">
              <a:avLst/>
            </a:prstGeom>
            <a:solidFill>
              <a:srgbClr val="FFD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0" name="Freeform 761"/>
            <p:cNvSpPr>
              <a:spLocks noEditPoints="1"/>
            </p:cNvSpPr>
            <p:nvPr userDrawn="1"/>
          </p:nvSpPr>
          <p:spPr bwMode="auto">
            <a:xfrm>
              <a:off x="8108950" y="2911475"/>
              <a:ext cx="1389063" cy="279400"/>
            </a:xfrm>
            <a:custGeom>
              <a:avLst/>
              <a:gdLst>
                <a:gd name="T0" fmla="*/ 785 w 874"/>
                <a:gd name="T1" fmla="*/ 176 h 176"/>
                <a:gd name="T2" fmla="*/ 88 w 874"/>
                <a:gd name="T3" fmla="*/ 176 h 176"/>
                <a:gd name="T4" fmla="*/ 0 w 874"/>
                <a:gd name="T5" fmla="*/ 88 h 176"/>
                <a:gd name="T6" fmla="*/ 88 w 874"/>
                <a:gd name="T7" fmla="*/ 0 h 176"/>
                <a:gd name="T8" fmla="*/ 785 w 874"/>
                <a:gd name="T9" fmla="*/ 0 h 176"/>
                <a:gd name="T10" fmla="*/ 874 w 874"/>
                <a:gd name="T11" fmla="*/ 88 h 176"/>
                <a:gd name="T12" fmla="*/ 785 w 874"/>
                <a:gd name="T13" fmla="*/ 176 h 176"/>
                <a:gd name="T14" fmla="*/ 785 w 874"/>
                <a:gd name="T15" fmla="*/ 176 h 176"/>
                <a:gd name="T16" fmla="*/ 785 w 874"/>
                <a:gd name="T1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4" h="176">
                  <a:moveTo>
                    <a:pt x="785" y="176"/>
                  </a:moveTo>
                  <a:cubicBezTo>
                    <a:pt x="88" y="176"/>
                    <a:pt x="88" y="176"/>
                    <a:pt x="88" y="176"/>
                  </a:cubicBezTo>
                  <a:cubicBezTo>
                    <a:pt x="40" y="176"/>
                    <a:pt x="0" y="136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34" y="0"/>
                    <a:pt x="874" y="39"/>
                    <a:pt x="874" y="88"/>
                  </a:cubicBezTo>
                  <a:cubicBezTo>
                    <a:pt x="874" y="136"/>
                    <a:pt x="834" y="176"/>
                    <a:pt x="785" y="176"/>
                  </a:cubicBezTo>
                  <a:close/>
                  <a:moveTo>
                    <a:pt x="785" y="176"/>
                  </a:moveTo>
                  <a:cubicBezTo>
                    <a:pt x="785" y="176"/>
                    <a:pt x="785" y="176"/>
                    <a:pt x="785" y="176"/>
                  </a:cubicBezTo>
                </a:path>
              </a:pathLst>
            </a:cu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1" name="Freeform 762"/>
            <p:cNvSpPr>
              <a:spLocks noEditPoints="1"/>
            </p:cNvSpPr>
            <p:nvPr userDrawn="1"/>
          </p:nvSpPr>
          <p:spPr bwMode="auto">
            <a:xfrm>
              <a:off x="8569325" y="2592388"/>
              <a:ext cx="506413" cy="504825"/>
            </a:xfrm>
            <a:custGeom>
              <a:avLst/>
              <a:gdLst>
                <a:gd name="T0" fmla="*/ 159 w 318"/>
                <a:gd name="T1" fmla="*/ 318 h 318"/>
                <a:gd name="T2" fmla="*/ 0 w 318"/>
                <a:gd name="T3" fmla="*/ 159 h 318"/>
                <a:gd name="T4" fmla="*/ 159 w 318"/>
                <a:gd name="T5" fmla="*/ 0 h 318"/>
                <a:gd name="T6" fmla="*/ 318 w 318"/>
                <a:gd name="T7" fmla="*/ 159 h 318"/>
                <a:gd name="T8" fmla="*/ 159 w 318"/>
                <a:gd name="T9" fmla="*/ 318 h 318"/>
                <a:gd name="T10" fmla="*/ 159 w 318"/>
                <a:gd name="T11" fmla="*/ 87 h 318"/>
                <a:gd name="T12" fmla="*/ 86 w 318"/>
                <a:gd name="T13" fmla="*/ 159 h 318"/>
                <a:gd name="T14" fmla="*/ 159 w 318"/>
                <a:gd name="T15" fmla="*/ 232 h 318"/>
                <a:gd name="T16" fmla="*/ 231 w 318"/>
                <a:gd name="T17" fmla="*/ 159 h 318"/>
                <a:gd name="T18" fmla="*/ 159 w 318"/>
                <a:gd name="T19" fmla="*/ 87 h 318"/>
                <a:gd name="T20" fmla="*/ 159 w 318"/>
                <a:gd name="T21" fmla="*/ 87 h 318"/>
                <a:gd name="T22" fmla="*/ 159 w 318"/>
                <a:gd name="T23" fmla="*/ 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18">
                  <a:moveTo>
                    <a:pt x="159" y="318"/>
                  </a:moveTo>
                  <a:cubicBezTo>
                    <a:pt x="71" y="318"/>
                    <a:pt x="0" y="247"/>
                    <a:pt x="0" y="159"/>
                  </a:cubicBezTo>
                  <a:cubicBezTo>
                    <a:pt x="0" y="72"/>
                    <a:pt x="71" y="0"/>
                    <a:pt x="159" y="0"/>
                  </a:cubicBezTo>
                  <a:cubicBezTo>
                    <a:pt x="246" y="0"/>
                    <a:pt x="318" y="72"/>
                    <a:pt x="318" y="159"/>
                  </a:cubicBezTo>
                  <a:cubicBezTo>
                    <a:pt x="318" y="247"/>
                    <a:pt x="246" y="318"/>
                    <a:pt x="159" y="318"/>
                  </a:cubicBezTo>
                  <a:close/>
                  <a:moveTo>
                    <a:pt x="159" y="87"/>
                  </a:moveTo>
                  <a:cubicBezTo>
                    <a:pt x="119" y="87"/>
                    <a:pt x="86" y="120"/>
                    <a:pt x="86" y="159"/>
                  </a:cubicBezTo>
                  <a:cubicBezTo>
                    <a:pt x="86" y="199"/>
                    <a:pt x="119" y="232"/>
                    <a:pt x="159" y="232"/>
                  </a:cubicBezTo>
                  <a:cubicBezTo>
                    <a:pt x="199" y="232"/>
                    <a:pt x="231" y="199"/>
                    <a:pt x="231" y="159"/>
                  </a:cubicBezTo>
                  <a:cubicBezTo>
                    <a:pt x="231" y="120"/>
                    <a:pt x="199" y="87"/>
                    <a:pt x="159" y="87"/>
                  </a:cubicBezTo>
                  <a:close/>
                  <a:moveTo>
                    <a:pt x="159" y="87"/>
                  </a:moveTo>
                  <a:cubicBezTo>
                    <a:pt x="159" y="87"/>
                    <a:pt x="159" y="87"/>
                    <a:pt x="159" y="87"/>
                  </a:cubicBezTo>
                </a:path>
              </a:pathLst>
            </a:cu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2" name="Freeform 763"/>
            <p:cNvSpPr>
              <a:spLocks noEditPoints="1"/>
            </p:cNvSpPr>
            <p:nvPr userDrawn="1"/>
          </p:nvSpPr>
          <p:spPr bwMode="auto">
            <a:xfrm>
              <a:off x="8821738" y="2911475"/>
              <a:ext cx="676275" cy="279400"/>
            </a:xfrm>
            <a:custGeom>
              <a:avLst/>
              <a:gdLst>
                <a:gd name="T0" fmla="*/ 336 w 425"/>
                <a:gd name="T1" fmla="*/ 0 h 176"/>
                <a:gd name="T2" fmla="*/ 0 w 425"/>
                <a:gd name="T3" fmla="*/ 0 h 176"/>
                <a:gd name="T4" fmla="*/ 0 w 425"/>
                <a:gd name="T5" fmla="*/ 176 h 176"/>
                <a:gd name="T6" fmla="*/ 337 w 425"/>
                <a:gd name="T7" fmla="*/ 176 h 176"/>
                <a:gd name="T8" fmla="*/ 425 w 425"/>
                <a:gd name="T9" fmla="*/ 88 h 176"/>
                <a:gd name="T10" fmla="*/ 336 w 425"/>
                <a:gd name="T11" fmla="*/ 0 h 176"/>
                <a:gd name="T12" fmla="*/ 336 w 425"/>
                <a:gd name="T13" fmla="*/ 0 h 176"/>
                <a:gd name="T14" fmla="*/ 336 w 425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5" h="176">
                  <a:moveTo>
                    <a:pt x="3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337" y="176"/>
                    <a:pt x="337" y="176"/>
                    <a:pt x="337" y="176"/>
                  </a:cubicBezTo>
                  <a:cubicBezTo>
                    <a:pt x="385" y="176"/>
                    <a:pt x="425" y="136"/>
                    <a:pt x="425" y="88"/>
                  </a:cubicBezTo>
                  <a:cubicBezTo>
                    <a:pt x="425" y="39"/>
                    <a:pt x="385" y="0"/>
                    <a:pt x="336" y="0"/>
                  </a:cubicBezTo>
                  <a:close/>
                  <a:moveTo>
                    <a:pt x="336" y="0"/>
                  </a:moveTo>
                  <a:cubicBezTo>
                    <a:pt x="336" y="0"/>
                    <a:pt x="336" y="0"/>
                    <a:pt x="336" y="0"/>
                  </a:cubicBezTo>
                </a:path>
              </a:pathLst>
            </a:custGeom>
            <a:solidFill>
              <a:srgbClr val="1A7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3" name="Freeform 764"/>
            <p:cNvSpPr>
              <a:spLocks noEditPoints="1"/>
            </p:cNvSpPr>
            <p:nvPr userDrawn="1"/>
          </p:nvSpPr>
          <p:spPr bwMode="auto">
            <a:xfrm>
              <a:off x="8821738" y="2592388"/>
              <a:ext cx="254000" cy="504825"/>
            </a:xfrm>
            <a:custGeom>
              <a:avLst/>
              <a:gdLst>
                <a:gd name="T0" fmla="*/ 0 w 159"/>
                <a:gd name="T1" fmla="*/ 0 h 318"/>
                <a:gd name="T2" fmla="*/ 0 w 159"/>
                <a:gd name="T3" fmla="*/ 87 h 318"/>
                <a:gd name="T4" fmla="*/ 72 w 159"/>
                <a:gd name="T5" fmla="*/ 159 h 318"/>
                <a:gd name="T6" fmla="*/ 0 w 159"/>
                <a:gd name="T7" fmla="*/ 232 h 318"/>
                <a:gd name="T8" fmla="*/ 0 w 159"/>
                <a:gd name="T9" fmla="*/ 318 h 318"/>
                <a:gd name="T10" fmla="*/ 159 w 159"/>
                <a:gd name="T11" fmla="*/ 159 h 318"/>
                <a:gd name="T12" fmla="*/ 0 w 159"/>
                <a:gd name="T13" fmla="*/ 0 h 318"/>
                <a:gd name="T14" fmla="*/ 0 w 159"/>
                <a:gd name="T15" fmla="*/ 0 h 318"/>
                <a:gd name="T16" fmla="*/ 0 w 159"/>
                <a:gd name="T1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318">
                  <a:moveTo>
                    <a:pt x="0" y="0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40" y="87"/>
                    <a:pt x="72" y="120"/>
                    <a:pt x="72" y="159"/>
                  </a:cubicBezTo>
                  <a:cubicBezTo>
                    <a:pt x="72" y="199"/>
                    <a:pt x="40" y="232"/>
                    <a:pt x="0" y="232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87" y="318"/>
                    <a:pt x="159" y="247"/>
                    <a:pt x="159" y="159"/>
                  </a:cubicBezTo>
                  <a:cubicBezTo>
                    <a:pt x="159" y="72"/>
                    <a:pt x="87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A7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4" name="Rectangle 765"/>
            <p:cNvSpPr>
              <a:spLocks noChangeArrowheads="1"/>
            </p:cNvSpPr>
            <p:nvPr userDrawn="1"/>
          </p:nvSpPr>
          <p:spPr bwMode="auto">
            <a:xfrm>
              <a:off x="10506075" y="3987800"/>
              <a:ext cx="338138" cy="1492250"/>
            </a:xfrm>
            <a:prstGeom prst="rect">
              <a:avLst/>
            </a:prstGeom>
            <a:solidFill>
              <a:srgbClr val="299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5" name="Rectangle 766"/>
            <p:cNvSpPr>
              <a:spLocks noChangeArrowheads="1"/>
            </p:cNvSpPr>
            <p:nvPr userDrawn="1"/>
          </p:nvSpPr>
          <p:spPr bwMode="auto">
            <a:xfrm>
              <a:off x="10844213" y="3987800"/>
              <a:ext cx="925513" cy="1492250"/>
            </a:xfrm>
            <a:prstGeom prst="rect">
              <a:avLst/>
            </a:prstGeom>
            <a:solidFill>
              <a:srgbClr val="5BB2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6" name="Rectangle 767"/>
            <p:cNvSpPr>
              <a:spLocks noChangeArrowheads="1"/>
            </p:cNvSpPr>
            <p:nvPr userDrawn="1"/>
          </p:nvSpPr>
          <p:spPr bwMode="auto">
            <a:xfrm>
              <a:off x="10844213" y="5170488"/>
              <a:ext cx="925513" cy="309563"/>
            </a:xfrm>
            <a:prstGeom prst="rect">
              <a:avLst/>
            </a:pr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7" name="Rectangle 768"/>
            <p:cNvSpPr>
              <a:spLocks noChangeArrowheads="1"/>
            </p:cNvSpPr>
            <p:nvPr userDrawn="1"/>
          </p:nvSpPr>
          <p:spPr bwMode="auto">
            <a:xfrm>
              <a:off x="10609263" y="5170488"/>
              <a:ext cx="1127125" cy="271463"/>
            </a:xfrm>
            <a:prstGeom prst="rect">
              <a:avLst/>
            </a:prstGeom>
            <a:solidFill>
              <a:srgbClr val="FC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8" name="Freeform 769"/>
            <p:cNvSpPr>
              <a:spLocks noEditPoints="1"/>
            </p:cNvSpPr>
            <p:nvPr userDrawn="1"/>
          </p:nvSpPr>
          <p:spPr bwMode="auto">
            <a:xfrm>
              <a:off x="10682288" y="5216525"/>
              <a:ext cx="998538" cy="177800"/>
            </a:xfrm>
            <a:custGeom>
              <a:avLst/>
              <a:gdLst>
                <a:gd name="T0" fmla="*/ 0 w 629"/>
                <a:gd name="T1" fmla="*/ 0 h 112"/>
                <a:gd name="T2" fmla="*/ 629 w 629"/>
                <a:gd name="T3" fmla="*/ 0 h 112"/>
                <a:gd name="T4" fmla="*/ 629 w 629"/>
                <a:gd name="T5" fmla="*/ 23 h 112"/>
                <a:gd name="T6" fmla="*/ 0 w 629"/>
                <a:gd name="T7" fmla="*/ 23 h 112"/>
                <a:gd name="T8" fmla="*/ 0 w 629"/>
                <a:gd name="T9" fmla="*/ 0 h 112"/>
                <a:gd name="T10" fmla="*/ 0 w 629"/>
                <a:gd name="T11" fmla="*/ 45 h 112"/>
                <a:gd name="T12" fmla="*/ 629 w 629"/>
                <a:gd name="T13" fmla="*/ 45 h 112"/>
                <a:gd name="T14" fmla="*/ 629 w 629"/>
                <a:gd name="T15" fmla="*/ 68 h 112"/>
                <a:gd name="T16" fmla="*/ 0 w 629"/>
                <a:gd name="T17" fmla="*/ 68 h 112"/>
                <a:gd name="T18" fmla="*/ 0 w 629"/>
                <a:gd name="T19" fmla="*/ 45 h 112"/>
                <a:gd name="T20" fmla="*/ 0 w 629"/>
                <a:gd name="T21" fmla="*/ 89 h 112"/>
                <a:gd name="T22" fmla="*/ 629 w 629"/>
                <a:gd name="T23" fmla="*/ 89 h 112"/>
                <a:gd name="T24" fmla="*/ 629 w 629"/>
                <a:gd name="T25" fmla="*/ 112 h 112"/>
                <a:gd name="T26" fmla="*/ 0 w 629"/>
                <a:gd name="T27" fmla="*/ 112 h 112"/>
                <a:gd name="T28" fmla="*/ 0 w 629"/>
                <a:gd name="T29" fmla="*/ 89 h 112"/>
                <a:gd name="T30" fmla="*/ 0 w 629"/>
                <a:gd name="T31" fmla="*/ 89 h 112"/>
                <a:gd name="T32" fmla="*/ 0 w 629"/>
                <a:gd name="T3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9" h="112">
                  <a:moveTo>
                    <a:pt x="0" y="0"/>
                  </a:moveTo>
                  <a:lnTo>
                    <a:pt x="629" y="0"/>
                  </a:lnTo>
                  <a:lnTo>
                    <a:pt x="629" y="23"/>
                  </a:lnTo>
                  <a:lnTo>
                    <a:pt x="0" y="23"/>
                  </a:lnTo>
                  <a:lnTo>
                    <a:pt x="0" y="0"/>
                  </a:lnTo>
                  <a:close/>
                  <a:moveTo>
                    <a:pt x="0" y="45"/>
                  </a:moveTo>
                  <a:lnTo>
                    <a:pt x="629" y="45"/>
                  </a:lnTo>
                  <a:lnTo>
                    <a:pt x="629" y="68"/>
                  </a:lnTo>
                  <a:lnTo>
                    <a:pt x="0" y="68"/>
                  </a:lnTo>
                  <a:lnTo>
                    <a:pt x="0" y="45"/>
                  </a:lnTo>
                  <a:close/>
                  <a:moveTo>
                    <a:pt x="0" y="89"/>
                  </a:moveTo>
                  <a:lnTo>
                    <a:pt x="629" y="89"/>
                  </a:lnTo>
                  <a:lnTo>
                    <a:pt x="629" y="112"/>
                  </a:lnTo>
                  <a:lnTo>
                    <a:pt x="0" y="112"/>
                  </a:lnTo>
                  <a:lnTo>
                    <a:pt x="0" y="89"/>
                  </a:lnTo>
                  <a:close/>
                  <a:moveTo>
                    <a:pt x="0" y="89"/>
                  </a:moveTo>
                  <a:lnTo>
                    <a:pt x="0" y="89"/>
                  </a:lnTo>
                  <a:close/>
                </a:path>
              </a:pathLst>
            </a:custGeom>
            <a:solidFill>
              <a:srgbClr val="D2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9" name="Freeform 770"/>
            <p:cNvSpPr>
              <a:spLocks noEditPoints="1"/>
            </p:cNvSpPr>
            <p:nvPr userDrawn="1"/>
          </p:nvSpPr>
          <p:spPr bwMode="auto">
            <a:xfrm>
              <a:off x="10682288" y="5216525"/>
              <a:ext cx="998538" cy="177800"/>
            </a:xfrm>
            <a:custGeom>
              <a:avLst/>
              <a:gdLst>
                <a:gd name="T0" fmla="*/ 0 w 629"/>
                <a:gd name="T1" fmla="*/ 0 h 112"/>
                <a:gd name="T2" fmla="*/ 629 w 629"/>
                <a:gd name="T3" fmla="*/ 0 h 112"/>
                <a:gd name="T4" fmla="*/ 629 w 629"/>
                <a:gd name="T5" fmla="*/ 23 h 112"/>
                <a:gd name="T6" fmla="*/ 0 w 629"/>
                <a:gd name="T7" fmla="*/ 23 h 112"/>
                <a:gd name="T8" fmla="*/ 0 w 629"/>
                <a:gd name="T9" fmla="*/ 0 h 112"/>
                <a:gd name="T10" fmla="*/ 0 w 629"/>
                <a:gd name="T11" fmla="*/ 45 h 112"/>
                <a:gd name="T12" fmla="*/ 629 w 629"/>
                <a:gd name="T13" fmla="*/ 45 h 112"/>
                <a:gd name="T14" fmla="*/ 629 w 629"/>
                <a:gd name="T15" fmla="*/ 68 h 112"/>
                <a:gd name="T16" fmla="*/ 0 w 629"/>
                <a:gd name="T17" fmla="*/ 68 h 112"/>
                <a:gd name="T18" fmla="*/ 0 w 629"/>
                <a:gd name="T19" fmla="*/ 45 h 112"/>
                <a:gd name="T20" fmla="*/ 0 w 629"/>
                <a:gd name="T21" fmla="*/ 89 h 112"/>
                <a:gd name="T22" fmla="*/ 629 w 629"/>
                <a:gd name="T23" fmla="*/ 89 h 112"/>
                <a:gd name="T24" fmla="*/ 629 w 629"/>
                <a:gd name="T25" fmla="*/ 112 h 112"/>
                <a:gd name="T26" fmla="*/ 0 w 629"/>
                <a:gd name="T27" fmla="*/ 112 h 112"/>
                <a:gd name="T28" fmla="*/ 0 w 629"/>
                <a:gd name="T29" fmla="*/ 89 h 112"/>
                <a:gd name="T30" fmla="*/ 0 w 629"/>
                <a:gd name="T31" fmla="*/ 89 h 112"/>
                <a:gd name="T32" fmla="*/ 0 w 629"/>
                <a:gd name="T3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9" h="112">
                  <a:moveTo>
                    <a:pt x="0" y="0"/>
                  </a:moveTo>
                  <a:lnTo>
                    <a:pt x="629" y="0"/>
                  </a:lnTo>
                  <a:lnTo>
                    <a:pt x="629" y="23"/>
                  </a:lnTo>
                  <a:lnTo>
                    <a:pt x="0" y="23"/>
                  </a:lnTo>
                  <a:lnTo>
                    <a:pt x="0" y="0"/>
                  </a:lnTo>
                  <a:moveTo>
                    <a:pt x="0" y="45"/>
                  </a:moveTo>
                  <a:lnTo>
                    <a:pt x="629" y="45"/>
                  </a:lnTo>
                  <a:lnTo>
                    <a:pt x="629" y="68"/>
                  </a:lnTo>
                  <a:lnTo>
                    <a:pt x="0" y="68"/>
                  </a:lnTo>
                  <a:lnTo>
                    <a:pt x="0" y="45"/>
                  </a:lnTo>
                  <a:moveTo>
                    <a:pt x="0" y="89"/>
                  </a:moveTo>
                  <a:lnTo>
                    <a:pt x="629" y="89"/>
                  </a:lnTo>
                  <a:lnTo>
                    <a:pt x="629" y="112"/>
                  </a:lnTo>
                  <a:lnTo>
                    <a:pt x="0" y="112"/>
                  </a:lnTo>
                  <a:lnTo>
                    <a:pt x="0" y="89"/>
                  </a:lnTo>
                  <a:moveTo>
                    <a:pt x="0" y="89"/>
                  </a:moveTo>
                  <a:lnTo>
                    <a:pt x="0" y="8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0" name="Rectangle 771"/>
            <p:cNvSpPr>
              <a:spLocks noChangeArrowheads="1"/>
            </p:cNvSpPr>
            <p:nvPr userDrawn="1"/>
          </p:nvSpPr>
          <p:spPr bwMode="auto">
            <a:xfrm>
              <a:off x="11055350" y="4233863"/>
              <a:ext cx="481013" cy="111125"/>
            </a:xfrm>
            <a:prstGeom prst="rect">
              <a:avLst/>
            </a:prstGeom>
            <a:solidFill>
              <a:srgbClr val="F9C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1" name="Rectangle 772"/>
            <p:cNvSpPr>
              <a:spLocks noChangeArrowheads="1"/>
            </p:cNvSpPr>
            <p:nvPr userDrawn="1"/>
          </p:nvSpPr>
          <p:spPr bwMode="auto">
            <a:xfrm>
              <a:off x="11295063" y="4233863"/>
              <a:ext cx="241300" cy="111125"/>
            </a:xfrm>
            <a:prstGeom prst="rect">
              <a:avLst/>
            </a:prstGeom>
            <a:solidFill>
              <a:srgbClr val="F9A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2" name="Freeform 773"/>
            <p:cNvSpPr>
              <a:spLocks noEditPoints="1"/>
            </p:cNvSpPr>
            <p:nvPr userDrawn="1"/>
          </p:nvSpPr>
          <p:spPr bwMode="auto">
            <a:xfrm>
              <a:off x="10448925" y="2605088"/>
              <a:ext cx="1020763" cy="1020763"/>
            </a:xfrm>
            <a:custGeom>
              <a:avLst/>
              <a:gdLst>
                <a:gd name="T0" fmla="*/ 4 w 643"/>
                <a:gd name="T1" fmla="*/ 534 h 643"/>
                <a:gd name="T2" fmla="*/ 9 w 643"/>
                <a:gd name="T3" fmla="*/ 561 h 643"/>
                <a:gd name="T4" fmla="*/ 20 w 643"/>
                <a:gd name="T5" fmla="*/ 573 h 643"/>
                <a:gd name="T6" fmla="*/ 267 w 643"/>
                <a:gd name="T7" fmla="*/ 267 h 643"/>
                <a:gd name="T8" fmla="*/ 573 w 643"/>
                <a:gd name="T9" fmla="*/ 20 h 643"/>
                <a:gd name="T10" fmla="*/ 562 w 643"/>
                <a:gd name="T11" fmla="*/ 8 h 643"/>
                <a:gd name="T12" fmla="*/ 535 w 643"/>
                <a:gd name="T13" fmla="*/ 3 h 643"/>
                <a:gd name="T14" fmla="*/ 139 w 643"/>
                <a:gd name="T15" fmla="*/ 139 h 643"/>
                <a:gd name="T16" fmla="*/ 4 w 643"/>
                <a:gd name="T17" fmla="*/ 534 h 643"/>
                <a:gd name="T18" fmla="*/ 391 w 643"/>
                <a:gd name="T19" fmla="*/ 617 h 643"/>
                <a:gd name="T20" fmla="*/ 398 w 643"/>
                <a:gd name="T21" fmla="*/ 634 h 643"/>
                <a:gd name="T22" fmla="*/ 407 w 643"/>
                <a:gd name="T23" fmla="*/ 643 h 643"/>
                <a:gd name="T24" fmla="*/ 502 w 643"/>
                <a:gd name="T25" fmla="*/ 502 h 643"/>
                <a:gd name="T26" fmla="*/ 643 w 643"/>
                <a:gd name="T27" fmla="*/ 407 h 643"/>
                <a:gd name="T28" fmla="*/ 634 w 643"/>
                <a:gd name="T29" fmla="*/ 398 h 643"/>
                <a:gd name="T30" fmla="*/ 617 w 643"/>
                <a:gd name="T31" fmla="*/ 390 h 643"/>
                <a:gd name="T32" fmla="*/ 422 w 643"/>
                <a:gd name="T33" fmla="*/ 422 h 643"/>
                <a:gd name="T34" fmla="*/ 391 w 643"/>
                <a:gd name="T35" fmla="*/ 617 h 643"/>
                <a:gd name="T36" fmla="*/ 422 w 643"/>
                <a:gd name="T37" fmla="*/ 422 h 643"/>
                <a:gd name="T38" fmla="*/ 422 w 643"/>
                <a:gd name="T39" fmla="*/ 422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3" h="643">
                  <a:moveTo>
                    <a:pt x="4" y="534"/>
                  </a:moveTo>
                  <a:cubicBezTo>
                    <a:pt x="0" y="545"/>
                    <a:pt x="2" y="555"/>
                    <a:pt x="9" y="561"/>
                  </a:cubicBezTo>
                  <a:cubicBezTo>
                    <a:pt x="20" y="573"/>
                    <a:pt x="20" y="573"/>
                    <a:pt x="20" y="573"/>
                  </a:cubicBezTo>
                  <a:cubicBezTo>
                    <a:pt x="20" y="573"/>
                    <a:pt x="152" y="383"/>
                    <a:pt x="267" y="267"/>
                  </a:cubicBezTo>
                  <a:cubicBezTo>
                    <a:pt x="413" y="121"/>
                    <a:pt x="573" y="20"/>
                    <a:pt x="573" y="20"/>
                  </a:cubicBezTo>
                  <a:cubicBezTo>
                    <a:pt x="562" y="8"/>
                    <a:pt x="562" y="8"/>
                    <a:pt x="562" y="8"/>
                  </a:cubicBezTo>
                  <a:cubicBezTo>
                    <a:pt x="555" y="2"/>
                    <a:pt x="545" y="0"/>
                    <a:pt x="535" y="3"/>
                  </a:cubicBezTo>
                  <a:cubicBezTo>
                    <a:pt x="139" y="139"/>
                    <a:pt x="139" y="139"/>
                    <a:pt x="139" y="139"/>
                  </a:cubicBezTo>
                  <a:lnTo>
                    <a:pt x="4" y="534"/>
                  </a:lnTo>
                  <a:close/>
                  <a:moveTo>
                    <a:pt x="391" y="617"/>
                  </a:moveTo>
                  <a:cubicBezTo>
                    <a:pt x="390" y="622"/>
                    <a:pt x="393" y="629"/>
                    <a:pt x="398" y="634"/>
                  </a:cubicBezTo>
                  <a:cubicBezTo>
                    <a:pt x="407" y="643"/>
                    <a:pt x="407" y="643"/>
                    <a:pt x="407" y="643"/>
                  </a:cubicBezTo>
                  <a:cubicBezTo>
                    <a:pt x="407" y="643"/>
                    <a:pt x="453" y="551"/>
                    <a:pt x="502" y="502"/>
                  </a:cubicBezTo>
                  <a:cubicBezTo>
                    <a:pt x="565" y="440"/>
                    <a:pt x="643" y="407"/>
                    <a:pt x="643" y="407"/>
                  </a:cubicBezTo>
                  <a:cubicBezTo>
                    <a:pt x="634" y="398"/>
                    <a:pt x="634" y="398"/>
                    <a:pt x="634" y="398"/>
                  </a:cubicBezTo>
                  <a:cubicBezTo>
                    <a:pt x="629" y="393"/>
                    <a:pt x="623" y="390"/>
                    <a:pt x="617" y="390"/>
                  </a:cubicBezTo>
                  <a:cubicBezTo>
                    <a:pt x="422" y="422"/>
                    <a:pt x="422" y="422"/>
                    <a:pt x="422" y="422"/>
                  </a:cubicBezTo>
                  <a:lnTo>
                    <a:pt x="391" y="617"/>
                  </a:lnTo>
                  <a:close/>
                  <a:moveTo>
                    <a:pt x="422" y="422"/>
                  </a:moveTo>
                  <a:cubicBezTo>
                    <a:pt x="422" y="422"/>
                    <a:pt x="422" y="422"/>
                    <a:pt x="422" y="422"/>
                  </a:cubicBezTo>
                </a:path>
              </a:pathLst>
            </a:cu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3" name="Freeform 774"/>
            <p:cNvSpPr>
              <a:spLocks noEditPoints="1"/>
            </p:cNvSpPr>
            <p:nvPr userDrawn="1"/>
          </p:nvSpPr>
          <p:spPr bwMode="auto">
            <a:xfrm>
              <a:off x="10448925" y="2825750"/>
              <a:ext cx="796925" cy="798513"/>
            </a:xfrm>
            <a:custGeom>
              <a:avLst/>
              <a:gdLst>
                <a:gd name="T0" fmla="*/ 4 w 502"/>
                <a:gd name="T1" fmla="*/ 395 h 503"/>
                <a:gd name="T2" fmla="*/ 9 w 502"/>
                <a:gd name="T3" fmla="*/ 422 h 503"/>
                <a:gd name="T4" fmla="*/ 20 w 502"/>
                <a:gd name="T5" fmla="*/ 434 h 503"/>
                <a:gd name="T6" fmla="*/ 267 w 502"/>
                <a:gd name="T7" fmla="*/ 128 h 503"/>
                <a:gd name="T8" fmla="*/ 139 w 502"/>
                <a:gd name="T9" fmla="*/ 0 h 503"/>
                <a:gd name="T10" fmla="*/ 4 w 502"/>
                <a:gd name="T11" fmla="*/ 395 h 503"/>
                <a:gd name="T12" fmla="*/ 391 w 502"/>
                <a:gd name="T13" fmla="*/ 478 h 503"/>
                <a:gd name="T14" fmla="*/ 398 w 502"/>
                <a:gd name="T15" fmla="*/ 495 h 503"/>
                <a:gd name="T16" fmla="*/ 407 w 502"/>
                <a:gd name="T17" fmla="*/ 503 h 503"/>
                <a:gd name="T18" fmla="*/ 502 w 502"/>
                <a:gd name="T19" fmla="*/ 363 h 503"/>
                <a:gd name="T20" fmla="*/ 422 w 502"/>
                <a:gd name="T21" fmla="*/ 283 h 503"/>
                <a:gd name="T22" fmla="*/ 391 w 502"/>
                <a:gd name="T23" fmla="*/ 478 h 503"/>
                <a:gd name="T24" fmla="*/ 391 w 502"/>
                <a:gd name="T25" fmla="*/ 478 h 503"/>
                <a:gd name="T26" fmla="*/ 391 w 502"/>
                <a:gd name="T27" fmla="*/ 478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2" h="503">
                  <a:moveTo>
                    <a:pt x="4" y="395"/>
                  </a:moveTo>
                  <a:cubicBezTo>
                    <a:pt x="0" y="406"/>
                    <a:pt x="2" y="416"/>
                    <a:pt x="9" y="422"/>
                  </a:cubicBezTo>
                  <a:cubicBezTo>
                    <a:pt x="20" y="434"/>
                    <a:pt x="20" y="434"/>
                    <a:pt x="20" y="434"/>
                  </a:cubicBezTo>
                  <a:cubicBezTo>
                    <a:pt x="20" y="434"/>
                    <a:pt x="152" y="244"/>
                    <a:pt x="267" y="128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4" y="395"/>
                    <a:pt x="4" y="395"/>
                    <a:pt x="4" y="395"/>
                  </a:cubicBezTo>
                  <a:close/>
                  <a:moveTo>
                    <a:pt x="391" y="478"/>
                  </a:moveTo>
                  <a:cubicBezTo>
                    <a:pt x="390" y="483"/>
                    <a:pt x="393" y="490"/>
                    <a:pt x="398" y="495"/>
                  </a:cubicBezTo>
                  <a:cubicBezTo>
                    <a:pt x="407" y="503"/>
                    <a:pt x="407" y="503"/>
                    <a:pt x="407" y="503"/>
                  </a:cubicBezTo>
                  <a:cubicBezTo>
                    <a:pt x="407" y="503"/>
                    <a:pt x="453" y="412"/>
                    <a:pt x="502" y="363"/>
                  </a:cubicBezTo>
                  <a:cubicBezTo>
                    <a:pt x="422" y="283"/>
                    <a:pt x="422" y="283"/>
                    <a:pt x="422" y="283"/>
                  </a:cubicBezTo>
                  <a:cubicBezTo>
                    <a:pt x="391" y="478"/>
                    <a:pt x="391" y="478"/>
                    <a:pt x="391" y="478"/>
                  </a:cubicBezTo>
                  <a:close/>
                  <a:moveTo>
                    <a:pt x="391" y="478"/>
                  </a:moveTo>
                  <a:cubicBezTo>
                    <a:pt x="391" y="478"/>
                    <a:pt x="391" y="478"/>
                    <a:pt x="391" y="478"/>
                  </a:cubicBezTo>
                </a:path>
              </a:pathLst>
            </a:custGeom>
            <a:solidFill>
              <a:srgbClr val="1A7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4" name="Freeform 775"/>
            <p:cNvSpPr>
              <a:spLocks noEditPoints="1"/>
            </p:cNvSpPr>
            <p:nvPr userDrawn="1"/>
          </p:nvSpPr>
          <p:spPr bwMode="auto">
            <a:xfrm>
              <a:off x="10393363" y="2547938"/>
              <a:ext cx="1052513" cy="1054100"/>
            </a:xfrm>
            <a:custGeom>
              <a:avLst/>
              <a:gdLst>
                <a:gd name="T0" fmla="*/ 86 w 663"/>
                <a:gd name="T1" fmla="*/ 189 h 664"/>
                <a:gd name="T2" fmla="*/ 28 w 663"/>
                <a:gd name="T3" fmla="*/ 29 h 664"/>
                <a:gd name="T4" fmla="*/ 188 w 663"/>
                <a:gd name="T5" fmla="*/ 87 h 664"/>
                <a:gd name="T6" fmla="*/ 480 w 663"/>
                <a:gd name="T7" fmla="*/ 378 h 664"/>
                <a:gd name="T8" fmla="*/ 635 w 663"/>
                <a:gd name="T9" fmla="*/ 636 h 664"/>
                <a:gd name="T10" fmla="*/ 378 w 663"/>
                <a:gd name="T11" fmla="*/ 480 h 664"/>
                <a:gd name="T12" fmla="*/ 86 w 663"/>
                <a:gd name="T13" fmla="*/ 189 h 664"/>
                <a:gd name="T14" fmla="*/ 86 w 663"/>
                <a:gd name="T15" fmla="*/ 189 h 664"/>
                <a:gd name="T16" fmla="*/ 86 w 663"/>
                <a:gd name="T17" fmla="*/ 18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3" h="664">
                  <a:moveTo>
                    <a:pt x="86" y="189"/>
                  </a:moveTo>
                  <a:cubicBezTo>
                    <a:pt x="58" y="161"/>
                    <a:pt x="0" y="57"/>
                    <a:pt x="28" y="29"/>
                  </a:cubicBezTo>
                  <a:cubicBezTo>
                    <a:pt x="56" y="0"/>
                    <a:pt x="160" y="59"/>
                    <a:pt x="188" y="87"/>
                  </a:cubicBezTo>
                  <a:cubicBezTo>
                    <a:pt x="480" y="378"/>
                    <a:pt x="480" y="378"/>
                    <a:pt x="480" y="378"/>
                  </a:cubicBezTo>
                  <a:cubicBezTo>
                    <a:pt x="508" y="406"/>
                    <a:pt x="663" y="608"/>
                    <a:pt x="635" y="636"/>
                  </a:cubicBezTo>
                  <a:cubicBezTo>
                    <a:pt x="607" y="664"/>
                    <a:pt x="406" y="508"/>
                    <a:pt x="378" y="480"/>
                  </a:cubicBezTo>
                  <a:cubicBezTo>
                    <a:pt x="86" y="189"/>
                    <a:pt x="86" y="189"/>
                    <a:pt x="86" y="189"/>
                  </a:cubicBezTo>
                  <a:close/>
                  <a:moveTo>
                    <a:pt x="86" y="189"/>
                  </a:moveTo>
                  <a:cubicBezTo>
                    <a:pt x="86" y="189"/>
                    <a:pt x="86" y="189"/>
                    <a:pt x="86" y="189"/>
                  </a:cubicBezTo>
                </a:path>
              </a:pathLst>
            </a:custGeom>
            <a:solidFill>
              <a:srgbClr val="83C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5" name="Freeform 776"/>
            <p:cNvSpPr>
              <a:spLocks noEditPoints="1"/>
            </p:cNvSpPr>
            <p:nvPr userDrawn="1"/>
          </p:nvSpPr>
          <p:spPr bwMode="auto">
            <a:xfrm>
              <a:off x="10472738" y="2628900"/>
              <a:ext cx="142875" cy="142875"/>
            </a:xfrm>
            <a:custGeom>
              <a:avLst/>
              <a:gdLst>
                <a:gd name="T0" fmla="*/ 0 w 90"/>
                <a:gd name="T1" fmla="*/ 39 h 90"/>
                <a:gd name="T2" fmla="*/ 39 w 90"/>
                <a:gd name="T3" fmla="*/ 0 h 90"/>
                <a:gd name="T4" fmla="*/ 90 w 90"/>
                <a:gd name="T5" fmla="*/ 32 h 90"/>
                <a:gd name="T6" fmla="*/ 32 w 90"/>
                <a:gd name="T7" fmla="*/ 90 h 90"/>
                <a:gd name="T8" fmla="*/ 0 w 90"/>
                <a:gd name="T9" fmla="*/ 39 h 90"/>
                <a:gd name="T10" fmla="*/ 32 w 90"/>
                <a:gd name="T11" fmla="*/ 90 h 90"/>
                <a:gd name="T12" fmla="*/ 32 w 90"/>
                <a:gd name="T1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0">
                  <a:moveTo>
                    <a:pt x="0" y="39"/>
                  </a:moveTo>
                  <a:lnTo>
                    <a:pt x="39" y="0"/>
                  </a:lnTo>
                  <a:lnTo>
                    <a:pt x="90" y="32"/>
                  </a:lnTo>
                  <a:lnTo>
                    <a:pt x="32" y="90"/>
                  </a:lnTo>
                  <a:lnTo>
                    <a:pt x="0" y="39"/>
                  </a:lnTo>
                  <a:close/>
                  <a:moveTo>
                    <a:pt x="32" y="90"/>
                  </a:moveTo>
                  <a:lnTo>
                    <a:pt x="32" y="90"/>
                  </a:lnTo>
                  <a:close/>
                </a:path>
              </a:pathLst>
            </a:custGeom>
            <a:solidFill>
              <a:srgbClr val="F9C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6" name="Freeform 777"/>
            <p:cNvSpPr>
              <a:spLocks noEditPoints="1"/>
            </p:cNvSpPr>
            <p:nvPr userDrawn="1"/>
          </p:nvSpPr>
          <p:spPr bwMode="auto">
            <a:xfrm>
              <a:off x="10472738" y="2628900"/>
              <a:ext cx="142875" cy="142875"/>
            </a:xfrm>
            <a:custGeom>
              <a:avLst/>
              <a:gdLst>
                <a:gd name="T0" fmla="*/ 0 w 90"/>
                <a:gd name="T1" fmla="*/ 39 h 90"/>
                <a:gd name="T2" fmla="*/ 39 w 90"/>
                <a:gd name="T3" fmla="*/ 0 h 90"/>
                <a:gd name="T4" fmla="*/ 90 w 90"/>
                <a:gd name="T5" fmla="*/ 32 h 90"/>
                <a:gd name="T6" fmla="*/ 32 w 90"/>
                <a:gd name="T7" fmla="*/ 90 h 90"/>
                <a:gd name="T8" fmla="*/ 0 w 90"/>
                <a:gd name="T9" fmla="*/ 39 h 90"/>
                <a:gd name="T10" fmla="*/ 32 w 90"/>
                <a:gd name="T11" fmla="*/ 90 h 90"/>
                <a:gd name="T12" fmla="*/ 32 w 90"/>
                <a:gd name="T1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0">
                  <a:moveTo>
                    <a:pt x="0" y="39"/>
                  </a:moveTo>
                  <a:lnTo>
                    <a:pt x="39" y="0"/>
                  </a:lnTo>
                  <a:lnTo>
                    <a:pt x="90" y="32"/>
                  </a:lnTo>
                  <a:lnTo>
                    <a:pt x="32" y="90"/>
                  </a:lnTo>
                  <a:lnTo>
                    <a:pt x="0" y="39"/>
                  </a:lnTo>
                  <a:moveTo>
                    <a:pt x="32" y="90"/>
                  </a:moveTo>
                  <a:lnTo>
                    <a:pt x="32" y="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7" name="Freeform 778"/>
            <p:cNvSpPr>
              <a:spLocks noEditPoints="1"/>
            </p:cNvSpPr>
            <p:nvPr userDrawn="1"/>
          </p:nvSpPr>
          <p:spPr bwMode="auto">
            <a:xfrm>
              <a:off x="10472738" y="2659063"/>
              <a:ext cx="96838" cy="112713"/>
            </a:xfrm>
            <a:custGeom>
              <a:avLst/>
              <a:gdLst>
                <a:gd name="T0" fmla="*/ 20 w 61"/>
                <a:gd name="T1" fmla="*/ 0 h 71"/>
                <a:gd name="T2" fmla="*/ 0 w 61"/>
                <a:gd name="T3" fmla="*/ 20 h 71"/>
                <a:gd name="T4" fmla="*/ 32 w 61"/>
                <a:gd name="T5" fmla="*/ 71 h 71"/>
                <a:gd name="T6" fmla="*/ 61 w 61"/>
                <a:gd name="T7" fmla="*/ 42 h 71"/>
                <a:gd name="T8" fmla="*/ 20 w 61"/>
                <a:gd name="T9" fmla="*/ 0 h 71"/>
                <a:gd name="T10" fmla="*/ 61 w 61"/>
                <a:gd name="T11" fmla="*/ 42 h 71"/>
                <a:gd name="T12" fmla="*/ 61 w 61"/>
                <a:gd name="T13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1">
                  <a:moveTo>
                    <a:pt x="20" y="0"/>
                  </a:moveTo>
                  <a:lnTo>
                    <a:pt x="0" y="20"/>
                  </a:lnTo>
                  <a:lnTo>
                    <a:pt x="32" y="71"/>
                  </a:lnTo>
                  <a:lnTo>
                    <a:pt x="61" y="42"/>
                  </a:lnTo>
                  <a:lnTo>
                    <a:pt x="20" y="0"/>
                  </a:lnTo>
                  <a:close/>
                  <a:moveTo>
                    <a:pt x="61" y="42"/>
                  </a:moveTo>
                  <a:lnTo>
                    <a:pt x="61" y="42"/>
                  </a:lnTo>
                  <a:close/>
                </a:path>
              </a:pathLst>
            </a:custGeom>
            <a:solidFill>
              <a:srgbClr val="FFB1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8" name="Freeform 779"/>
            <p:cNvSpPr>
              <a:spLocks noEditPoints="1"/>
            </p:cNvSpPr>
            <p:nvPr userDrawn="1"/>
          </p:nvSpPr>
          <p:spPr bwMode="auto">
            <a:xfrm>
              <a:off x="10472738" y="2659063"/>
              <a:ext cx="96838" cy="112713"/>
            </a:xfrm>
            <a:custGeom>
              <a:avLst/>
              <a:gdLst>
                <a:gd name="T0" fmla="*/ 20 w 61"/>
                <a:gd name="T1" fmla="*/ 0 h 71"/>
                <a:gd name="T2" fmla="*/ 0 w 61"/>
                <a:gd name="T3" fmla="*/ 20 h 71"/>
                <a:gd name="T4" fmla="*/ 32 w 61"/>
                <a:gd name="T5" fmla="*/ 71 h 71"/>
                <a:gd name="T6" fmla="*/ 61 w 61"/>
                <a:gd name="T7" fmla="*/ 42 h 71"/>
                <a:gd name="T8" fmla="*/ 20 w 61"/>
                <a:gd name="T9" fmla="*/ 0 h 71"/>
                <a:gd name="T10" fmla="*/ 61 w 61"/>
                <a:gd name="T11" fmla="*/ 42 h 71"/>
                <a:gd name="T12" fmla="*/ 61 w 61"/>
                <a:gd name="T13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1">
                  <a:moveTo>
                    <a:pt x="20" y="0"/>
                  </a:moveTo>
                  <a:lnTo>
                    <a:pt x="0" y="20"/>
                  </a:lnTo>
                  <a:lnTo>
                    <a:pt x="32" y="71"/>
                  </a:lnTo>
                  <a:lnTo>
                    <a:pt x="61" y="42"/>
                  </a:lnTo>
                  <a:lnTo>
                    <a:pt x="20" y="0"/>
                  </a:lnTo>
                  <a:moveTo>
                    <a:pt x="61" y="42"/>
                  </a:moveTo>
                  <a:lnTo>
                    <a:pt x="61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9" name="Rectangle 780"/>
            <p:cNvSpPr>
              <a:spLocks noChangeArrowheads="1"/>
            </p:cNvSpPr>
            <p:nvPr userDrawn="1"/>
          </p:nvSpPr>
          <p:spPr bwMode="auto">
            <a:xfrm>
              <a:off x="10034588" y="4332288"/>
              <a:ext cx="338138" cy="1492250"/>
            </a:xfrm>
            <a:prstGeom prst="rect">
              <a:avLst/>
            </a:prstGeom>
            <a:solidFill>
              <a:srgbClr val="1A7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0" name="Rectangle 781"/>
            <p:cNvSpPr>
              <a:spLocks noChangeArrowheads="1"/>
            </p:cNvSpPr>
            <p:nvPr userDrawn="1"/>
          </p:nvSpPr>
          <p:spPr bwMode="auto">
            <a:xfrm>
              <a:off x="10372725" y="4332288"/>
              <a:ext cx="925513" cy="1492250"/>
            </a:xfrm>
            <a:prstGeom prst="rect">
              <a:avLst/>
            </a:pr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1" name="Rectangle 782"/>
            <p:cNvSpPr>
              <a:spLocks noChangeArrowheads="1"/>
            </p:cNvSpPr>
            <p:nvPr userDrawn="1"/>
          </p:nvSpPr>
          <p:spPr bwMode="auto">
            <a:xfrm>
              <a:off x="10372725" y="5513388"/>
              <a:ext cx="925513" cy="311150"/>
            </a:xfrm>
            <a:prstGeom prst="rect">
              <a:avLst/>
            </a:pr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2" name="Rectangle 783"/>
            <p:cNvSpPr>
              <a:spLocks noChangeArrowheads="1"/>
            </p:cNvSpPr>
            <p:nvPr userDrawn="1"/>
          </p:nvSpPr>
          <p:spPr bwMode="auto">
            <a:xfrm>
              <a:off x="10139363" y="5513388"/>
              <a:ext cx="1125538" cy="273050"/>
            </a:xfrm>
            <a:prstGeom prst="rect">
              <a:avLst/>
            </a:prstGeom>
            <a:solidFill>
              <a:srgbClr val="FC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3" name="Freeform 784"/>
            <p:cNvSpPr>
              <a:spLocks noEditPoints="1"/>
            </p:cNvSpPr>
            <p:nvPr userDrawn="1"/>
          </p:nvSpPr>
          <p:spPr bwMode="auto">
            <a:xfrm>
              <a:off x="10212388" y="5561013"/>
              <a:ext cx="998538" cy="177800"/>
            </a:xfrm>
            <a:custGeom>
              <a:avLst/>
              <a:gdLst>
                <a:gd name="T0" fmla="*/ 0 w 629"/>
                <a:gd name="T1" fmla="*/ 0 h 112"/>
                <a:gd name="T2" fmla="*/ 629 w 629"/>
                <a:gd name="T3" fmla="*/ 0 h 112"/>
                <a:gd name="T4" fmla="*/ 629 w 629"/>
                <a:gd name="T5" fmla="*/ 23 h 112"/>
                <a:gd name="T6" fmla="*/ 0 w 629"/>
                <a:gd name="T7" fmla="*/ 23 h 112"/>
                <a:gd name="T8" fmla="*/ 0 w 629"/>
                <a:gd name="T9" fmla="*/ 0 h 112"/>
                <a:gd name="T10" fmla="*/ 0 w 629"/>
                <a:gd name="T11" fmla="*/ 45 h 112"/>
                <a:gd name="T12" fmla="*/ 629 w 629"/>
                <a:gd name="T13" fmla="*/ 45 h 112"/>
                <a:gd name="T14" fmla="*/ 629 w 629"/>
                <a:gd name="T15" fmla="*/ 67 h 112"/>
                <a:gd name="T16" fmla="*/ 0 w 629"/>
                <a:gd name="T17" fmla="*/ 67 h 112"/>
                <a:gd name="T18" fmla="*/ 0 w 629"/>
                <a:gd name="T19" fmla="*/ 45 h 112"/>
                <a:gd name="T20" fmla="*/ 0 w 629"/>
                <a:gd name="T21" fmla="*/ 89 h 112"/>
                <a:gd name="T22" fmla="*/ 629 w 629"/>
                <a:gd name="T23" fmla="*/ 89 h 112"/>
                <a:gd name="T24" fmla="*/ 629 w 629"/>
                <a:gd name="T25" fmla="*/ 112 h 112"/>
                <a:gd name="T26" fmla="*/ 0 w 629"/>
                <a:gd name="T27" fmla="*/ 112 h 112"/>
                <a:gd name="T28" fmla="*/ 0 w 629"/>
                <a:gd name="T29" fmla="*/ 89 h 112"/>
                <a:gd name="T30" fmla="*/ 0 w 629"/>
                <a:gd name="T31" fmla="*/ 89 h 112"/>
                <a:gd name="T32" fmla="*/ 0 w 629"/>
                <a:gd name="T3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9" h="112">
                  <a:moveTo>
                    <a:pt x="0" y="0"/>
                  </a:moveTo>
                  <a:lnTo>
                    <a:pt x="629" y="0"/>
                  </a:lnTo>
                  <a:lnTo>
                    <a:pt x="629" y="23"/>
                  </a:lnTo>
                  <a:lnTo>
                    <a:pt x="0" y="23"/>
                  </a:lnTo>
                  <a:lnTo>
                    <a:pt x="0" y="0"/>
                  </a:lnTo>
                  <a:close/>
                  <a:moveTo>
                    <a:pt x="0" y="45"/>
                  </a:moveTo>
                  <a:lnTo>
                    <a:pt x="629" y="45"/>
                  </a:lnTo>
                  <a:lnTo>
                    <a:pt x="629" y="67"/>
                  </a:lnTo>
                  <a:lnTo>
                    <a:pt x="0" y="67"/>
                  </a:lnTo>
                  <a:lnTo>
                    <a:pt x="0" y="45"/>
                  </a:lnTo>
                  <a:close/>
                  <a:moveTo>
                    <a:pt x="0" y="89"/>
                  </a:moveTo>
                  <a:lnTo>
                    <a:pt x="629" y="89"/>
                  </a:lnTo>
                  <a:lnTo>
                    <a:pt x="629" y="112"/>
                  </a:lnTo>
                  <a:lnTo>
                    <a:pt x="0" y="112"/>
                  </a:lnTo>
                  <a:lnTo>
                    <a:pt x="0" y="89"/>
                  </a:lnTo>
                  <a:close/>
                  <a:moveTo>
                    <a:pt x="0" y="89"/>
                  </a:moveTo>
                  <a:lnTo>
                    <a:pt x="0" y="89"/>
                  </a:lnTo>
                  <a:close/>
                </a:path>
              </a:pathLst>
            </a:custGeom>
            <a:solidFill>
              <a:srgbClr val="D2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4" name="Freeform 785"/>
            <p:cNvSpPr>
              <a:spLocks noEditPoints="1"/>
            </p:cNvSpPr>
            <p:nvPr userDrawn="1"/>
          </p:nvSpPr>
          <p:spPr bwMode="auto">
            <a:xfrm>
              <a:off x="10212388" y="5561013"/>
              <a:ext cx="998538" cy="177800"/>
            </a:xfrm>
            <a:custGeom>
              <a:avLst/>
              <a:gdLst>
                <a:gd name="T0" fmla="*/ 0 w 629"/>
                <a:gd name="T1" fmla="*/ 0 h 112"/>
                <a:gd name="T2" fmla="*/ 629 w 629"/>
                <a:gd name="T3" fmla="*/ 0 h 112"/>
                <a:gd name="T4" fmla="*/ 629 w 629"/>
                <a:gd name="T5" fmla="*/ 23 h 112"/>
                <a:gd name="T6" fmla="*/ 0 w 629"/>
                <a:gd name="T7" fmla="*/ 23 h 112"/>
                <a:gd name="T8" fmla="*/ 0 w 629"/>
                <a:gd name="T9" fmla="*/ 0 h 112"/>
                <a:gd name="T10" fmla="*/ 0 w 629"/>
                <a:gd name="T11" fmla="*/ 45 h 112"/>
                <a:gd name="T12" fmla="*/ 629 w 629"/>
                <a:gd name="T13" fmla="*/ 45 h 112"/>
                <a:gd name="T14" fmla="*/ 629 w 629"/>
                <a:gd name="T15" fmla="*/ 67 h 112"/>
                <a:gd name="T16" fmla="*/ 0 w 629"/>
                <a:gd name="T17" fmla="*/ 67 h 112"/>
                <a:gd name="T18" fmla="*/ 0 w 629"/>
                <a:gd name="T19" fmla="*/ 45 h 112"/>
                <a:gd name="T20" fmla="*/ 0 w 629"/>
                <a:gd name="T21" fmla="*/ 89 h 112"/>
                <a:gd name="T22" fmla="*/ 629 w 629"/>
                <a:gd name="T23" fmla="*/ 89 h 112"/>
                <a:gd name="T24" fmla="*/ 629 w 629"/>
                <a:gd name="T25" fmla="*/ 112 h 112"/>
                <a:gd name="T26" fmla="*/ 0 w 629"/>
                <a:gd name="T27" fmla="*/ 112 h 112"/>
                <a:gd name="T28" fmla="*/ 0 w 629"/>
                <a:gd name="T29" fmla="*/ 89 h 112"/>
                <a:gd name="T30" fmla="*/ 0 w 629"/>
                <a:gd name="T31" fmla="*/ 89 h 112"/>
                <a:gd name="T32" fmla="*/ 0 w 629"/>
                <a:gd name="T3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9" h="112">
                  <a:moveTo>
                    <a:pt x="0" y="0"/>
                  </a:moveTo>
                  <a:lnTo>
                    <a:pt x="629" y="0"/>
                  </a:lnTo>
                  <a:lnTo>
                    <a:pt x="629" y="23"/>
                  </a:lnTo>
                  <a:lnTo>
                    <a:pt x="0" y="23"/>
                  </a:lnTo>
                  <a:lnTo>
                    <a:pt x="0" y="0"/>
                  </a:lnTo>
                  <a:moveTo>
                    <a:pt x="0" y="45"/>
                  </a:moveTo>
                  <a:lnTo>
                    <a:pt x="629" y="45"/>
                  </a:lnTo>
                  <a:lnTo>
                    <a:pt x="629" y="67"/>
                  </a:lnTo>
                  <a:lnTo>
                    <a:pt x="0" y="67"/>
                  </a:lnTo>
                  <a:lnTo>
                    <a:pt x="0" y="45"/>
                  </a:lnTo>
                  <a:moveTo>
                    <a:pt x="0" y="89"/>
                  </a:moveTo>
                  <a:lnTo>
                    <a:pt x="629" y="89"/>
                  </a:lnTo>
                  <a:lnTo>
                    <a:pt x="629" y="112"/>
                  </a:lnTo>
                  <a:lnTo>
                    <a:pt x="0" y="112"/>
                  </a:lnTo>
                  <a:lnTo>
                    <a:pt x="0" y="89"/>
                  </a:lnTo>
                  <a:moveTo>
                    <a:pt x="0" y="89"/>
                  </a:moveTo>
                  <a:lnTo>
                    <a:pt x="0" y="8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5" name="Rectangle 786"/>
            <p:cNvSpPr>
              <a:spLocks noChangeArrowheads="1"/>
            </p:cNvSpPr>
            <p:nvPr userDrawn="1"/>
          </p:nvSpPr>
          <p:spPr bwMode="auto">
            <a:xfrm>
              <a:off x="10583863" y="4576763"/>
              <a:ext cx="481013" cy="112713"/>
            </a:xfrm>
            <a:prstGeom prst="rect">
              <a:avLst/>
            </a:prstGeom>
            <a:solidFill>
              <a:srgbClr val="F9C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6" name="Rectangle 787"/>
            <p:cNvSpPr>
              <a:spLocks noChangeArrowheads="1"/>
            </p:cNvSpPr>
            <p:nvPr userDrawn="1"/>
          </p:nvSpPr>
          <p:spPr bwMode="auto">
            <a:xfrm>
              <a:off x="10825163" y="4576763"/>
              <a:ext cx="239713" cy="112713"/>
            </a:xfrm>
            <a:prstGeom prst="rect">
              <a:avLst/>
            </a:prstGeom>
            <a:solidFill>
              <a:srgbClr val="F9A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7" name="Freeform 788"/>
            <p:cNvSpPr>
              <a:spLocks/>
            </p:cNvSpPr>
            <p:nvPr userDrawn="1"/>
          </p:nvSpPr>
          <p:spPr bwMode="auto">
            <a:xfrm>
              <a:off x="5788025" y="2968625"/>
              <a:ext cx="1035050" cy="450850"/>
            </a:xfrm>
            <a:custGeom>
              <a:avLst/>
              <a:gdLst>
                <a:gd name="T0" fmla="*/ 324 w 652"/>
                <a:gd name="T1" fmla="*/ 0 h 284"/>
                <a:gd name="T2" fmla="*/ 0 w 652"/>
                <a:gd name="T3" fmla="*/ 142 h 284"/>
                <a:gd name="T4" fmla="*/ 324 w 652"/>
                <a:gd name="T5" fmla="*/ 284 h 284"/>
                <a:gd name="T6" fmla="*/ 652 w 652"/>
                <a:gd name="T7" fmla="*/ 142 h 284"/>
                <a:gd name="T8" fmla="*/ 324 w 652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284">
                  <a:moveTo>
                    <a:pt x="324" y="0"/>
                  </a:moveTo>
                  <a:lnTo>
                    <a:pt x="0" y="142"/>
                  </a:lnTo>
                  <a:lnTo>
                    <a:pt x="324" y="284"/>
                  </a:lnTo>
                  <a:lnTo>
                    <a:pt x="652" y="14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83C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8" name="Freeform 789"/>
            <p:cNvSpPr>
              <a:spLocks/>
            </p:cNvSpPr>
            <p:nvPr userDrawn="1"/>
          </p:nvSpPr>
          <p:spPr bwMode="auto">
            <a:xfrm>
              <a:off x="5929313" y="3255963"/>
              <a:ext cx="373063" cy="449263"/>
            </a:xfrm>
            <a:custGeom>
              <a:avLst/>
              <a:gdLst>
                <a:gd name="T0" fmla="*/ 0 w 235"/>
                <a:gd name="T1" fmla="*/ 0 h 283"/>
                <a:gd name="T2" fmla="*/ 0 w 235"/>
                <a:gd name="T3" fmla="*/ 146 h 283"/>
                <a:gd name="T4" fmla="*/ 235 w 235"/>
                <a:gd name="T5" fmla="*/ 283 h 283"/>
                <a:gd name="T6" fmla="*/ 235 w 235"/>
                <a:gd name="T7" fmla="*/ 283 h 283"/>
                <a:gd name="T8" fmla="*/ 235 w 235"/>
                <a:gd name="T9" fmla="*/ 103 h 283"/>
                <a:gd name="T10" fmla="*/ 0 w 235"/>
                <a:gd name="T1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" h="283">
                  <a:moveTo>
                    <a:pt x="0" y="0"/>
                  </a:moveTo>
                  <a:lnTo>
                    <a:pt x="0" y="146"/>
                  </a:lnTo>
                  <a:lnTo>
                    <a:pt x="235" y="283"/>
                  </a:lnTo>
                  <a:lnTo>
                    <a:pt x="235" y="283"/>
                  </a:lnTo>
                  <a:lnTo>
                    <a:pt x="235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9" name="Freeform 790"/>
            <p:cNvSpPr>
              <a:spLocks/>
            </p:cNvSpPr>
            <p:nvPr userDrawn="1"/>
          </p:nvSpPr>
          <p:spPr bwMode="auto">
            <a:xfrm>
              <a:off x="6302375" y="3259138"/>
              <a:ext cx="368300" cy="446088"/>
            </a:xfrm>
            <a:custGeom>
              <a:avLst/>
              <a:gdLst>
                <a:gd name="T0" fmla="*/ 0 w 232"/>
                <a:gd name="T1" fmla="*/ 101 h 281"/>
                <a:gd name="T2" fmla="*/ 0 w 232"/>
                <a:gd name="T3" fmla="*/ 281 h 281"/>
                <a:gd name="T4" fmla="*/ 232 w 232"/>
                <a:gd name="T5" fmla="*/ 139 h 281"/>
                <a:gd name="T6" fmla="*/ 232 w 232"/>
                <a:gd name="T7" fmla="*/ 0 h 281"/>
                <a:gd name="T8" fmla="*/ 0 w 232"/>
                <a:gd name="T9" fmla="*/ 10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81">
                  <a:moveTo>
                    <a:pt x="0" y="101"/>
                  </a:moveTo>
                  <a:lnTo>
                    <a:pt x="0" y="281"/>
                  </a:lnTo>
                  <a:lnTo>
                    <a:pt x="232" y="139"/>
                  </a:lnTo>
                  <a:lnTo>
                    <a:pt x="232" y="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1A7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0" name="Freeform 791"/>
            <p:cNvSpPr>
              <a:spLocks/>
            </p:cNvSpPr>
            <p:nvPr userDrawn="1"/>
          </p:nvSpPr>
          <p:spPr bwMode="auto">
            <a:xfrm>
              <a:off x="5788025" y="2968625"/>
              <a:ext cx="814388" cy="301625"/>
            </a:xfrm>
            <a:custGeom>
              <a:avLst/>
              <a:gdLst>
                <a:gd name="T0" fmla="*/ 513 w 513"/>
                <a:gd name="T1" fmla="*/ 82 h 190"/>
                <a:gd name="T2" fmla="*/ 324 w 513"/>
                <a:gd name="T3" fmla="*/ 0 h 190"/>
                <a:gd name="T4" fmla="*/ 0 w 513"/>
                <a:gd name="T5" fmla="*/ 142 h 190"/>
                <a:gd name="T6" fmla="*/ 110 w 513"/>
                <a:gd name="T7" fmla="*/ 190 h 190"/>
                <a:gd name="T8" fmla="*/ 513 w 513"/>
                <a:gd name="T9" fmla="*/ 8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190">
                  <a:moveTo>
                    <a:pt x="513" y="82"/>
                  </a:moveTo>
                  <a:cubicBezTo>
                    <a:pt x="324" y="0"/>
                    <a:pt x="324" y="0"/>
                    <a:pt x="324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229" y="110"/>
                    <a:pt x="371" y="72"/>
                    <a:pt x="513" y="82"/>
                  </a:cubicBezTo>
                  <a:close/>
                </a:path>
              </a:pathLst>
            </a:custGeom>
            <a:solidFill>
              <a:srgbClr val="83C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1" name="Freeform 792"/>
            <p:cNvSpPr>
              <a:spLocks/>
            </p:cNvSpPr>
            <p:nvPr userDrawn="1"/>
          </p:nvSpPr>
          <p:spPr bwMode="auto">
            <a:xfrm>
              <a:off x="6300788" y="3157538"/>
              <a:ext cx="323850" cy="198438"/>
            </a:xfrm>
            <a:custGeom>
              <a:avLst/>
              <a:gdLst>
                <a:gd name="T0" fmla="*/ 199 w 204"/>
                <a:gd name="T1" fmla="*/ 125 h 125"/>
                <a:gd name="T2" fmla="*/ 194 w 204"/>
                <a:gd name="T3" fmla="*/ 120 h 125"/>
                <a:gd name="T4" fmla="*/ 194 w 204"/>
                <a:gd name="T5" fmla="*/ 71 h 125"/>
                <a:gd name="T6" fmla="*/ 4 w 204"/>
                <a:gd name="T7" fmla="*/ 10 h 125"/>
                <a:gd name="T8" fmla="*/ 1 w 204"/>
                <a:gd name="T9" fmla="*/ 4 h 125"/>
                <a:gd name="T10" fmla="*/ 7 w 204"/>
                <a:gd name="T11" fmla="*/ 1 h 125"/>
                <a:gd name="T12" fmla="*/ 201 w 204"/>
                <a:gd name="T13" fmla="*/ 62 h 125"/>
                <a:gd name="T14" fmla="*/ 204 w 204"/>
                <a:gd name="T15" fmla="*/ 67 h 125"/>
                <a:gd name="T16" fmla="*/ 204 w 204"/>
                <a:gd name="T17" fmla="*/ 120 h 125"/>
                <a:gd name="T18" fmla="*/ 199 w 204"/>
                <a:gd name="T1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125">
                  <a:moveTo>
                    <a:pt x="199" y="125"/>
                  </a:moveTo>
                  <a:cubicBezTo>
                    <a:pt x="196" y="125"/>
                    <a:pt x="194" y="123"/>
                    <a:pt x="194" y="120"/>
                  </a:cubicBezTo>
                  <a:cubicBezTo>
                    <a:pt x="194" y="71"/>
                    <a:pt x="194" y="71"/>
                    <a:pt x="194" y="7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3" y="63"/>
                    <a:pt x="204" y="65"/>
                    <a:pt x="204" y="67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04" y="123"/>
                    <a:pt x="202" y="125"/>
                    <a:pt x="199" y="125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2" name="Freeform 793"/>
            <p:cNvSpPr>
              <a:spLocks/>
            </p:cNvSpPr>
            <p:nvPr userDrawn="1"/>
          </p:nvSpPr>
          <p:spPr bwMode="auto">
            <a:xfrm>
              <a:off x="6589713" y="3336925"/>
              <a:ext cx="53975" cy="114300"/>
            </a:xfrm>
            <a:custGeom>
              <a:avLst/>
              <a:gdLst>
                <a:gd name="T0" fmla="*/ 17 w 34"/>
                <a:gd name="T1" fmla="*/ 0 h 72"/>
                <a:gd name="T2" fmla="*/ 0 w 34"/>
                <a:gd name="T3" fmla="*/ 17 h 72"/>
                <a:gd name="T4" fmla="*/ 0 w 34"/>
                <a:gd name="T5" fmla="*/ 22 h 72"/>
                <a:gd name="T6" fmla="*/ 0 w 34"/>
                <a:gd name="T7" fmla="*/ 72 h 72"/>
                <a:gd name="T8" fmla="*/ 34 w 34"/>
                <a:gd name="T9" fmla="*/ 72 h 72"/>
                <a:gd name="T10" fmla="*/ 34 w 34"/>
                <a:gd name="T11" fmla="*/ 22 h 72"/>
                <a:gd name="T12" fmla="*/ 34 w 34"/>
                <a:gd name="T13" fmla="*/ 17 h 72"/>
                <a:gd name="T14" fmla="*/ 17 w 3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2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8"/>
                    <a:pt x="27" y="0"/>
                    <a:pt x="17" y="0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3" name="Freeform 794"/>
            <p:cNvSpPr>
              <a:spLocks/>
            </p:cNvSpPr>
            <p:nvPr userDrawn="1"/>
          </p:nvSpPr>
          <p:spPr bwMode="auto">
            <a:xfrm>
              <a:off x="6596063" y="3454400"/>
              <a:ext cx="41275" cy="15875"/>
            </a:xfrm>
            <a:custGeom>
              <a:avLst/>
              <a:gdLst>
                <a:gd name="T0" fmla="*/ 0 w 26"/>
                <a:gd name="T1" fmla="*/ 5 h 10"/>
                <a:gd name="T2" fmla="*/ 0 w 26"/>
                <a:gd name="T3" fmla="*/ 10 h 10"/>
                <a:gd name="T4" fmla="*/ 26 w 26"/>
                <a:gd name="T5" fmla="*/ 10 h 10"/>
                <a:gd name="T6" fmla="*/ 26 w 26"/>
                <a:gd name="T7" fmla="*/ 5 h 10"/>
                <a:gd name="T8" fmla="*/ 25 w 26"/>
                <a:gd name="T9" fmla="*/ 0 h 10"/>
                <a:gd name="T10" fmla="*/ 1 w 26"/>
                <a:gd name="T11" fmla="*/ 0 h 10"/>
                <a:gd name="T12" fmla="*/ 0 w 26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0">
                  <a:moveTo>
                    <a:pt x="0" y="5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5" y="2"/>
                    <a:pt x="2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4" name="Freeform 795"/>
            <p:cNvSpPr>
              <a:spLocks/>
            </p:cNvSpPr>
            <p:nvPr userDrawn="1"/>
          </p:nvSpPr>
          <p:spPr bwMode="auto">
            <a:xfrm>
              <a:off x="6597650" y="3451225"/>
              <a:ext cx="38100" cy="3175"/>
            </a:xfrm>
            <a:custGeom>
              <a:avLst/>
              <a:gdLst>
                <a:gd name="T0" fmla="*/ 1 w 24"/>
                <a:gd name="T1" fmla="*/ 0 h 2"/>
                <a:gd name="T2" fmla="*/ 0 w 24"/>
                <a:gd name="T3" fmla="*/ 2 h 2"/>
                <a:gd name="T4" fmla="*/ 24 w 24"/>
                <a:gd name="T5" fmla="*/ 2 h 2"/>
                <a:gd name="T6" fmla="*/ 24 w 24"/>
                <a:gd name="T7" fmla="*/ 0 h 2"/>
                <a:gd name="T8" fmla="*/ 1 w 2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1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1"/>
                    <a:pt x="24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C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5" name="Freeform 796"/>
            <p:cNvSpPr>
              <a:spLocks/>
            </p:cNvSpPr>
            <p:nvPr userDrawn="1"/>
          </p:nvSpPr>
          <p:spPr bwMode="auto">
            <a:xfrm>
              <a:off x="6261100" y="3136900"/>
              <a:ext cx="88900" cy="57150"/>
            </a:xfrm>
            <a:custGeom>
              <a:avLst/>
              <a:gdLst>
                <a:gd name="T0" fmla="*/ 56 w 56"/>
                <a:gd name="T1" fmla="*/ 28 h 36"/>
                <a:gd name="T2" fmla="*/ 28 w 56"/>
                <a:gd name="T3" fmla="*/ 0 h 36"/>
                <a:gd name="T4" fmla="*/ 0 w 56"/>
                <a:gd name="T5" fmla="*/ 28 h 36"/>
                <a:gd name="T6" fmla="*/ 0 w 56"/>
                <a:gd name="T7" fmla="*/ 36 h 36"/>
                <a:gd name="T8" fmla="*/ 56 w 56"/>
                <a:gd name="T9" fmla="*/ 36 h 36"/>
                <a:gd name="T10" fmla="*/ 56 w 56"/>
                <a:gd name="T11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6">
                  <a:moveTo>
                    <a:pt x="56" y="28"/>
                  </a:moveTo>
                  <a:cubicBezTo>
                    <a:pt x="56" y="13"/>
                    <a:pt x="44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6" y="36"/>
                    <a:pt x="56" y="36"/>
                    <a:pt x="56" y="36"/>
                  </a:cubicBezTo>
                  <a:lnTo>
                    <a:pt x="56" y="28"/>
                  </a:lnTo>
                  <a:close/>
                </a:path>
              </a:pathLst>
            </a:cu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" name="图形 1">
            <a:extLst>
              <a:ext uri="{FF2B5EF4-FFF2-40B4-BE49-F238E27FC236}">
                <a16:creationId xmlns:a16="http://schemas.microsoft.com/office/drawing/2014/main" id="{8B0642E3-0722-6FBF-1876-F22177B439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624" y="564433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52C874C6-CFC2-A05B-DBFB-9AA1D6934C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8012" y="713788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Rectangle 627"/>
          <p:cNvSpPr>
            <a:spLocks noChangeArrowheads="1"/>
          </p:cNvSpPr>
          <p:nvPr userDrawn="1"/>
        </p:nvSpPr>
        <p:spPr bwMode="auto">
          <a:xfrm>
            <a:off x="1588" y="-1588"/>
            <a:ext cx="12195175" cy="6861175"/>
          </a:xfrm>
          <a:prstGeom prst="rect">
            <a:avLst/>
          </a:prstGeom>
          <a:solidFill>
            <a:srgbClr val="D3E8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831850" y="698500"/>
            <a:ext cx="10528300" cy="546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1706838" y="2975164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1706838" y="3870514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475" name="组合 474"/>
          <p:cNvGrpSpPr/>
          <p:nvPr userDrawn="1"/>
        </p:nvGrpSpPr>
        <p:grpSpPr>
          <a:xfrm>
            <a:off x="6819900" y="3565924"/>
            <a:ext cx="5213351" cy="3293664"/>
            <a:chOff x="5208588" y="2547938"/>
            <a:chExt cx="6824663" cy="4311650"/>
          </a:xfrm>
        </p:grpSpPr>
        <p:sp>
          <p:nvSpPr>
            <p:cNvPr id="476" name="Rectangle 628"/>
            <p:cNvSpPr>
              <a:spLocks noChangeArrowheads="1"/>
            </p:cNvSpPr>
            <p:nvPr userDrawn="1"/>
          </p:nvSpPr>
          <p:spPr bwMode="auto">
            <a:xfrm>
              <a:off x="11280775" y="5934075"/>
              <a:ext cx="314325" cy="925513"/>
            </a:xfrm>
            <a:prstGeom prst="rect">
              <a:avLst/>
            </a:prstGeom>
            <a:solidFill>
              <a:srgbClr val="7C6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Rectangle 629"/>
            <p:cNvSpPr>
              <a:spLocks noChangeArrowheads="1"/>
            </p:cNvSpPr>
            <p:nvPr userDrawn="1"/>
          </p:nvSpPr>
          <p:spPr bwMode="auto">
            <a:xfrm>
              <a:off x="5646738" y="5921375"/>
              <a:ext cx="314325" cy="938213"/>
            </a:xfrm>
            <a:prstGeom prst="rect">
              <a:avLst/>
            </a:prstGeom>
            <a:solidFill>
              <a:srgbClr val="7C6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Rectangle 630"/>
            <p:cNvSpPr>
              <a:spLocks noChangeArrowheads="1"/>
            </p:cNvSpPr>
            <p:nvPr userDrawn="1"/>
          </p:nvSpPr>
          <p:spPr bwMode="auto">
            <a:xfrm>
              <a:off x="5646738" y="5921375"/>
              <a:ext cx="314325" cy="204788"/>
            </a:xfrm>
            <a:prstGeom prst="rect">
              <a:avLst/>
            </a:prstGeom>
            <a:solidFill>
              <a:srgbClr val="5B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Rectangle 631"/>
            <p:cNvSpPr>
              <a:spLocks noChangeArrowheads="1"/>
            </p:cNvSpPr>
            <p:nvPr userDrawn="1"/>
          </p:nvSpPr>
          <p:spPr bwMode="auto">
            <a:xfrm>
              <a:off x="11280775" y="5921375"/>
              <a:ext cx="314325" cy="204788"/>
            </a:xfrm>
            <a:prstGeom prst="rect">
              <a:avLst/>
            </a:prstGeom>
            <a:solidFill>
              <a:srgbClr val="5B4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Rectangle 632"/>
            <p:cNvSpPr>
              <a:spLocks noChangeArrowheads="1"/>
            </p:cNvSpPr>
            <p:nvPr userDrawn="1"/>
          </p:nvSpPr>
          <p:spPr bwMode="auto">
            <a:xfrm>
              <a:off x="5208588" y="5824538"/>
              <a:ext cx="6824663" cy="193675"/>
            </a:xfrm>
            <a:prstGeom prst="rect">
              <a:avLst/>
            </a:prstGeom>
            <a:solidFill>
              <a:srgbClr val="AA8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Rectangle 633"/>
            <p:cNvSpPr>
              <a:spLocks noChangeArrowheads="1"/>
            </p:cNvSpPr>
            <p:nvPr userDrawn="1"/>
          </p:nvSpPr>
          <p:spPr bwMode="auto">
            <a:xfrm>
              <a:off x="5208588" y="5921375"/>
              <a:ext cx="6824663" cy="96838"/>
            </a:xfrm>
            <a:prstGeom prst="rect">
              <a:avLst/>
            </a:prstGeom>
            <a:solidFill>
              <a:srgbClr val="7C6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634"/>
            <p:cNvSpPr>
              <a:spLocks noEditPoints="1"/>
            </p:cNvSpPr>
            <p:nvPr userDrawn="1"/>
          </p:nvSpPr>
          <p:spPr bwMode="auto">
            <a:xfrm>
              <a:off x="6383338" y="3911600"/>
              <a:ext cx="1917700" cy="1912938"/>
            </a:xfrm>
            <a:custGeom>
              <a:avLst/>
              <a:gdLst>
                <a:gd name="T0" fmla="*/ 1208 w 1208"/>
                <a:gd name="T1" fmla="*/ 1205 h 1205"/>
                <a:gd name="T2" fmla="*/ 0 w 1208"/>
                <a:gd name="T3" fmla="*/ 1205 h 1205"/>
                <a:gd name="T4" fmla="*/ 0 w 1208"/>
                <a:gd name="T5" fmla="*/ 362 h 1205"/>
                <a:gd name="T6" fmla="*/ 604 w 1208"/>
                <a:gd name="T7" fmla="*/ 0 h 1205"/>
                <a:gd name="T8" fmla="*/ 1208 w 1208"/>
                <a:gd name="T9" fmla="*/ 362 h 1205"/>
                <a:gd name="T10" fmla="*/ 1208 w 1208"/>
                <a:gd name="T11" fmla="*/ 1205 h 1205"/>
                <a:gd name="T12" fmla="*/ 1208 w 1208"/>
                <a:gd name="T13" fmla="*/ 1205 h 1205"/>
                <a:gd name="T14" fmla="*/ 1208 w 1208"/>
                <a:gd name="T15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8" h="1205">
                  <a:moveTo>
                    <a:pt x="1208" y="1205"/>
                  </a:moveTo>
                  <a:lnTo>
                    <a:pt x="0" y="1205"/>
                  </a:lnTo>
                  <a:lnTo>
                    <a:pt x="0" y="362"/>
                  </a:lnTo>
                  <a:lnTo>
                    <a:pt x="604" y="0"/>
                  </a:lnTo>
                  <a:lnTo>
                    <a:pt x="1208" y="362"/>
                  </a:lnTo>
                  <a:lnTo>
                    <a:pt x="1208" y="1205"/>
                  </a:lnTo>
                  <a:close/>
                  <a:moveTo>
                    <a:pt x="1208" y="1205"/>
                  </a:moveTo>
                  <a:lnTo>
                    <a:pt x="1208" y="1205"/>
                  </a:lnTo>
                  <a:close/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635"/>
            <p:cNvSpPr>
              <a:spLocks noEditPoints="1"/>
            </p:cNvSpPr>
            <p:nvPr userDrawn="1"/>
          </p:nvSpPr>
          <p:spPr bwMode="auto">
            <a:xfrm>
              <a:off x="6383338" y="3911600"/>
              <a:ext cx="1917700" cy="1912938"/>
            </a:xfrm>
            <a:custGeom>
              <a:avLst/>
              <a:gdLst>
                <a:gd name="T0" fmla="*/ 1208 w 1208"/>
                <a:gd name="T1" fmla="*/ 1205 h 1205"/>
                <a:gd name="T2" fmla="*/ 0 w 1208"/>
                <a:gd name="T3" fmla="*/ 1205 h 1205"/>
                <a:gd name="T4" fmla="*/ 0 w 1208"/>
                <a:gd name="T5" fmla="*/ 362 h 1205"/>
                <a:gd name="T6" fmla="*/ 604 w 1208"/>
                <a:gd name="T7" fmla="*/ 0 h 1205"/>
                <a:gd name="T8" fmla="*/ 1208 w 1208"/>
                <a:gd name="T9" fmla="*/ 362 h 1205"/>
                <a:gd name="T10" fmla="*/ 1208 w 1208"/>
                <a:gd name="T11" fmla="*/ 1205 h 1205"/>
                <a:gd name="T12" fmla="*/ 1208 w 1208"/>
                <a:gd name="T13" fmla="*/ 1205 h 1205"/>
                <a:gd name="T14" fmla="*/ 1208 w 1208"/>
                <a:gd name="T15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8" h="1205">
                  <a:moveTo>
                    <a:pt x="1208" y="1205"/>
                  </a:moveTo>
                  <a:lnTo>
                    <a:pt x="0" y="1205"/>
                  </a:lnTo>
                  <a:lnTo>
                    <a:pt x="0" y="362"/>
                  </a:lnTo>
                  <a:lnTo>
                    <a:pt x="604" y="0"/>
                  </a:lnTo>
                  <a:lnTo>
                    <a:pt x="1208" y="362"/>
                  </a:lnTo>
                  <a:lnTo>
                    <a:pt x="1208" y="1205"/>
                  </a:lnTo>
                  <a:moveTo>
                    <a:pt x="1208" y="1205"/>
                  </a:moveTo>
                  <a:lnTo>
                    <a:pt x="1208" y="12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Rectangle 636"/>
            <p:cNvSpPr>
              <a:spLocks noChangeArrowheads="1"/>
            </p:cNvSpPr>
            <p:nvPr userDrawn="1"/>
          </p:nvSpPr>
          <p:spPr bwMode="auto">
            <a:xfrm>
              <a:off x="6750050" y="4295775"/>
              <a:ext cx="1223963" cy="1225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637"/>
            <p:cNvSpPr>
              <a:spLocks noEditPoints="1"/>
            </p:cNvSpPr>
            <p:nvPr userDrawn="1"/>
          </p:nvSpPr>
          <p:spPr bwMode="auto">
            <a:xfrm>
              <a:off x="6383338" y="4486275"/>
              <a:ext cx="1917700" cy="1338263"/>
            </a:xfrm>
            <a:custGeom>
              <a:avLst/>
              <a:gdLst>
                <a:gd name="T0" fmla="*/ 557 w 1208"/>
                <a:gd name="T1" fmla="*/ 422 h 843"/>
                <a:gd name="T2" fmla="*/ 0 w 1208"/>
                <a:gd name="T3" fmla="*/ 843 h 843"/>
                <a:gd name="T4" fmla="*/ 0 w 1208"/>
                <a:gd name="T5" fmla="*/ 0 h 843"/>
                <a:gd name="T6" fmla="*/ 557 w 1208"/>
                <a:gd name="T7" fmla="*/ 422 h 843"/>
                <a:gd name="T8" fmla="*/ 652 w 1208"/>
                <a:gd name="T9" fmla="*/ 422 h 843"/>
                <a:gd name="T10" fmla="*/ 1208 w 1208"/>
                <a:gd name="T11" fmla="*/ 843 h 843"/>
                <a:gd name="T12" fmla="*/ 1208 w 1208"/>
                <a:gd name="T13" fmla="*/ 0 h 843"/>
                <a:gd name="T14" fmla="*/ 652 w 1208"/>
                <a:gd name="T15" fmla="*/ 422 h 843"/>
                <a:gd name="T16" fmla="*/ 652 w 1208"/>
                <a:gd name="T17" fmla="*/ 422 h 843"/>
                <a:gd name="T18" fmla="*/ 652 w 1208"/>
                <a:gd name="T19" fmla="*/ 42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8" h="843">
                  <a:moveTo>
                    <a:pt x="557" y="422"/>
                  </a:moveTo>
                  <a:lnTo>
                    <a:pt x="0" y="843"/>
                  </a:lnTo>
                  <a:lnTo>
                    <a:pt x="0" y="0"/>
                  </a:lnTo>
                  <a:lnTo>
                    <a:pt x="557" y="422"/>
                  </a:lnTo>
                  <a:close/>
                  <a:moveTo>
                    <a:pt x="652" y="422"/>
                  </a:moveTo>
                  <a:lnTo>
                    <a:pt x="1208" y="843"/>
                  </a:lnTo>
                  <a:lnTo>
                    <a:pt x="1208" y="0"/>
                  </a:lnTo>
                  <a:lnTo>
                    <a:pt x="652" y="422"/>
                  </a:lnTo>
                  <a:close/>
                  <a:moveTo>
                    <a:pt x="652" y="422"/>
                  </a:moveTo>
                  <a:lnTo>
                    <a:pt x="652" y="422"/>
                  </a:lnTo>
                  <a:close/>
                </a:path>
              </a:pathLst>
            </a:cu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638"/>
            <p:cNvSpPr>
              <a:spLocks noEditPoints="1"/>
            </p:cNvSpPr>
            <p:nvPr userDrawn="1"/>
          </p:nvSpPr>
          <p:spPr bwMode="auto">
            <a:xfrm>
              <a:off x="6383338" y="4486275"/>
              <a:ext cx="1917700" cy="1338263"/>
            </a:xfrm>
            <a:custGeom>
              <a:avLst/>
              <a:gdLst>
                <a:gd name="T0" fmla="*/ 557 w 1208"/>
                <a:gd name="T1" fmla="*/ 422 h 843"/>
                <a:gd name="T2" fmla="*/ 0 w 1208"/>
                <a:gd name="T3" fmla="*/ 843 h 843"/>
                <a:gd name="T4" fmla="*/ 0 w 1208"/>
                <a:gd name="T5" fmla="*/ 0 h 843"/>
                <a:gd name="T6" fmla="*/ 557 w 1208"/>
                <a:gd name="T7" fmla="*/ 422 h 843"/>
                <a:gd name="T8" fmla="*/ 652 w 1208"/>
                <a:gd name="T9" fmla="*/ 422 h 843"/>
                <a:gd name="T10" fmla="*/ 1208 w 1208"/>
                <a:gd name="T11" fmla="*/ 843 h 843"/>
                <a:gd name="T12" fmla="*/ 1208 w 1208"/>
                <a:gd name="T13" fmla="*/ 0 h 843"/>
                <a:gd name="T14" fmla="*/ 652 w 1208"/>
                <a:gd name="T15" fmla="*/ 422 h 843"/>
                <a:gd name="T16" fmla="*/ 652 w 1208"/>
                <a:gd name="T17" fmla="*/ 422 h 843"/>
                <a:gd name="T18" fmla="*/ 652 w 1208"/>
                <a:gd name="T19" fmla="*/ 42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8" h="843">
                  <a:moveTo>
                    <a:pt x="557" y="422"/>
                  </a:moveTo>
                  <a:lnTo>
                    <a:pt x="0" y="843"/>
                  </a:lnTo>
                  <a:lnTo>
                    <a:pt x="0" y="0"/>
                  </a:lnTo>
                  <a:lnTo>
                    <a:pt x="557" y="422"/>
                  </a:lnTo>
                  <a:moveTo>
                    <a:pt x="652" y="422"/>
                  </a:moveTo>
                  <a:lnTo>
                    <a:pt x="1208" y="843"/>
                  </a:lnTo>
                  <a:lnTo>
                    <a:pt x="1208" y="0"/>
                  </a:lnTo>
                  <a:lnTo>
                    <a:pt x="652" y="422"/>
                  </a:lnTo>
                  <a:moveTo>
                    <a:pt x="652" y="422"/>
                  </a:moveTo>
                  <a:lnTo>
                    <a:pt x="652" y="4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639"/>
            <p:cNvSpPr>
              <a:spLocks noEditPoints="1"/>
            </p:cNvSpPr>
            <p:nvPr userDrawn="1"/>
          </p:nvSpPr>
          <p:spPr bwMode="auto">
            <a:xfrm>
              <a:off x="6383338" y="4432300"/>
              <a:ext cx="1917700" cy="1392238"/>
            </a:xfrm>
            <a:custGeom>
              <a:avLst/>
              <a:gdLst>
                <a:gd name="T0" fmla="*/ 1208 w 1208"/>
                <a:gd name="T1" fmla="*/ 877 h 877"/>
                <a:gd name="T2" fmla="*/ 0 w 1208"/>
                <a:gd name="T3" fmla="*/ 877 h 877"/>
                <a:gd name="T4" fmla="*/ 604 w 1208"/>
                <a:gd name="T5" fmla="*/ 420 h 877"/>
                <a:gd name="T6" fmla="*/ 1208 w 1208"/>
                <a:gd name="T7" fmla="*/ 877 h 877"/>
                <a:gd name="T8" fmla="*/ 312 w 1208"/>
                <a:gd name="T9" fmla="*/ 0 h 877"/>
                <a:gd name="T10" fmla="*/ 557 w 1208"/>
                <a:gd name="T11" fmla="*/ 0 h 877"/>
                <a:gd name="T12" fmla="*/ 557 w 1208"/>
                <a:gd name="T13" fmla="*/ 34 h 877"/>
                <a:gd name="T14" fmla="*/ 312 w 1208"/>
                <a:gd name="T15" fmla="*/ 34 h 877"/>
                <a:gd name="T16" fmla="*/ 312 w 1208"/>
                <a:gd name="T17" fmla="*/ 0 h 877"/>
                <a:gd name="T18" fmla="*/ 312 w 1208"/>
                <a:gd name="T19" fmla="*/ 74 h 877"/>
                <a:gd name="T20" fmla="*/ 636 w 1208"/>
                <a:gd name="T21" fmla="*/ 74 h 877"/>
                <a:gd name="T22" fmla="*/ 636 w 1208"/>
                <a:gd name="T23" fmla="*/ 108 h 877"/>
                <a:gd name="T24" fmla="*/ 312 w 1208"/>
                <a:gd name="T25" fmla="*/ 108 h 877"/>
                <a:gd name="T26" fmla="*/ 312 w 1208"/>
                <a:gd name="T27" fmla="*/ 74 h 877"/>
                <a:gd name="T28" fmla="*/ 312 w 1208"/>
                <a:gd name="T29" fmla="*/ 149 h 877"/>
                <a:gd name="T30" fmla="*/ 636 w 1208"/>
                <a:gd name="T31" fmla="*/ 149 h 877"/>
                <a:gd name="T32" fmla="*/ 636 w 1208"/>
                <a:gd name="T33" fmla="*/ 183 h 877"/>
                <a:gd name="T34" fmla="*/ 312 w 1208"/>
                <a:gd name="T35" fmla="*/ 183 h 877"/>
                <a:gd name="T36" fmla="*/ 312 w 1208"/>
                <a:gd name="T37" fmla="*/ 149 h 877"/>
                <a:gd name="T38" fmla="*/ 312 w 1208"/>
                <a:gd name="T39" fmla="*/ 219 h 877"/>
                <a:gd name="T40" fmla="*/ 814 w 1208"/>
                <a:gd name="T41" fmla="*/ 219 h 877"/>
                <a:gd name="T42" fmla="*/ 814 w 1208"/>
                <a:gd name="T43" fmla="*/ 253 h 877"/>
                <a:gd name="T44" fmla="*/ 312 w 1208"/>
                <a:gd name="T45" fmla="*/ 253 h 877"/>
                <a:gd name="T46" fmla="*/ 312 w 1208"/>
                <a:gd name="T47" fmla="*/ 219 h 877"/>
                <a:gd name="T48" fmla="*/ 312 w 1208"/>
                <a:gd name="T49" fmla="*/ 219 h 877"/>
                <a:gd name="T50" fmla="*/ 312 w 1208"/>
                <a:gd name="T51" fmla="*/ 219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8" h="877">
                  <a:moveTo>
                    <a:pt x="1208" y="877"/>
                  </a:moveTo>
                  <a:lnTo>
                    <a:pt x="0" y="877"/>
                  </a:lnTo>
                  <a:lnTo>
                    <a:pt x="604" y="420"/>
                  </a:lnTo>
                  <a:lnTo>
                    <a:pt x="1208" y="877"/>
                  </a:lnTo>
                  <a:close/>
                  <a:moveTo>
                    <a:pt x="312" y="0"/>
                  </a:moveTo>
                  <a:lnTo>
                    <a:pt x="557" y="0"/>
                  </a:lnTo>
                  <a:lnTo>
                    <a:pt x="557" y="34"/>
                  </a:lnTo>
                  <a:lnTo>
                    <a:pt x="312" y="34"/>
                  </a:lnTo>
                  <a:lnTo>
                    <a:pt x="312" y="0"/>
                  </a:lnTo>
                  <a:close/>
                  <a:moveTo>
                    <a:pt x="312" y="74"/>
                  </a:moveTo>
                  <a:lnTo>
                    <a:pt x="636" y="74"/>
                  </a:lnTo>
                  <a:lnTo>
                    <a:pt x="636" y="108"/>
                  </a:lnTo>
                  <a:lnTo>
                    <a:pt x="312" y="108"/>
                  </a:lnTo>
                  <a:lnTo>
                    <a:pt x="312" y="74"/>
                  </a:lnTo>
                  <a:close/>
                  <a:moveTo>
                    <a:pt x="312" y="149"/>
                  </a:moveTo>
                  <a:lnTo>
                    <a:pt x="636" y="149"/>
                  </a:lnTo>
                  <a:lnTo>
                    <a:pt x="636" y="183"/>
                  </a:lnTo>
                  <a:lnTo>
                    <a:pt x="312" y="183"/>
                  </a:lnTo>
                  <a:lnTo>
                    <a:pt x="312" y="149"/>
                  </a:lnTo>
                  <a:close/>
                  <a:moveTo>
                    <a:pt x="312" y="219"/>
                  </a:moveTo>
                  <a:lnTo>
                    <a:pt x="814" y="219"/>
                  </a:lnTo>
                  <a:lnTo>
                    <a:pt x="814" y="253"/>
                  </a:lnTo>
                  <a:lnTo>
                    <a:pt x="312" y="253"/>
                  </a:lnTo>
                  <a:lnTo>
                    <a:pt x="312" y="219"/>
                  </a:lnTo>
                  <a:close/>
                  <a:moveTo>
                    <a:pt x="312" y="219"/>
                  </a:moveTo>
                  <a:lnTo>
                    <a:pt x="312" y="219"/>
                  </a:lnTo>
                  <a:close/>
                </a:path>
              </a:pathLst>
            </a:custGeom>
            <a:solidFill>
              <a:srgbClr val="D2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640"/>
            <p:cNvSpPr>
              <a:spLocks noEditPoints="1"/>
            </p:cNvSpPr>
            <p:nvPr userDrawn="1"/>
          </p:nvSpPr>
          <p:spPr bwMode="auto">
            <a:xfrm>
              <a:off x="6383338" y="4432300"/>
              <a:ext cx="1917700" cy="1392238"/>
            </a:xfrm>
            <a:custGeom>
              <a:avLst/>
              <a:gdLst>
                <a:gd name="T0" fmla="*/ 1208 w 1208"/>
                <a:gd name="T1" fmla="*/ 877 h 877"/>
                <a:gd name="T2" fmla="*/ 0 w 1208"/>
                <a:gd name="T3" fmla="*/ 877 h 877"/>
                <a:gd name="T4" fmla="*/ 604 w 1208"/>
                <a:gd name="T5" fmla="*/ 420 h 877"/>
                <a:gd name="T6" fmla="*/ 1208 w 1208"/>
                <a:gd name="T7" fmla="*/ 877 h 877"/>
                <a:gd name="T8" fmla="*/ 312 w 1208"/>
                <a:gd name="T9" fmla="*/ 0 h 877"/>
                <a:gd name="T10" fmla="*/ 557 w 1208"/>
                <a:gd name="T11" fmla="*/ 0 h 877"/>
                <a:gd name="T12" fmla="*/ 557 w 1208"/>
                <a:gd name="T13" fmla="*/ 34 h 877"/>
                <a:gd name="T14" fmla="*/ 312 w 1208"/>
                <a:gd name="T15" fmla="*/ 34 h 877"/>
                <a:gd name="T16" fmla="*/ 312 w 1208"/>
                <a:gd name="T17" fmla="*/ 0 h 877"/>
                <a:gd name="T18" fmla="*/ 312 w 1208"/>
                <a:gd name="T19" fmla="*/ 74 h 877"/>
                <a:gd name="T20" fmla="*/ 636 w 1208"/>
                <a:gd name="T21" fmla="*/ 74 h 877"/>
                <a:gd name="T22" fmla="*/ 636 w 1208"/>
                <a:gd name="T23" fmla="*/ 108 h 877"/>
                <a:gd name="T24" fmla="*/ 312 w 1208"/>
                <a:gd name="T25" fmla="*/ 108 h 877"/>
                <a:gd name="T26" fmla="*/ 312 w 1208"/>
                <a:gd name="T27" fmla="*/ 74 h 877"/>
                <a:gd name="T28" fmla="*/ 312 w 1208"/>
                <a:gd name="T29" fmla="*/ 149 h 877"/>
                <a:gd name="T30" fmla="*/ 636 w 1208"/>
                <a:gd name="T31" fmla="*/ 149 h 877"/>
                <a:gd name="T32" fmla="*/ 636 w 1208"/>
                <a:gd name="T33" fmla="*/ 183 h 877"/>
                <a:gd name="T34" fmla="*/ 312 w 1208"/>
                <a:gd name="T35" fmla="*/ 183 h 877"/>
                <a:gd name="T36" fmla="*/ 312 w 1208"/>
                <a:gd name="T37" fmla="*/ 149 h 877"/>
                <a:gd name="T38" fmla="*/ 312 w 1208"/>
                <a:gd name="T39" fmla="*/ 219 h 877"/>
                <a:gd name="T40" fmla="*/ 814 w 1208"/>
                <a:gd name="T41" fmla="*/ 219 h 877"/>
                <a:gd name="T42" fmla="*/ 814 w 1208"/>
                <a:gd name="T43" fmla="*/ 253 h 877"/>
                <a:gd name="T44" fmla="*/ 312 w 1208"/>
                <a:gd name="T45" fmla="*/ 253 h 877"/>
                <a:gd name="T46" fmla="*/ 312 w 1208"/>
                <a:gd name="T47" fmla="*/ 219 h 877"/>
                <a:gd name="T48" fmla="*/ 312 w 1208"/>
                <a:gd name="T49" fmla="*/ 219 h 877"/>
                <a:gd name="T50" fmla="*/ 312 w 1208"/>
                <a:gd name="T51" fmla="*/ 219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8" h="877">
                  <a:moveTo>
                    <a:pt x="1208" y="877"/>
                  </a:moveTo>
                  <a:lnTo>
                    <a:pt x="0" y="877"/>
                  </a:lnTo>
                  <a:lnTo>
                    <a:pt x="604" y="420"/>
                  </a:lnTo>
                  <a:lnTo>
                    <a:pt x="1208" y="877"/>
                  </a:lnTo>
                  <a:moveTo>
                    <a:pt x="312" y="0"/>
                  </a:moveTo>
                  <a:lnTo>
                    <a:pt x="557" y="0"/>
                  </a:lnTo>
                  <a:lnTo>
                    <a:pt x="557" y="34"/>
                  </a:lnTo>
                  <a:lnTo>
                    <a:pt x="312" y="34"/>
                  </a:lnTo>
                  <a:lnTo>
                    <a:pt x="312" y="0"/>
                  </a:lnTo>
                  <a:moveTo>
                    <a:pt x="312" y="74"/>
                  </a:moveTo>
                  <a:lnTo>
                    <a:pt x="636" y="74"/>
                  </a:lnTo>
                  <a:lnTo>
                    <a:pt x="636" y="108"/>
                  </a:lnTo>
                  <a:lnTo>
                    <a:pt x="312" y="108"/>
                  </a:lnTo>
                  <a:lnTo>
                    <a:pt x="312" y="74"/>
                  </a:lnTo>
                  <a:moveTo>
                    <a:pt x="312" y="149"/>
                  </a:moveTo>
                  <a:lnTo>
                    <a:pt x="636" y="149"/>
                  </a:lnTo>
                  <a:lnTo>
                    <a:pt x="636" y="183"/>
                  </a:lnTo>
                  <a:lnTo>
                    <a:pt x="312" y="183"/>
                  </a:lnTo>
                  <a:lnTo>
                    <a:pt x="312" y="149"/>
                  </a:lnTo>
                  <a:moveTo>
                    <a:pt x="312" y="219"/>
                  </a:moveTo>
                  <a:lnTo>
                    <a:pt x="814" y="219"/>
                  </a:lnTo>
                  <a:lnTo>
                    <a:pt x="814" y="253"/>
                  </a:lnTo>
                  <a:lnTo>
                    <a:pt x="312" y="253"/>
                  </a:lnTo>
                  <a:lnTo>
                    <a:pt x="312" y="219"/>
                  </a:lnTo>
                  <a:moveTo>
                    <a:pt x="312" y="219"/>
                  </a:moveTo>
                  <a:lnTo>
                    <a:pt x="312" y="2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641"/>
            <p:cNvSpPr>
              <a:spLocks noEditPoints="1"/>
            </p:cNvSpPr>
            <p:nvPr userDrawn="1"/>
          </p:nvSpPr>
          <p:spPr bwMode="auto">
            <a:xfrm>
              <a:off x="7556500" y="4438650"/>
              <a:ext cx="209550" cy="214313"/>
            </a:xfrm>
            <a:custGeom>
              <a:avLst/>
              <a:gdLst>
                <a:gd name="T0" fmla="*/ 63 w 132"/>
                <a:gd name="T1" fmla="*/ 101 h 135"/>
                <a:gd name="T2" fmla="*/ 40 w 132"/>
                <a:gd name="T3" fmla="*/ 101 h 135"/>
                <a:gd name="T4" fmla="*/ 27 w 132"/>
                <a:gd name="T5" fmla="*/ 73 h 135"/>
                <a:gd name="T6" fmla="*/ 47 w 132"/>
                <a:gd name="T7" fmla="*/ 34 h 135"/>
                <a:gd name="T8" fmla="*/ 75 w 132"/>
                <a:gd name="T9" fmla="*/ 32 h 135"/>
                <a:gd name="T10" fmla="*/ 87 w 132"/>
                <a:gd name="T11" fmla="*/ 31 h 135"/>
                <a:gd name="T12" fmla="*/ 89 w 132"/>
                <a:gd name="T13" fmla="*/ 78 h 135"/>
                <a:gd name="T14" fmla="*/ 88 w 132"/>
                <a:gd name="T15" fmla="*/ 92 h 135"/>
                <a:gd name="T16" fmla="*/ 101 w 132"/>
                <a:gd name="T17" fmla="*/ 89 h 135"/>
                <a:gd name="T18" fmla="*/ 118 w 132"/>
                <a:gd name="T19" fmla="*/ 54 h 135"/>
                <a:gd name="T20" fmla="*/ 95 w 132"/>
                <a:gd name="T21" fmla="*/ 16 h 135"/>
                <a:gd name="T22" fmla="*/ 39 w 132"/>
                <a:gd name="T23" fmla="*/ 18 h 135"/>
                <a:gd name="T24" fmla="*/ 10 w 132"/>
                <a:gd name="T25" fmla="*/ 71 h 135"/>
                <a:gd name="T26" fmla="*/ 39 w 132"/>
                <a:gd name="T27" fmla="*/ 118 h 135"/>
                <a:gd name="T28" fmla="*/ 101 w 132"/>
                <a:gd name="T29" fmla="*/ 118 h 135"/>
                <a:gd name="T30" fmla="*/ 132 w 132"/>
                <a:gd name="T31" fmla="*/ 103 h 135"/>
                <a:gd name="T32" fmla="*/ 100 w 132"/>
                <a:gd name="T33" fmla="*/ 130 h 135"/>
                <a:gd name="T34" fmla="*/ 42 w 132"/>
                <a:gd name="T35" fmla="*/ 131 h 135"/>
                <a:gd name="T36" fmla="*/ 6 w 132"/>
                <a:gd name="T37" fmla="*/ 100 h 135"/>
                <a:gd name="T38" fmla="*/ 7 w 132"/>
                <a:gd name="T39" fmla="*/ 39 h 135"/>
                <a:gd name="T40" fmla="*/ 69 w 132"/>
                <a:gd name="T41" fmla="*/ 0 h 135"/>
                <a:gd name="T42" fmla="*/ 122 w 132"/>
                <a:gd name="T43" fmla="*/ 29 h 135"/>
                <a:gd name="T44" fmla="*/ 115 w 132"/>
                <a:gd name="T45" fmla="*/ 91 h 135"/>
                <a:gd name="T46" fmla="*/ 79 w 132"/>
                <a:gd name="T47" fmla="*/ 103 h 135"/>
                <a:gd name="T48" fmla="*/ 74 w 132"/>
                <a:gd name="T49" fmla="*/ 93 h 135"/>
                <a:gd name="T50" fmla="*/ 44 w 132"/>
                <a:gd name="T51" fmla="*/ 89 h 135"/>
                <a:gd name="T52" fmla="*/ 63 w 132"/>
                <a:gd name="T53" fmla="*/ 92 h 135"/>
                <a:gd name="T54" fmla="*/ 78 w 132"/>
                <a:gd name="T55" fmla="*/ 73 h 135"/>
                <a:gd name="T56" fmla="*/ 75 w 132"/>
                <a:gd name="T57" fmla="*/ 44 h 135"/>
                <a:gd name="T58" fmla="*/ 56 w 132"/>
                <a:gd name="T59" fmla="*/ 41 h 135"/>
                <a:gd name="T60" fmla="*/ 42 w 132"/>
                <a:gd name="T61" fmla="*/ 61 h 135"/>
                <a:gd name="T62" fmla="*/ 40 w 132"/>
                <a:gd name="T63" fmla="*/ 7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35">
                  <a:moveTo>
                    <a:pt x="74" y="93"/>
                  </a:moveTo>
                  <a:cubicBezTo>
                    <a:pt x="71" y="96"/>
                    <a:pt x="67" y="99"/>
                    <a:pt x="63" y="101"/>
                  </a:cubicBezTo>
                  <a:cubicBezTo>
                    <a:pt x="60" y="103"/>
                    <a:pt x="56" y="105"/>
                    <a:pt x="52" y="105"/>
                  </a:cubicBezTo>
                  <a:cubicBezTo>
                    <a:pt x="48" y="105"/>
                    <a:pt x="44" y="103"/>
                    <a:pt x="40" y="101"/>
                  </a:cubicBezTo>
                  <a:cubicBezTo>
                    <a:pt x="36" y="99"/>
                    <a:pt x="33" y="95"/>
                    <a:pt x="30" y="90"/>
                  </a:cubicBezTo>
                  <a:cubicBezTo>
                    <a:pt x="28" y="85"/>
                    <a:pt x="27" y="79"/>
                    <a:pt x="27" y="73"/>
                  </a:cubicBezTo>
                  <a:cubicBezTo>
                    <a:pt x="27" y="66"/>
                    <a:pt x="29" y="58"/>
                    <a:pt x="33" y="51"/>
                  </a:cubicBezTo>
                  <a:cubicBezTo>
                    <a:pt x="36" y="43"/>
                    <a:pt x="41" y="38"/>
                    <a:pt x="47" y="34"/>
                  </a:cubicBezTo>
                  <a:cubicBezTo>
                    <a:pt x="52" y="30"/>
                    <a:pt x="58" y="29"/>
                    <a:pt x="63" y="29"/>
                  </a:cubicBezTo>
                  <a:cubicBezTo>
                    <a:pt x="67" y="29"/>
                    <a:pt x="71" y="30"/>
                    <a:pt x="75" y="32"/>
                  </a:cubicBezTo>
                  <a:cubicBezTo>
                    <a:pt x="78" y="34"/>
                    <a:pt x="82" y="37"/>
                    <a:pt x="84" y="4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8" y="84"/>
                    <a:pt x="87" y="88"/>
                    <a:pt x="87" y="88"/>
                  </a:cubicBezTo>
                  <a:cubicBezTo>
                    <a:pt x="87" y="90"/>
                    <a:pt x="87" y="91"/>
                    <a:pt x="88" y="92"/>
                  </a:cubicBezTo>
                  <a:cubicBezTo>
                    <a:pt x="89" y="92"/>
                    <a:pt x="90" y="93"/>
                    <a:pt x="92" y="93"/>
                  </a:cubicBezTo>
                  <a:cubicBezTo>
                    <a:pt x="94" y="93"/>
                    <a:pt x="97" y="92"/>
                    <a:pt x="101" y="89"/>
                  </a:cubicBezTo>
                  <a:cubicBezTo>
                    <a:pt x="107" y="85"/>
                    <a:pt x="111" y="80"/>
                    <a:pt x="114" y="74"/>
                  </a:cubicBezTo>
                  <a:cubicBezTo>
                    <a:pt x="117" y="68"/>
                    <a:pt x="118" y="61"/>
                    <a:pt x="118" y="54"/>
                  </a:cubicBezTo>
                  <a:cubicBezTo>
                    <a:pt x="118" y="47"/>
                    <a:pt x="117" y="39"/>
                    <a:pt x="113" y="33"/>
                  </a:cubicBezTo>
                  <a:cubicBezTo>
                    <a:pt x="109" y="26"/>
                    <a:pt x="103" y="21"/>
                    <a:pt x="95" y="16"/>
                  </a:cubicBezTo>
                  <a:cubicBezTo>
                    <a:pt x="87" y="12"/>
                    <a:pt x="78" y="10"/>
                    <a:pt x="69" y="10"/>
                  </a:cubicBezTo>
                  <a:cubicBezTo>
                    <a:pt x="58" y="10"/>
                    <a:pt x="48" y="13"/>
                    <a:pt x="39" y="18"/>
                  </a:cubicBezTo>
                  <a:cubicBezTo>
                    <a:pt x="30" y="23"/>
                    <a:pt x="23" y="30"/>
                    <a:pt x="18" y="40"/>
                  </a:cubicBezTo>
                  <a:cubicBezTo>
                    <a:pt x="13" y="49"/>
                    <a:pt x="10" y="60"/>
                    <a:pt x="10" y="71"/>
                  </a:cubicBezTo>
                  <a:cubicBezTo>
                    <a:pt x="10" y="82"/>
                    <a:pt x="13" y="92"/>
                    <a:pt x="18" y="100"/>
                  </a:cubicBezTo>
                  <a:cubicBezTo>
                    <a:pt x="23" y="108"/>
                    <a:pt x="30" y="114"/>
                    <a:pt x="39" y="118"/>
                  </a:cubicBezTo>
                  <a:cubicBezTo>
                    <a:pt x="49" y="122"/>
                    <a:pt x="59" y="124"/>
                    <a:pt x="71" y="124"/>
                  </a:cubicBezTo>
                  <a:cubicBezTo>
                    <a:pt x="83" y="124"/>
                    <a:pt x="93" y="122"/>
                    <a:pt x="101" y="118"/>
                  </a:cubicBezTo>
                  <a:cubicBezTo>
                    <a:pt x="109" y="114"/>
                    <a:pt x="116" y="109"/>
                    <a:pt x="120" y="103"/>
                  </a:cubicBezTo>
                  <a:cubicBezTo>
                    <a:pt x="132" y="103"/>
                    <a:pt x="132" y="103"/>
                    <a:pt x="132" y="103"/>
                  </a:cubicBezTo>
                  <a:cubicBezTo>
                    <a:pt x="130" y="108"/>
                    <a:pt x="126" y="113"/>
                    <a:pt x="120" y="118"/>
                  </a:cubicBezTo>
                  <a:cubicBezTo>
                    <a:pt x="115" y="123"/>
                    <a:pt x="108" y="127"/>
                    <a:pt x="100" y="130"/>
                  </a:cubicBezTo>
                  <a:cubicBezTo>
                    <a:pt x="92" y="133"/>
                    <a:pt x="82" y="135"/>
                    <a:pt x="71" y="135"/>
                  </a:cubicBezTo>
                  <a:cubicBezTo>
                    <a:pt x="61" y="135"/>
                    <a:pt x="51" y="133"/>
                    <a:pt x="42" y="131"/>
                  </a:cubicBezTo>
                  <a:cubicBezTo>
                    <a:pt x="33" y="128"/>
                    <a:pt x="26" y="124"/>
                    <a:pt x="20" y="119"/>
                  </a:cubicBezTo>
                  <a:cubicBezTo>
                    <a:pt x="14" y="113"/>
                    <a:pt x="9" y="107"/>
                    <a:pt x="6" y="100"/>
                  </a:cubicBezTo>
                  <a:cubicBezTo>
                    <a:pt x="2" y="91"/>
                    <a:pt x="0" y="82"/>
                    <a:pt x="0" y="72"/>
                  </a:cubicBezTo>
                  <a:cubicBezTo>
                    <a:pt x="0" y="60"/>
                    <a:pt x="2" y="50"/>
                    <a:pt x="7" y="39"/>
                  </a:cubicBezTo>
                  <a:cubicBezTo>
                    <a:pt x="13" y="27"/>
                    <a:pt x="21" y="17"/>
                    <a:pt x="31" y="10"/>
                  </a:cubicBezTo>
                  <a:cubicBezTo>
                    <a:pt x="42" y="4"/>
                    <a:pt x="54" y="0"/>
                    <a:pt x="69" y="0"/>
                  </a:cubicBezTo>
                  <a:cubicBezTo>
                    <a:pt x="81" y="0"/>
                    <a:pt x="91" y="3"/>
                    <a:pt x="100" y="7"/>
                  </a:cubicBezTo>
                  <a:cubicBezTo>
                    <a:pt x="110" y="12"/>
                    <a:pt x="117" y="19"/>
                    <a:pt x="122" y="29"/>
                  </a:cubicBezTo>
                  <a:cubicBezTo>
                    <a:pt x="127" y="37"/>
                    <a:pt x="129" y="45"/>
                    <a:pt x="129" y="55"/>
                  </a:cubicBezTo>
                  <a:cubicBezTo>
                    <a:pt x="129" y="68"/>
                    <a:pt x="124" y="80"/>
                    <a:pt x="115" y="91"/>
                  </a:cubicBezTo>
                  <a:cubicBezTo>
                    <a:pt x="106" y="100"/>
                    <a:pt x="97" y="105"/>
                    <a:pt x="87" y="105"/>
                  </a:cubicBezTo>
                  <a:cubicBezTo>
                    <a:pt x="84" y="105"/>
                    <a:pt x="81" y="104"/>
                    <a:pt x="79" y="103"/>
                  </a:cubicBezTo>
                  <a:cubicBezTo>
                    <a:pt x="77" y="102"/>
                    <a:pt x="75" y="101"/>
                    <a:pt x="75" y="99"/>
                  </a:cubicBezTo>
                  <a:cubicBezTo>
                    <a:pt x="74" y="98"/>
                    <a:pt x="74" y="96"/>
                    <a:pt x="74" y="93"/>
                  </a:cubicBezTo>
                  <a:close/>
                  <a:moveTo>
                    <a:pt x="40" y="74"/>
                  </a:moveTo>
                  <a:cubicBezTo>
                    <a:pt x="40" y="80"/>
                    <a:pt x="41" y="85"/>
                    <a:pt x="44" y="89"/>
                  </a:cubicBezTo>
                  <a:cubicBezTo>
                    <a:pt x="47" y="92"/>
                    <a:pt x="51" y="94"/>
                    <a:pt x="55" y="94"/>
                  </a:cubicBezTo>
                  <a:cubicBezTo>
                    <a:pt x="57" y="94"/>
                    <a:pt x="60" y="93"/>
                    <a:pt x="63" y="92"/>
                  </a:cubicBezTo>
                  <a:cubicBezTo>
                    <a:pt x="66" y="90"/>
                    <a:pt x="69" y="88"/>
                    <a:pt x="71" y="85"/>
                  </a:cubicBezTo>
                  <a:cubicBezTo>
                    <a:pt x="74" y="82"/>
                    <a:pt x="76" y="78"/>
                    <a:pt x="78" y="73"/>
                  </a:cubicBezTo>
                  <a:cubicBezTo>
                    <a:pt x="79" y="68"/>
                    <a:pt x="80" y="64"/>
                    <a:pt x="80" y="59"/>
                  </a:cubicBezTo>
                  <a:cubicBezTo>
                    <a:pt x="80" y="53"/>
                    <a:pt x="79" y="48"/>
                    <a:pt x="75" y="44"/>
                  </a:cubicBezTo>
                  <a:cubicBezTo>
                    <a:pt x="72" y="41"/>
                    <a:pt x="68" y="39"/>
                    <a:pt x="64" y="39"/>
                  </a:cubicBezTo>
                  <a:cubicBezTo>
                    <a:pt x="61" y="39"/>
                    <a:pt x="58" y="40"/>
                    <a:pt x="56" y="41"/>
                  </a:cubicBezTo>
                  <a:cubicBezTo>
                    <a:pt x="53" y="43"/>
                    <a:pt x="50" y="45"/>
                    <a:pt x="48" y="49"/>
                  </a:cubicBezTo>
                  <a:cubicBezTo>
                    <a:pt x="45" y="52"/>
                    <a:pt x="43" y="56"/>
                    <a:pt x="42" y="61"/>
                  </a:cubicBezTo>
                  <a:cubicBezTo>
                    <a:pt x="41" y="65"/>
                    <a:pt x="40" y="70"/>
                    <a:pt x="40" y="74"/>
                  </a:cubicBezTo>
                  <a:close/>
                  <a:moveTo>
                    <a:pt x="40" y="74"/>
                  </a:moveTo>
                  <a:cubicBezTo>
                    <a:pt x="40" y="74"/>
                    <a:pt x="40" y="74"/>
                    <a:pt x="40" y="74"/>
                  </a:cubicBezTo>
                </a:path>
              </a:pathLst>
            </a:custGeom>
            <a:solidFill>
              <a:srgbClr val="FDC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Rectangle 642"/>
            <p:cNvSpPr>
              <a:spLocks noChangeArrowheads="1"/>
            </p:cNvSpPr>
            <p:nvPr userDrawn="1"/>
          </p:nvSpPr>
          <p:spPr bwMode="auto">
            <a:xfrm>
              <a:off x="5781675" y="5527675"/>
              <a:ext cx="133350" cy="214313"/>
            </a:xfrm>
            <a:prstGeom prst="rect">
              <a:avLst/>
            </a:pr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Rectangle 643"/>
            <p:cNvSpPr>
              <a:spLocks noChangeArrowheads="1"/>
            </p:cNvSpPr>
            <p:nvPr userDrawn="1"/>
          </p:nvSpPr>
          <p:spPr bwMode="auto">
            <a:xfrm>
              <a:off x="5781675" y="5527675"/>
              <a:ext cx="66675" cy="214313"/>
            </a:xfrm>
            <a:prstGeom prst="rect">
              <a:avLst/>
            </a:prstGeom>
            <a:solidFill>
              <a:srgbClr val="1A7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644"/>
            <p:cNvSpPr>
              <a:spLocks noEditPoints="1"/>
            </p:cNvSpPr>
            <p:nvPr userDrawn="1"/>
          </p:nvSpPr>
          <p:spPr bwMode="auto">
            <a:xfrm>
              <a:off x="5434013" y="4832350"/>
              <a:ext cx="830263" cy="708025"/>
            </a:xfrm>
            <a:custGeom>
              <a:avLst/>
              <a:gdLst>
                <a:gd name="T0" fmla="*/ 452 w 523"/>
                <a:gd name="T1" fmla="*/ 445 h 445"/>
                <a:gd name="T2" fmla="*/ 70 w 523"/>
                <a:gd name="T3" fmla="*/ 445 h 445"/>
                <a:gd name="T4" fmla="*/ 0 w 523"/>
                <a:gd name="T5" fmla="*/ 375 h 445"/>
                <a:gd name="T6" fmla="*/ 0 w 523"/>
                <a:gd name="T7" fmla="*/ 71 h 445"/>
                <a:gd name="T8" fmla="*/ 70 w 523"/>
                <a:gd name="T9" fmla="*/ 0 h 445"/>
                <a:gd name="T10" fmla="*/ 452 w 523"/>
                <a:gd name="T11" fmla="*/ 0 h 445"/>
                <a:gd name="T12" fmla="*/ 523 w 523"/>
                <a:gd name="T13" fmla="*/ 71 h 445"/>
                <a:gd name="T14" fmla="*/ 523 w 523"/>
                <a:gd name="T15" fmla="*/ 375 h 445"/>
                <a:gd name="T16" fmla="*/ 452 w 523"/>
                <a:gd name="T17" fmla="*/ 445 h 445"/>
                <a:gd name="T18" fmla="*/ 70 w 523"/>
                <a:gd name="T19" fmla="*/ 33 h 445"/>
                <a:gd name="T20" fmla="*/ 33 w 523"/>
                <a:gd name="T21" fmla="*/ 71 h 445"/>
                <a:gd name="T22" fmla="*/ 33 w 523"/>
                <a:gd name="T23" fmla="*/ 375 h 445"/>
                <a:gd name="T24" fmla="*/ 70 w 523"/>
                <a:gd name="T25" fmla="*/ 412 h 445"/>
                <a:gd name="T26" fmla="*/ 452 w 523"/>
                <a:gd name="T27" fmla="*/ 412 h 445"/>
                <a:gd name="T28" fmla="*/ 490 w 523"/>
                <a:gd name="T29" fmla="*/ 375 h 445"/>
                <a:gd name="T30" fmla="*/ 490 w 523"/>
                <a:gd name="T31" fmla="*/ 71 h 445"/>
                <a:gd name="T32" fmla="*/ 452 w 523"/>
                <a:gd name="T33" fmla="*/ 33 h 445"/>
                <a:gd name="T34" fmla="*/ 70 w 523"/>
                <a:gd name="T35" fmla="*/ 33 h 445"/>
                <a:gd name="T36" fmla="*/ 70 w 523"/>
                <a:gd name="T37" fmla="*/ 33 h 445"/>
                <a:gd name="T38" fmla="*/ 70 w 523"/>
                <a:gd name="T39" fmla="*/ 33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3" h="445">
                  <a:moveTo>
                    <a:pt x="452" y="445"/>
                  </a:moveTo>
                  <a:cubicBezTo>
                    <a:pt x="70" y="445"/>
                    <a:pt x="70" y="445"/>
                    <a:pt x="70" y="445"/>
                  </a:cubicBezTo>
                  <a:cubicBezTo>
                    <a:pt x="31" y="445"/>
                    <a:pt x="0" y="414"/>
                    <a:pt x="0" y="37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91" y="0"/>
                    <a:pt x="523" y="32"/>
                    <a:pt x="523" y="71"/>
                  </a:cubicBezTo>
                  <a:cubicBezTo>
                    <a:pt x="523" y="375"/>
                    <a:pt x="523" y="375"/>
                    <a:pt x="523" y="375"/>
                  </a:cubicBezTo>
                  <a:cubicBezTo>
                    <a:pt x="523" y="414"/>
                    <a:pt x="491" y="445"/>
                    <a:pt x="452" y="445"/>
                  </a:cubicBezTo>
                  <a:close/>
                  <a:moveTo>
                    <a:pt x="70" y="33"/>
                  </a:moveTo>
                  <a:cubicBezTo>
                    <a:pt x="50" y="33"/>
                    <a:pt x="33" y="50"/>
                    <a:pt x="33" y="71"/>
                  </a:cubicBezTo>
                  <a:cubicBezTo>
                    <a:pt x="33" y="375"/>
                    <a:pt x="33" y="375"/>
                    <a:pt x="33" y="375"/>
                  </a:cubicBezTo>
                  <a:cubicBezTo>
                    <a:pt x="33" y="395"/>
                    <a:pt x="50" y="412"/>
                    <a:pt x="70" y="412"/>
                  </a:cubicBezTo>
                  <a:cubicBezTo>
                    <a:pt x="452" y="412"/>
                    <a:pt x="452" y="412"/>
                    <a:pt x="452" y="412"/>
                  </a:cubicBezTo>
                  <a:cubicBezTo>
                    <a:pt x="473" y="412"/>
                    <a:pt x="490" y="395"/>
                    <a:pt x="490" y="375"/>
                  </a:cubicBezTo>
                  <a:cubicBezTo>
                    <a:pt x="490" y="71"/>
                    <a:pt x="490" y="71"/>
                    <a:pt x="490" y="71"/>
                  </a:cubicBezTo>
                  <a:cubicBezTo>
                    <a:pt x="490" y="50"/>
                    <a:pt x="473" y="33"/>
                    <a:pt x="452" y="33"/>
                  </a:cubicBezTo>
                  <a:lnTo>
                    <a:pt x="70" y="33"/>
                  </a:lnTo>
                  <a:close/>
                  <a:moveTo>
                    <a:pt x="70" y="33"/>
                  </a:moveTo>
                  <a:cubicBezTo>
                    <a:pt x="70" y="33"/>
                    <a:pt x="70" y="33"/>
                    <a:pt x="70" y="33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645"/>
            <p:cNvSpPr>
              <a:spLocks noEditPoints="1"/>
            </p:cNvSpPr>
            <p:nvPr userDrawn="1"/>
          </p:nvSpPr>
          <p:spPr bwMode="auto">
            <a:xfrm>
              <a:off x="5567363" y="4287838"/>
              <a:ext cx="563563" cy="1173163"/>
            </a:xfrm>
            <a:custGeom>
              <a:avLst/>
              <a:gdLst>
                <a:gd name="T0" fmla="*/ 177 w 355"/>
                <a:gd name="T1" fmla="*/ 738 h 738"/>
                <a:gd name="T2" fmla="*/ 0 w 355"/>
                <a:gd name="T3" fmla="*/ 561 h 738"/>
                <a:gd name="T4" fmla="*/ 0 w 355"/>
                <a:gd name="T5" fmla="*/ 178 h 738"/>
                <a:gd name="T6" fmla="*/ 177 w 355"/>
                <a:gd name="T7" fmla="*/ 0 h 738"/>
                <a:gd name="T8" fmla="*/ 355 w 355"/>
                <a:gd name="T9" fmla="*/ 178 h 738"/>
                <a:gd name="T10" fmla="*/ 355 w 355"/>
                <a:gd name="T11" fmla="*/ 561 h 738"/>
                <a:gd name="T12" fmla="*/ 177 w 355"/>
                <a:gd name="T13" fmla="*/ 738 h 738"/>
                <a:gd name="T14" fmla="*/ 177 w 355"/>
                <a:gd name="T15" fmla="*/ 738 h 738"/>
                <a:gd name="T16" fmla="*/ 177 w 355"/>
                <a:gd name="T17" fmla="*/ 73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738">
                  <a:moveTo>
                    <a:pt x="177" y="738"/>
                  </a:moveTo>
                  <a:cubicBezTo>
                    <a:pt x="80" y="738"/>
                    <a:pt x="0" y="659"/>
                    <a:pt x="0" y="56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80"/>
                    <a:pt x="80" y="0"/>
                    <a:pt x="177" y="0"/>
                  </a:cubicBezTo>
                  <a:cubicBezTo>
                    <a:pt x="275" y="0"/>
                    <a:pt x="355" y="80"/>
                    <a:pt x="355" y="178"/>
                  </a:cubicBezTo>
                  <a:cubicBezTo>
                    <a:pt x="355" y="561"/>
                    <a:pt x="355" y="561"/>
                    <a:pt x="355" y="561"/>
                  </a:cubicBezTo>
                  <a:cubicBezTo>
                    <a:pt x="355" y="659"/>
                    <a:pt x="275" y="738"/>
                    <a:pt x="177" y="738"/>
                  </a:cubicBezTo>
                  <a:close/>
                  <a:moveTo>
                    <a:pt x="177" y="738"/>
                  </a:moveTo>
                  <a:cubicBezTo>
                    <a:pt x="177" y="738"/>
                    <a:pt x="177" y="738"/>
                    <a:pt x="177" y="738"/>
                  </a:cubicBezTo>
                </a:path>
              </a:pathLst>
            </a:custGeom>
            <a:solidFill>
              <a:srgbClr val="83C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646"/>
            <p:cNvSpPr>
              <a:spLocks noEditPoints="1"/>
            </p:cNvSpPr>
            <p:nvPr userDrawn="1"/>
          </p:nvSpPr>
          <p:spPr bwMode="auto">
            <a:xfrm>
              <a:off x="5848350" y="4289425"/>
              <a:ext cx="282575" cy="1171575"/>
            </a:xfrm>
            <a:custGeom>
              <a:avLst/>
              <a:gdLst>
                <a:gd name="T0" fmla="*/ 0 w 178"/>
                <a:gd name="T1" fmla="*/ 0 h 737"/>
                <a:gd name="T2" fmla="*/ 0 w 178"/>
                <a:gd name="T3" fmla="*/ 737 h 737"/>
                <a:gd name="T4" fmla="*/ 178 w 178"/>
                <a:gd name="T5" fmla="*/ 560 h 737"/>
                <a:gd name="T6" fmla="*/ 178 w 178"/>
                <a:gd name="T7" fmla="*/ 177 h 737"/>
                <a:gd name="T8" fmla="*/ 0 w 178"/>
                <a:gd name="T9" fmla="*/ 0 h 737"/>
                <a:gd name="T10" fmla="*/ 0 w 178"/>
                <a:gd name="T11" fmla="*/ 0 h 737"/>
                <a:gd name="T12" fmla="*/ 0 w 178"/>
                <a:gd name="T13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737">
                  <a:moveTo>
                    <a:pt x="0" y="0"/>
                  </a:moveTo>
                  <a:cubicBezTo>
                    <a:pt x="0" y="737"/>
                    <a:pt x="0" y="737"/>
                    <a:pt x="0" y="737"/>
                  </a:cubicBezTo>
                  <a:cubicBezTo>
                    <a:pt x="98" y="737"/>
                    <a:pt x="178" y="658"/>
                    <a:pt x="178" y="560"/>
                  </a:cubicBezTo>
                  <a:cubicBezTo>
                    <a:pt x="178" y="177"/>
                    <a:pt x="178" y="177"/>
                    <a:pt x="178" y="177"/>
                  </a:cubicBezTo>
                  <a:cubicBezTo>
                    <a:pt x="178" y="79"/>
                    <a:pt x="98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647"/>
            <p:cNvSpPr>
              <a:spLocks noEditPoints="1"/>
            </p:cNvSpPr>
            <p:nvPr userDrawn="1"/>
          </p:nvSpPr>
          <p:spPr bwMode="auto">
            <a:xfrm>
              <a:off x="5599113" y="4562475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7 w 22"/>
                <a:gd name="T5" fmla="*/ 22 h 24"/>
                <a:gd name="T6" fmla="*/ 22 w 22"/>
                <a:gd name="T7" fmla="*/ 12 h 24"/>
                <a:gd name="T8" fmla="*/ 17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7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648"/>
            <p:cNvSpPr>
              <a:spLocks noEditPoints="1"/>
            </p:cNvSpPr>
            <p:nvPr userDrawn="1"/>
          </p:nvSpPr>
          <p:spPr bwMode="auto">
            <a:xfrm>
              <a:off x="5665788" y="4562475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6 w 22"/>
                <a:gd name="T5" fmla="*/ 22 h 24"/>
                <a:gd name="T6" fmla="*/ 22 w 22"/>
                <a:gd name="T7" fmla="*/ 12 h 24"/>
                <a:gd name="T8" fmla="*/ 16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6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649"/>
            <p:cNvSpPr>
              <a:spLocks noEditPoints="1"/>
            </p:cNvSpPr>
            <p:nvPr userDrawn="1"/>
          </p:nvSpPr>
          <p:spPr bwMode="auto">
            <a:xfrm>
              <a:off x="5730875" y="4562475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3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1" y="20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650"/>
            <p:cNvSpPr>
              <a:spLocks noEditPoints="1"/>
            </p:cNvSpPr>
            <p:nvPr userDrawn="1"/>
          </p:nvSpPr>
          <p:spPr bwMode="auto">
            <a:xfrm>
              <a:off x="5797550" y="4562475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2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0" y="20"/>
                    <a:pt x="23" y="16"/>
                    <a:pt x="23" y="12"/>
                  </a:cubicBezTo>
                  <a:cubicBezTo>
                    <a:pt x="23" y="8"/>
                    <a:pt x="20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651"/>
            <p:cNvSpPr>
              <a:spLocks noEditPoints="1"/>
            </p:cNvSpPr>
            <p:nvPr userDrawn="1"/>
          </p:nvSpPr>
          <p:spPr bwMode="auto">
            <a:xfrm>
              <a:off x="5864225" y="4564063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652"/>
            <p:cNvSpPr>
              <a:spLocks noEditPoints="1"/>
            </p:cNvSpPr>
            <p:nvPr userDrawn="1"/>
          </p:nvSpPr>
          <p:spPr bwMode="auto">
            <a:xfrm>
              <a:off x="5930900" y="4564063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653"/>
            <p:cNvSpPr>
              <a:spLocks noEditPoints="1"/>
            </p:cNvSpPr>
            <p:nvPr userDrawn="1"/>
          </p:nvSpPr>
          <p:spPr bwMode="auto">
            <a:xfrm>
              <a:off x="5997575" y="4564063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654"/>
            <p:cNvSpPr>
              <a:spLocks noEditPoints="1"/>
            </p:cNvSpPr>
            <p:nvPr userDrawn="1"/>
          </p:nvSpPr>
          <p:spPr bwMode="auto">
            <a:xfrm>
              <a:off x="6062663" y="4564063"/>
              <a:ext cx="36513" cy="34925"/>
            </a:xfrm>
            <a:custGeom>
              <a:avLst/>
              <a:gdLst>
                <a:gd name="T0" fmla="*/ 0 w 23"/>
                <a:gd name="T1" fmla="*/ 11 h 22"/>
                <a:gd name="T2" fmla="*/ 12 w 23"/>
                <a:gd name="T3" fmla="*/ 22 h 22"/>
                <a:gd name="T4" fmla="*/ 23 w 23"/>
                <a:gd name="T5" fmla="*/ 11 h 22"/>
                <a:gd name="T6" fmla="*/ 12 w 23"/>
                <a:gd name="T7" fmla="*/ 0 h 22"/>
                <a:gd name="T8" fmla="*/ 0 w 23"/>
                <a:gd name="T9" fmla="*/ 11 h 22"/>
                <a:gd name="T10" fmla="*/ 0 w 23"/>
                <a:gd name="T11" fmla="*/ 11 h 22"/>
                <a:gd name="T12" fmla="*/ 0 w 23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0" y="11"/>
                  </a:moveTo>
                  <a:cubicBezTo>
                    <a:pt x="0" y="17"/>
                    <a:pt x="5" y="22"/>
                    <a:pt x="12" y="22"/>
                  </a:cubicBezTo>
                  <a:cubicBezTo>
                    <a:pt x="18" y="22"/>
                    <a:pt x="23" y="17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655"/>
            <p:cNvSpPr>
              <a:spLocks noEditPoints="1"/>
            </p:cNvSpPr>
            <p:nvPr userDrawn="1"/>
          </p:nvSpPr>
          <p:spPr bwMode="auto">
            <a:xfrm>
              <a:off x="5599113" y="4670425"/>
              <a:ext cx="34925" cy="36513"/>
            </a:xfrm>
            <a:custGeom>
              <a:avLst/>
              <a:gdLst>
                <a:gd name="T0" fmla="*/ 0 w 22"/>
                <a:gd name="T1" fmla="*/ 11 h 23"/>
                <a:gd name="T2" fmla="*/ 5 w 22"/>
                <a:gd name="T3" fmla="*/ 21 h 23"/>
                <a:gd name="T4" fmla="*/ 17 w 22"/>
                <a:gd name="T5" fmla="*/ 21 h 23"/>
                <a:gd name="T6" fmla="*/ 22 w 22"/>
                <a:gd name="T7" fmla="*/ 11 h 23"/>
                <a:gd name="T8" fmla="*/ 17 w 22"/>
                <a:gd name="T9" fmla="*/ 2 h 23"/>
                <a:gd name="T10" fmla="*/ 5 w 22"/>
                <a:gd name="T11" fmla="*/ 2 h 23"/>
                <a:gd name="T12" fmla="*/ 0 w 22"/>
                <a:gd name="T13" fmla="*/ 11 h 23"/>
                <a:gd name="T14" fmla="*/ 0 w 22"/>
                <a:gd name="T15" fmla="*/ 11 h 23"/>
                <a:gd name="T16" fmla="*/ 0 w 22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5"/>
                    <a:pt x="2" y="19"/>
                    <a:pt x="5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5"/>
                    <a:pt x="22" y="11"/>
                  </a:cubicBezTo>
                  <a:cubicBezTo>
                    <a:pt x="22" y="7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656"/>
            <p:cNvSpPr>
              <a:spLocks noEditPoints="1"/>
            </p:cNvSpPr>
            <p:nvPr userDrawn="1"/>
          </p:nvSpPr>
          <p:spPr bwMode="auto">
            <a:xfrm>
              <a:off x="5665788" y="4670425"/>
              <a:ext cx="34925" cy="36513"/>
            </a:xfrm>
            <a:custGeom>
              <a:avLst/>
              <a:gdLst>
                <a:gd name="T0" fmla="*/ 0 w 22"/>
                <a:gd name="T1" fmla="*/ 11 h 23"/>
                <a:gd name="T2" fmla="*/ 5 w 22"/>
                <a:gd name="T3" fmla="*/ 21 h 23"/>
                <a:gd name="T4" fmla="*/ 16 w 22"/>
                <a:gd name="T5" fmla="*/ 21 h 23"/>
                <a:gd name="T6" fmla="*/ 22 w 22"/>
                <a:gd name="T7" fmla="*/ 11 h 23"/>
                <a:gd name="T8" fmla="*/ 16 w 22"/>
                <a:gd name="T9" fmla="*/ 2 h 23"/>
                <a:gd name="T10" fmla="*/ 5 w 22"/>
                <a:gd name="T11" fmla="*/ 2 h 23"/>
                <a:gd name="T12" fmla="*/ 0 w 22"/>
                <a:gd name="T13" fmla="*/ 11 h 23"/>
                <a:gd name="T14" fmla="*/ 0 w 22"/>
                <a:gd name="T15" fmla="*/ 11 h 23"/>
                <a:gd name="T16" fmla="*/ 0 w 22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5"/>
                    <a:pt x="2" y="19"/>
                    <a:pt x="5" y="21"/>
                  </a:cubicBezTo>
                  <a:cubicBezTo>
                    <a:pt x="9" y="23"/>
                    <a:pt x="13" y="23"/>
                    <a:pt x="16" y="21"/>
                  </a:cubicBezTo>
                  <a:cubicBezTo>
                    <a:pt x="20" y="19"/>
                    <a:pt x="22" y="15"/>
                    <a:pt x="22" y="11"/>
                  </a:cubicBezTo>
                  <a:cubicBezTo>
                    <a:pt x="22" y="7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657"/>
            <p:cNvSpPr>
              <a:spLocks noEditPoints="1"/>
            </p:cNvSpPr>
            <p:nvPr userDrawn="1"/>
          </p:nvSpPr>
          <p:spPr bwMode="auto">
            <a:xfrm>
              <a:off x="5730875" y="4670425"/>
              <a:ext cx="36513" cy="36513"/>
            </a:xfrm>
            <a:custGeom>
              <a:avLst/>
              <a:gdLst>
                <a:gd name="T0" fmla="*/ 0 w 23"/>
                <a:gd name="T1" fmla="*/ 11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1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1 h 23"/>
                <a:gd name="T14" fmla="*/ 0 w 23"/>
                <a:gd name="T15" fmla="*/ 11 h 23"/>
                <a:gd name="T16" fmla="*/ 0 w 23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1"/>
                  </a:moveTo>
                  <a:cubicBezTo>
                    <a:pt x="0" y="15"/>
                    <a:pt x="3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5"/>
                    <a:pt x="23" y="11"/>
                  </a:cubicBezTo>
                  <a:cubicBezTo>
                    <a:pt x="23" y="7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658"/>
            <p:cNvSpPr>
              <a:spLocks noEditPoints="1"/>
            </p:cNvSpPr>
            <p:nvPr userDrawn="1"/>
          </p:nvSpPr>
          <p:spPr bwMode="auto">
            <a:xfrm>
              <a:off x="5797550" y="4670425"/>
              <a:ext cx="36513" cy="36513"/>
            </a:xfrm>
            <a:custGeom>
              <a:avLst/>
              <a:gdLst>
                <a:gd name="T0" fmla="*/ 0 w 23"/>
                <a:gd name="T1" fmla="*/ 11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1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1 h 23"/>
                <a:gd name="T14" fmla="*/ 0 w 23"/>
                <a:gd name="T15" fmla="*/ 11 h 23"/>
                <a:gd name="T16" fmla="*/ 0 w 23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1"/>
                  </a:moveTo>
                  <a:cubicBezTo>
                    <a:pt x="0" y="15"/>
                    <a:pt x="2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0" y="19"/>
                    <a:pt x="23" y="15"/>
                    <a:pt x="23" y="11"/>
                  </a:cubicBezTo>
                  <a:cubicBezTo>
                    <a:pt x="23" y="7"/>
                    <a:pt x="20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659"/>
            <p:cNvSpPr>
              <a:spLocks noEditPoints="1"/>
            </p:cNvSpPr>
            <p:nvPr userDrawn="1"/>
          </p:nvSpPr>
          <p:spPr bwMode="auto">
            <a:xfrm>
              <a:off x="5864225" y="4670425"/>
              <a:ext cx="34925" cy="36513"/>
            </a:xfrm>
            <a:custGeom>
              <a:avLst/>
              <a:gdLst>
                <a:gd name="T0" fmla="*/ 0 w 22"/>
                <a:gd name="T1" fmla="*/ 11 h 23"/>
                <a:gd name="T2" fmla="*/ 11 w 22"/>
                <a:gd name="T3" fmla="*/ 23 h 23"/>
                <a:gd name="T4" fmla="*/ 22 w 22"/>
                <a:gd name="T5" fmla="*/ 11 h 23"/>
                <a:gd name="T6" fmla="*/ 11 w 22"/>
                <a:gd name="T7" fmla="*/ 0 h 23"/>
                <a:gd name="T8" fmla="*/ 0 w 22"/>
                <a:gd name="T9" fmla="*/ 11 h 23"/>
                <a:gd name="T10" fmla="*/ 0 w 22"/>
                <a:gd name="T11" fmla="*/ 11 h 23"/>
                <a:gd name="T12" fmla="*/ 0 w 22"/>
                <a:gd name="T1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660"/>
            <p:cNvSpPr>
              <a:spLocks noEditPoints="1"/>
            </p:cNvSpPr>
            <p:nvPr userDrawn="1"/>
          </p:nvSpPr>
          <p:spPr bwMode="auto">
            <a:xfrm>
              <a:off x="5930900" y="4670425"/>
              <a:ext cx="34925" cy="36513"/>
            </a:xfrm>
            <a:custGeom>
              <a:avLst/>
              <a:gdLst>
                <a:gd name="T0" fmla="*/ 0 w 22"/>
                <a:gd name="T1" fmla="*/ 11 h 23"/>
                <a:gd name="T2" fmla="*/ 11 w 22"/>
                <a:gd name="T3" fmla="*/ 23 h 23"/>
                <a:gd name="T4" fmla="*/ 22 w 22"/>
                <a:gd name="T5" fmla="*/ 11 h 23"/>
                <a:gd name="T6" fmla="*/ 11 w 22"/>
                <a:gd name="T7" fmla="*/ 0 h 23"/>
                <a:gd name="T8" fmla="*/ 0 w 22"/>
                <a:gd name="T9" fmla="*/ 11 h 23"/>
                <a:gd name="T10" fmla="*/ 0 w 22"/>
                <a:gd name="T11" fmla="*/ 11 h 23"/>
                <a:gd name="T12" fmla="*/ 0 w 22"/>
                <a:gd name="T1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661"/>
            <p:cNvSpPr>
              <a:spLocks noEditPoints="1"/>
            </p:cNvSpPr>
            <p:nvPr userDrawn="1"/>
          </p:nvSpPr>
          <p:spPr bwMode="auto">
            <a:xfrm>
              <a:off x="5997575" y="4670425"/>
              <a:ext cx="34925" cy="36513"/>
            </a:xfrm>
            <a:custGeom>
              <a:avLst/>
              <a:gdLst>
                <a:gd name="T0" fmla="*/ 0 w 22"/>
                <a:gd name="T1" fmla="*/ 11 h 23"/>
                <a:gd name="T2" fmla="*/ 11 w 22"/>
                <a:gd name="T3" fmla="*/ 23 h 23"/>
                <a:gd name="T4" fmla="*/ 22 w 22"/>
                <a:gd name="T5" fmla="*/ 11 h 23"/>
                <a:gd name="T6" fmla="*/ 11 w 22"/>
                <a:gd name="T7" fmla="*/ 0 h 23"/>
                <a:gd name="T8" fmla="*/ 0 w 22"/>
                <a:gd name="T9" fmla="*/ 11 h 23"/>
                <a:gd name="T10" fmla="*/ 0 w 22"/>
                <a:gd name="T11" fmla="*/ 11 h 23"/>
                <a:gd name="T12" fmla="*/ 0 w 22"/>
                <a:gd name="T1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662"/>
            <p:cNvSpPr>
              <a:spLocks noEditPoints="1"/>
            </p:cNvSpPr>
            <p:nvPr userDrawn="1"/>
          </p:nvSpPr>
          <p:spPr bwMode="auto">
            <a:xfrm>
              <a:off x="6062663" y="4670425"/>
              <a:ext cx="36513" cy="36513"/>
            </a:xfrm>
            <a:custGeom>
              <a:avLst/>
              <a:gdLst>
                <a:gd name="T0" fmla="*/ 0 w 23"/>
                <a:gd name="T1" fmla="*/ 11 h 23"/>
                <a:gd name="T2" fmla="*/ 12 w 23"/>
                <a:gd name="T3" fmla="*/ 23 h 23"/>
                <a:gd name="T4" fmla="*/ 23 w 23"/>
                <a:gd name="T5" fmla="*/ 11 h 23"/>
                <a:gd name="T6" fmla="*/ 12 w 23"/>
                <a:gd name="T7" fmla="*/ 0 h 23"/>
                <a:gd name="T8" fmla="*/ 0 w 23"/>
                <a:gd name="T9" fmla="*/ 11 h 23"/>
                <a:gd name="T10" fmla="*/ 0 w 23"/>
                <a:gd name="T11" fmla="*/ 11 h 23"/>
                <a:gd name="T12" fmla="*/ 0 w 23"/>
                <a:gd name="T1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0" y="11"/>
                  </a:moveTo>
                  <a:cubicBezTo>
                    <a:pt x="0" y="18"/>
                    <a:pt x="5" y="23"/>
                    <a:pt x="12" y="23"/>
                  </a:cubicBezTo>
                  <a:cubicBezTo>
                    <a:pt x="18" y="23"/>
                    <a:pt x="23" y="18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663"/>
            <p:cNvSpPr>
              <a:spLocks noEditPoints="1"/>
            </p:cNvSpPr>
            <p:nvPr userDrawn="1"/>
          </p:nvSpPr>
          <p:spPr bwMode="auto">
            <a:xfrm>
              <a:off x="5599113" y="4776788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664"/>
            <p:cNvSpPr>
              <a:spLocks noEditPoints="1"/>
            </p:cNvSpPr>
            <p:nvPr userDrawn="1"/>
          </p:nvSpPr>
          <p:spPr bwMode="auto">
            <a:xfrm>
              <a:off x="5665788" y="4776788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6 w 22"/>
                <a:gd name="T5" fmla="*/ 21 h 23"/>
                <a:gd name="T6" fmla="*/ 22 w 22"/>
                <a:gd name="T7" fmla="*/ 12 h 23"/>
                <a:gd name="T8" fmla="*/ 16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6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665"/>
            <p:cNvSpPr>
              <a:spLocks noEditPoints="1"/>
            </p:cNvSpPr>
            <p:nvPr userDrawn="1"/>
          </p:nvSpPr>
          <p:spPr bwMode="auto">
            <a:xfrm>
              <a:off x="5730875" y="4776788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3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666"/>
            <p:cNvSpPr>
              <a:spLocks noEditPoints="1"/>
            </p:cNvSpPr>
            <p:nvPr userDrawn="1"/>
          </p:nvSpPr>
          <p:spPr bwMode="auto">
            <a:xfrm>
              <a:off x="5797550" y="4776788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2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0" y="19"/>
                    <a:pt x="23" y="16"/>
                    <a:pt x="23" y="12"/>
                  </a:cubicBezTo>
                  <a:cubicBezTo>
                    <a:pt x="23" y="8"/>
                    <a:pt x="20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667"/>
            <p:cNvSpPr>
              <a:spLocks noEditPoints="1"/>
            </p:cNvSpPr>
            <p:nvPr userDrawn="1"/>
          </p:nvSpPr>
          <p:spPr bwMode="auto">
            <a:xfrm>
              <a:off x="5864225" y="4778375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Freeform 668"/>
            <p:cNvSpPr>
              <a:spLocks noEditPoints="1"/>
            </p:cNvSpPr>
            <p:nvPr userDrawn="1"/>
          </p:nvSpPr>
          <p:spPr bwMode="auto">
            <a:xfrm>
              <a:off x="5930900" y="4778375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669"/>
            <p:cNvSpPr>
              <a:spLocks noEditPoints="1"/>
            </p:cNvSpPr>
            <p:nvPr userDrawn="1"/>
          </p:nvSpPr>
          <p:spPr bwMode="auto">
            <a:xfrm>
              <a:off x="5997575" y="4778375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670"/>
            <p:cNvSpPr>
              <a:spLocks noEditPoints="1"/>
            </p:cNvSpPr>
            <p:nvPr userDrawn="1"/>
          </p:nvSpPr>
          <p:spPr bwMode="auto">
            <a:xfrm>
              <a:off x="6062663" y="4778375"/>
              <a:ext cx="36513" cy="34925"/>
            </a:xfrm>
            <a:custGeom>
              <a:avLst/>
              <a:gdLst>
                <a:gd name="T0" fmla="*/ 0 w 23"/>
                <a:gd name="T1" fmla="*/ 11 h 22"/>
                <a:gd name="T2" fmla="*/ 12 w 23"/>
                <a:gd name="T3" fmla="*/ 22 h 22"/>
                <a:gd name="T4" fmla="*/ 23 w 23"/>
                <a:gd name="T5" fmla="*/ 11 h 22"/>
                <a:gd name="T6" fmla="*/ 12 w 23"/>
                <a:gd name="T7" fmla="*/ 0 h 22"/>
                <a:gd name="T8" fmla="*/ 0 w 23"/>
                <a:gd name="T9" fmla="*/ 11 h 22"/>
                <a:gd name="T10" fmla="*/ 0 w 23"/>
                <a:gd name="T11" fmla="*/ 11 h 22"/>
                <a:gd name="T12" fmla="*/ 0 w 23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0" y="11"/>
                  </a:moveTo>
                  <a:cubicBezTo>
                    <a:pt x="0" y="17"/>
                    <a:pt x="5" y="22"/>
                    <a:pt x="12" y="22"/>
                  </a:cubicBezTo>
                  <a:cubicBezTo>
                    <a:pt x="18" y="22"/>
                    <a:pt x="23" y="17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671"/>
            <p:cNvSpPr>
              <a:spLocks noEditPoints="1"/>
            </p:cNvSpPr>
            <p:nvPr userDrawn="1"/>
          </p:nvSpPr>
          <p:spPr bwMode="auto">
            <a:xfrm>
              <a:off x="5599113" y="4883150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7 w 22"/>
                <a:gd name="T5" fmla="*/ 22 h 24"/>
                <a:gd name="T6" fmla="*/ 22 w 22"/>
                <a:gd name="T7" fmla="*/ 12 h 24"/>
                <a:gd name="T8" fmla="*/ 17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7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672"/>
            <p:cNvSpPr>
              <a:spLocks noEditPoints="1"/>
            </p:cNvSpPr>
            <p:nvPr userDrawn="1"/>
          </p:nvSpPr>
          <p:spPr bwMode="auto">
            <a:xfrm>
              <a:off x="5665788" y="4883150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6 w 22"/>
                <a:gd name="T5" fmla="*/ 22 h 24"/>
                <a:gd name="T6" fmla="*/ 22 w 22"/>
                <a:gd name="T7" fmla="*/ 12 h 24"/>
                <a:gd name="T8" fmla="*/ 16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6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673"/>
            <p:cNvSpPr>
              <a:spLocks noEditPoints="1"/>
            </p:cNvSpPr>
            <p:nvPr userDrawn="1"/>
          </p:nvSpPr>
          <p:spPr bwMode="auto">
            <a:xfrm>
              <a:off x="5730875" y="4883150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3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1" y="20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674"/>
            <p:cNvSpPr>
              <a:spLocks noEditPoints="1"/>
            </p:cNvSpPr>
            <p:nvPr userDrawn="1"/>
          </p:nvSpPr>
          <p:spPr bwMode="auto">
            <a:xfrm>
              <a:off x="5797550" y="4883150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2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0" y="20"/>
                    <a:pt x="23" y="16"/>
                    <a:pt x="23" y="12"/>
                  </a:cubicBezTo>
                  <a:cubicBezTo>
                    <a:pt x="23" y="8"/>
                    <a:pt x="20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675"/>
            <p:cNvSpPr>
              <a:spLocks noEditPoints="1"/>
            </p:cNvSpPr>
            <p:nvPr userDrawn="1"/>
          </p:nvSpPr>
          <p:spPr bwMode="auto">
            <a:xfrm>
              <a:off x="5864225" y="4884738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676"/>
            <p:cNvSpPr>
              <a:spLocks noEditPoints="1"/>
            </p:cNvSpPr>
            <p:nvPr userDrawn="1"/>
          </p:nvSpPr>
          <p:spPr bwMode="auto">
            <a:xfrm>
              <a:off x="5930900" y="4884738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677"/>
            <p:cNvSpPr>
              <a:spLocks noEditPoints="1"/>
            </p:cNvSpPr>
            <p:nvPr userDrawn="1"/>
          </p:nvSpPr>
          <p:spPr bwMode="auto">
            <a:xfrm>
              <a:off x="5997575" y="4884738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678"/>
            <p:cNvSpPr>
              <a:spLocks noEditPoints="1"/>
            </p:cNvSpPr>
            <p:nvPr userDrawn="1"/>
          </p:nvSpPr>
          <p:spPr bwMode="auto">
            <a:xfrm>
              <a:off x="6062663" y="4884738"/>
              <a:ext cx="36513" cy="34925"/>
            </a:xfrm>
            <a:custGeom>
              <a:avLst/>
              <a:gdLst>
                <a:gd name="T0" fmla="*/ 0 w 23"/>
                <a:gd name="T1" fmla="*/ 11 h 22"/>
                <a:gd name="T2" fmla="*/ 12 w 23"/>
                <a:gd name="T3" fmla="*/ 22 h 22"/>
                <a:gd name="T4" fmla="*/ 23 w 23"/>
                <a:gd name="T5" fmla="*/ 11 h 22"/>
                <a:gd name="T6" fmla="*/ 12 w 23"/>
                <a:gd name="T7" fmla="*/ 0 h 22"/>
                <a:gd name="T8" fmla="*/ 0 w 23"/>
                <a:gd name="T9" fmla="*/ 11 h 22"/>
                <a:gd name="T10" fmla="*/ 0 w 23"/>
                <a:gd name="T11" fmla="*/ 11 h 22"/>
                <a:gd name="T12" fmla="*/ 0 w 23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0" y="11"/>
                  </a:moveTo>
                  <a:cubicBezTo>
                    <a:pt x="0" y="17"/>
                    <a:pt x="5" y="22"/>
                    <a:pt x="12" y="22"/>
                  </a:cubicBezTo>
                  <a:cubicBezTo>
                    <a:pt x="18" y="22"/>
                    <a:pt x="23" y="17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679"/>
            <p:cNvSpPr>
              <a:spLocks noEditPoints="1"/>
            </p:cNvSpPr>
            <p:nvPr userDrawn="1"/>
          </p:nvSpPr>
          <p:spPr bwMode="auto">
            <a:xfrm>
              <a:off x="5599113" y="499110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680"/>
            <p:cNvSpPr>
              <a:spLocks noEditPoints="1"/>
            </p:cNvSpPr>
            <p:nvPr userDrawn="1"/>
          </p:nvSpPr>
          <p:spPr bwMode="auto">
            <a:xfrm>
              <a:off x="5665788" y="499110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6 w 22"/>
                <a:gd name="T5" fmla="*/ 21 h 23"/>
                <a:gd name="T6" fmla="*/ 22 w 22"/>
                <a:gd name="T7" fmla="*/ 12 h 23"/>
                <a:gd name="T8" fmla="*/ 16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6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681"/>
            <p:cNvSpPr>
              <a:spLocks noEditPoints="1"/>
            </p:cNvSpPr>
            <p:nvPr userDrawn="1"/>
          </p:nvSpPr>
          <p:spPr bwMode="auto">
            <a:xfrm>
              <a:off x="5730875" y="4991100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3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682"/>
            <p:cNvSpPr>
              <a:spLocks noEditPoints="1"/>
            </p:cNvSpPr>
            <p:nvPr userDrawn="1"/>
          </p:nvSpPr>
          <p:spPr bwMode="auto">
            <a:xfrm>
              <a:off x="5797550" y="4991100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2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0" y="19"/>
                    <a:pt x="23" y="16"/>
                    <a:pt x="23" y="12"/>
                  </a:cubicBezTo>
                  <a:cubicBezTo>
                    <a:pt x="23" y="8"/>
                    <a:pt x="20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683"/>
            <p:cNvSpPr>
              <a:spLocks noEditPoints="1"/>
            </p:cNvSpPr>
            <p:nvPr userDrawn="1"/>
          </p:nvSpPr>
          <p:spPr bwMode="auto">
            <a:xfrm>
              <a:off x="5864225" y="499110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684"/>
            <p:cNvSpPr>
              <a:spLocks noEditPoints="1"/>
            </p:cNvSpPr>
            <p:nvPr userDrawn="1"/>
          </p:nvSpPr>
          <p:spPr bwMode="auto">
            <a:xfrm>
              <a:off x="5930900" y="499110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685"/>
            <p:cNvSpPr>
              <a:spLocks noEditPoints="1"/>
            </p:cNvSpPr>
            <p:nvPr userDrawn="1"/>
          </p:nvSpPr>
          <p:spPr bwMode="auto">
            <a:xfrm>
              <a:off x="5997575" y="499110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686"/>
            <p:cNvSpPr>
              <a:spLocks noEditPoints="1"/>
            </p:cNvSpPr>
            <p:nvPr userDrawn="1"/>
          </p:nvSpPr>
          <p:spPr bwMode="auto">
            <a:xfrm>
              <a:off x="6062663" y="4991100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12 w 23"/>
                <a:gd name="T3" fmla="*/ 23 h 23"/>
                <a:gd name="T4" fmla="*/ 23 w 23"/>
                <a:gd name="T5" fmla="*/ 12 h 23"/>
                <a:gd name="T6" fmla="*/ 12 w 23"/>
                <a:gd name="T7" fmla="*/ 0 h 23"/>
                <a:gd name="T8" fmla="*/ 0 w 23"/>
                <a:gd name="T9" fmla="*/ 12 h 23"/>
                <a:gd name="T10" fmla="*/ 0 w 23"/>
                <a:gd name="T11" fmla="*/ 12 h 23"/>
                <a:gd name="T12" fmla="*/ 0 w 23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8"/>
                    <a:pt x="5" y="23"/>
                    <a:pt x="12" y="23"/>
                  </a:cubicBezTo>
                  <a:cubicBezTo>
                    <a:pt x="18" y="23"/>
                    <a:pt x="23" y="18"/>
                    <a:pt x="23" y="12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687"/>
            <p:cNvSpPr>
              <a:spLocks noEditPoints="1"/>
            </p:cNvSpPr>
            <p:nvPr userDrawn="1"/>
          </p:nvSpPr>
          <p:spPr bwMode="auto">
            <a:xfrm>
              <a:off x="5599113" y="5099050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7 w 22"/>
                <a:gd name="T5" fmla="*/ 22 h 24"/>
                <a:gd name="T6" fmla="*/ 22 w 22"/>
                <a:gd name="T7" fmla="*/ 12 h 24"/>
                <a:gd name="T8" fmla="*/ 17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7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688"/>
            <p:cNvSpPr>
              <a:spLocks noEditPoints="1"/>
            </p:cNvSpPr>
            <p:nvPr userDrawn="1"/>
          </p:nvSpPr>
          <p:spPr bwMode="auto">
            <a:xfrm>
              <a:off x="5665788" y="5099050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6 w 22"/>
                <a:gd name="T5" fmla="*/ 22 h 24"/>
                <a:gd name="T6" fmla="*/ 22 w 22"/>
                <a:gd name="T7" fmla="*/ 12 h 24"/>
                <a:gd name="T8" fmla="*/ 16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6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689"/>
            <p:cNvSpPr>
              <a:spLocks noEditPoints="1"/>
            </p:cNvSpPr>
            <p:nvPr userDrawn="1"/>
          </p:nvSpPr>
          <p:spPr bwMode="auto">
            <a:xfrm>
              <a:off x="5730875" y="5099050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3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1" y="20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690"/>
            <p:cNvSpPr>
              <a:spLocks noEditPoints="1"/>
            </p:cNvSpPr>
            <p:nvPr userDrawn="1"/>
          </p:nvSpPr>
          <p:spPr bwMode="auto">
            <a:xfrm>
              <a:off x="5797550" y="5099050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2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0" y="20"/>
                    <a:pt x="23" y="16"/>
                    <a:pt x="23" y="12"/>
                  </a:cubicBezTo>
                  <a:cubicBezTo>
                    <a:pt x="23" y="8"/>
                    <a:pt x="20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691"/>
            <p:cNvSpPr>
              <a:spLocks noEditPoints="1"/>
            </p:cNvSpPr>
            <p:nvPr userDrawn="1"/>
          </p:nvSpPr>
          <p:spPr bwMode="auto">
            <a:xfrm>
              <a:off x="5864225" y="5100638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692"/>
            <p:cNvSpPr>
              <a:spLocks noEditPoints="1"/>
            </p:cNvSpPr>
            <p:nvPr userDrawn="1"/>
          </p:nvSpPr>
          <p:spPr bwMode="auto">
            <a:xfrm>
              <a:off x="5930900" y="5100638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693"/>
            <p:cNvSpPr>
              <a:spLocks noEditPoints="1"/>
            </p:cNvSpPr>
            <p:nvPr userDrawn="1"/>
          </p:nvSpPr>
          <p:spPr bwMode="auto">
            <a:xfrm>
              <a:off x="5997575" y="5100638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694"/>
            <p:cNvSpPr>
              <a:spLocks noEditPoints="1"/>
            </p:cNvSpPr>
            <p:nvPr userDrawn="1"/>
          </p:nvSpPr>
          <p:spPr bwMode="auto">
            <a:xfrm>
              <a:off x="6062663" y="5100638"/>
              <a:ext cx="36513" cy="34925"/>
            </a:xfrm>
            <a:custGeom>
              <a:avLst/>
              <a:gdLst>
                <a:gd name="T0" fmla="*/ 0 w 23"/>
                <a:gd name="T1" fmla="*/ 11 h 22"/>
                <a:gd name="T2" fmla="*/ 12 w 23"/>
                <a:gd name="T3" fmla="*/ 22 h 22"/>
                <a:gd name="T4" fmla="*/ 23 w 23"/>
                <a:gd name="T5" fmla="*/ 11 h 22"/>
                <a:gd name="T6" fmla="*/ 12 w 23"/>
                <a:gd name="T7" fmla="*/ 0 h 22"/>
                <a:gd name="T8" fmla="*/ 0 w 23"/>
                <a:gd name="T9" fmla="*/ 11 h 22"/>
                <a:gd name="T10" fmla="*/ 0 w 23"/>
                <a:gd name="T11" fmla="*/ 11 h 22"/>
                <a:gd name="T12" fmla="*/ 0 w 23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0" y="11"/>
                  </a:moveTo>
                  <a:cubicBezTo>
                    <a:pt x="0" y="17"/>
                    <a:pt x="5" y="22"/>
                    <a:pt x="12" y="22"/>
                  </a:cubicBezTo>
                  <a:cubicBezTo>
                    <a:pt x="18" y="22"/>
                    <a:pt x="23" y="17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695"/>
            <p:cNvSpPr>
              <a:spLocks noEditPoints="1"/>
            </p:cNvSpPr>
            <p:nvPr userDrawn="1"/>
          </p:nvSpPr>
          <p:spPr bwMode="auto">
            <a:xfrm>
              <a:off x="5632450" y="461645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6 w 22"/>
                <a:gd name="T5" fmla="*/ 21 h 23"/>
                <a:gd name="T6" fmla="*/ 22 w 22"/>
                <a:gd name="T7" fmla="*/ 12 h 23"/>
                <a:gd name="T8" fmla="*/ 16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6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696"/>
            <p:cNvSpPr>
              <a:spLocks noEditPoints="1"/>
            </p:cNvSpPr>
            <p:nvPr userDrawn="1"/>
          </p:nvSpPr>
          <p:spPr bwMode="auto">
            <a:xfrm>
              <a:off x="5567363" y="461645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697"/>
            <p:cNvSpPr>
              <a:spLocks noEditPoints="1"/>
            </p:cNvSpPr>
            <p:nvPr userDrawn="1"/>
          </p:nvSpPr>
          <p:spPr bwMode="auto">
            <a:xfrm>
              <a:off x="5697538" y="4616450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3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698"/>
            <p:cNvSpPr>
              <a:spLocks noEditPoints="1"/>
            </p:cNvSpPr>
            <p:nvPr userDrawn="1"/>
          </p:nvSpPr>
          <p:spPr bwMode="auto">
            <a:xfrm>
              <a:off x="5764213" y="4616450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2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699"/>
            <p:cNvSpPr>
              <a:spLocks noEditPoints="1"/>
            </p:cNvSpPr>
            <p:nvPr userDrawn="1"/>
          </p:nvSpPr>
          <p:spPr bwMode="auto">
            <a:xfrm>
              <a:off x="5830888" y="461645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6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6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6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700"/>
            <p:cNvSpPr>
              <a:spLocks noEditPoints="1"/>
            </p:cNvSpPr>
            <p:nvPr userDrawn="1"/>
          </p:nvSpPr>
          <p:spPr bwMode="auto">
            <a:xfrm>
              <a:off x="5897563" y="461645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6"/>
                    <a:pt x="17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701"/>
            <p:cNvSpPr>
              <a:spLocks noEditPoints="1"/>
            </p:cNvSpPr>
            <p:nvPr userDrawn="1"/>
          </p:nvSpPr>
          <p:spPr bwMode="auto">
            <a:xfrm>
              <a:off x="5964238" y="461645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6"/>
                    <a:pt x="17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702"/>
            <p:cNvSpPr>
              <a:spLocks noEditPoints="1"/>
            </p:cNvSpPr>
            <p:nvPr userDrawn="1"/>
          </p:nvSpPr>
          <p:spPr bwMode="auto">
            <a:xfrm>
              <a:off x="6030913" y="461645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6"/>
                    <a:pt x="17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703"/>
            <p:cNvSpPr>
              <a:spLocks noEditPoints="1"/>
            </p:cNvSpPr>
            <p:nvPr userDrawn="1"/>
          </p:nvSpPr>
          <p:spPr bwMode="auto">
            <a:xfrm>
              <a:off x="6094413" y="4616450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12 w 23"/>
                <a:gd name="T3" fmla="*/ 23 h 23"/>
                <a:gd name="T4" fmla="*/ 23 w 23"/>
                <a:gd name="T5" fmla="*/ 12 h 23"/>
                <a:gd name="T6" fmla="*/ 12 w 23"/>
                <a:gd name="T7" fmla="*/ 0 h 23"/>
                <a:gd name="T8" fmla="*/ 0 w 23"/>
                <a:gd name="T9" fmla="*/ 12 h 23"/>
                <a:gd name="T10" fmla="*/ 0 w 23"/>
                <a:gd name="T11" fmla="*/ 12 h 23"/>
                <a:gd name="T12" fmla="*/ 0 w 23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8"/>
                    <a:pt x="5" y="23"/>
                    <a:pt x="12" y="23"/>
                  </a:cubicBezTo>
                  <a:cubicBezTo>
                    <a:pt x="18" y="23"/>
                    <a:pt x="23" y="18"/>
                    <a:pt x="23" y="12"/>
                  </a:cubicBezTo>
                  <a:cubicBezTo>
                    <a:pt x="23" y="6"/>
                    <a:pt x="18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704"/>
            <p:cNvSpPr>
              <a:spLocks noEditPoints="1"/>
            </p:cNvSpPr>
            <p:nvPr userDrawn="1"/>
          </p:nvSpPr>
          <p:spPr bwMode="auto">
            <a:xfrm>
              <a:off x="5632450" y="4722813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6 w 22"/>
                <a:gd name="T5" fmla="*/ 22 h 24"/>
                <a:gd name="T6" fmla="*/ 22 w 22"/>
                <a:gd name="T7" fmla="*/ 12 h 24"/>
                <a:gd name="T8" fmla="*/ 16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6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705"/>
            <p:cNvSpPr>
              <a:spLocks noEditPoints="1"/>
            </p:cNvSpPr>
            <p:nvPr userDrawn="1"/>
          </p:nvSpPr>
          <p:spPr bwMode="auto">
            <a:xfrm>
              <a:off x="5567363" y="4722813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7 w 22"/>
                <a:gd name="T5" fmla="*/ 22 h 24"/>
                <a:gd name="T6" fmla="*/ 22 w 22"/>
                <a:gd name="T7" fmla="*/ 12 h 24"/>
                <a:gd name="T8" fmla="*/ 17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7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706"/>
            <p:cNvSpPr>
              <a:spLocks noEditPoints="1"/>
            </p:cNvSpPr>
            <p:nvPr userDrawn="1"/>
          </p:nvSpPr>
          <p:spPr bwMode="auto">
            <a:xfrm>
              <a:off x="5697538" y="4722813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3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1" y="20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707"/>
            <p:cNvSpPr>
              <a:spLocks noEditPoints="1"/>
            </p:cNvSpPr>
            <p:nvPr userDrawn="1"/>
          </p:nvSpPr>
          <p:spPr bwMode="auto">
            <a:xfrm>
              <a:off x="5764213" y="4722813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2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1" y="20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708"/>
            <p:cNvSpPr>
              <a:spLocks noEditPoints="1"/>
            </p:cNvSpPr>
            <p:nvPr userDrawn="1"/>
          </p:nvSpPr>
          <p:spPr bwMode="auto">
            <a:xfrm>
              <a:off x="5830888" y="4722813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6 w 22"/>
                <a:gd name="T3" fmla="*/ 22 h 24"/>
                <a:gd name="T4" fmla="*/ 17 w 22"/>
                <a:gd name="T5" fmla="*/ 22 h 24"/>
                <a:gd name="T6" fmla="*/ 22 w 22"/>
                <a:gd name="T7" fmla="*/ 12 h 24"/>
                <a:gd name="T8" fmla="*/ 17 w 22"/>
                <a:gd name="T9" fmla="*/ 2 h 24"/>
                <a:gd name="T10" fmla="*/ 6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6" y="22"/>
                  </a:cubicBezTo>
                  <a:cubicBezTo>
                    <a:pt x="9" y="24"/>
                    <a:pt x="13" y="24"/>
                    <a:pt x="17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709"/>
            <p:cNvSpPr>
              <a:spLocks noEditPoints="1"/>
            </p:cNvSpPr>
            <p:nvPr userDrawn="1"/>
          </p:nvSpPr>
          <p:spPr bwMode="auto">
            <a:xfrm>
              <a:off x="5897563" y="4724400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710"/>
            <p:cNvSpPr>
              <a:spLocks noEditPoints="1"/>
            </p:cNvSpPr>
            <p:nvPr userDrawn="1"/>
          </p:nvSpPr>
          <p:spPr bwMode="auto">
            <a:xfrm>
              <a:off x="5964238" y="4724400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711"/>
            <p:cNvSpPr>
              <a:spLocks noEditPoints="1"/>
            </p:cNvSpPr>
            <p:nvPr userDrawn="1"/>
          </p:nvSpPr>
          <p:spPr bwMode="auto">
            <a:xfrm>
              <a:off x="6030913" y="4724400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712"/>
            <p:cNvSpPr>
              <a:spLocks noEditPoints="1"/>
            </p:cNvSpPr>
            <p:nvPr userDrawn="1"/>
          </p:nvSpPr>
          <p:spPr bwMode="auto">
            <a:xfrm>
              <a:off x="6094413" y="4724400"/>
              <a:ext cx="36513" cy="34925"/>
            </a:xfrm>
            <a:custGeom>
              <a:avLst/>
              <a:gdLst>
                <a:gd name="T0" fmla="*/ 0 w 23"/>
                <a:gd name="T1" fmla="*/ 11 h 22"/>
                <a:gd name="T2" fmla="*/ 12 w 23"/>
                <a:gd name="T3" fmla="*/ 22 h 22"/>
                <a:gd name="T4" fmla="*/ 23 w 23"/>
                <a:gd name="T5" fmla="*/ 11 h 22"/>
                <a:gd name="T6" fmla="*/ 12 w 23"/>
                <a:gd name="T7" fmla="*/ 0 h 22"/>
                <a:gd name="T8" fmla="*/ 0 w 23"/>
                <a:gd name="T9" fmla="*/ 11 h 22"/>
                <a:gd name="T10" fmla="*/ 0 w 23"/>
                <a:gd name="T11" fmla="*/ 11 h 22"/>
                <a:gd name="T12" fmla="*/ 0 w 23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0" y="11"/>
                  </a:moveTo>
                  <a:cubicBezTo>
                    <a:pt x="0" y="17"/>
                    <a:pt x="5" y="22"/>
                    <a:pt x="12" y="22"/>
                  </a:cubicBezTo>
                  <a:cubicBezTo>
                    <a:pt x="18" y="22"/>
                    <a:pt x="23" y="17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713"/>
            <p:cNvSpPr>
              <a:spLocks noEditPoints="1"/>
            </p:cNvSpPr>
            <p:nvPr userDrawn="1"/>
          </p:nvSpPr>
          <p:spPr bwMode="auto">
            <a:xfrm>
              <a:off x="5632450" y="4830763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6 w 22"/>
                <a:gd name="T5" fmla="*/ 21 h 23"/>
                <a:gd name="T6" fmla="*/ 22 w 22"/>
                <a:gd name="T7" fmla="*/ 12 h 23"/>
                <a:gd name="T8" fmla="*/ 16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5"/>
                    <a:pt x="2" y="19"/>
                    <a:pt x="5" y="21"/>
                  </a:cubicBezTo>
                  <a:cubicBezTo>
                    <a:pt x="9" y="23"/>
                    <a:pt x="13" y="23"/>
                    <a:pt x="16" y="21"/>
                  </a:cubicBezTo>
                  <a:cubicBezTo>
                    <a:pt x="20" y="19"/>
                    <a:pt x="22" y="15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714"/>
            <p:cNvSpPr>
              <a:spLocks noEditPoints="1"/>
            </p:cNvSpPr>
            <p:nvPr userDrawn="1"/>
          </p:nvSpPr>
          <p:spPr bwMode="auto">
            <a:xfrm>
              <a:off x="5567363" y="4830763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5"/>
                    <a:pt x="2" y="19"/>
                    <a:pt x="5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5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715"/>
            <p:cNvSpPr>
              <a:spLocks noEditPoints="1"/>
            </p:cNvSpPr>
            <p:nvPr userDrawn="1"/>
          </p:nvSpPr>
          <p:spPr bwMode="auto">
            <a:xfrm>
              <a:off x="5697538" y="4830763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5"/>
                    <a:pt x="3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5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716"/>
            <p:cNvSpPr>
              <a:spLocks noEditPoints="1"/>
            </p:cNvSpPr>
            <p:nvPr userDrawn="1"/>
          </p:nvSpPr>
          <p:spPr bwMode="auto">
            <a:xfrm>
              <a:off x="5764213" y="4830763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5"/>
                    <a:pt x="2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5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717"/>
            <p:cNvSpPr>
              <a:spLocks noEditPoints="1"/>
            </p:cNvSpPr>
            <p:nvPr userDrawn="1"/>
          </p:nvSpPr>
          <p:spPr bwMode="auto">
            <a:xfrm>
              <a:off x="5830888" y="4830763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6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6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5"/>
                    <a:pt x="2" y="19"/>
                    <a:pt x="6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5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718"/>
            <p:cNvSpPr>
              <a:spLocks noEditPoints="1"/>
            </p:cNvSpPr>
            <p:nvPr userDrawn="1"/>
          </p:nvSpPr>
          <p:spPr bwMode="auto">
            <a:xfrm>
              <a:off x="5897563" y="4830763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719"/>
            <p:cNvSpPr>
              <a:spLocks noEditPoints="1"/>
            </p:cNvSpPr>
            <p:nvPr userDrawn="1"/>
          </p:nvSpPr>
          <p:spPr bwMode="auto">
            <a:xfrm>
              <a:off x="5964238" y="4830763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720"/>
            <p:cNvSpPr>
              <a:spLocks noEditPoints="1"/>
            </p:cNvSpPr>
            <p:nvPr userDrawn="1"/>
          </p:nvSpPr>
          <p:spPr bwMode="auto">
            <a:xfrm>
              <a:off x="6030913" y="4830763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721"/>
            <p:cNvSpPr>
              <a:spLocks noEditPoints="1"/>
            </p:cNvSpPr>
            <p:nvPr userDrawn="1"/>
          </p:nvSpPr>
          <p:spPr bwMode="auto">
            <a:xfrm>
              <a:off x="6094413" y="4830763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12 w 23"/>
                <a:gd name="T3" fmla="*/ 23 h 23"/>
                <a:gd name="T4" fmla="*/ 23 w 23"/>
                <a:gd name="T5" fmla="*/ 12 h 23"/>
                <a:gd name="T6" fmla="*/ 12 w 23"/>
                <a:gd name="T7" fmla="*/ 0 h 23"/>
                <a:gd name="T8" fmla="*/ 0 w 23"/>
                <a:gd name="T9" fmla="*/ 12 h 23"/>
                <a:gd name="T10" fmla="*/ 0 w 23"/>
                <a:gd name="T11" fmla="*/ 12 h 23"/>
                <a:gd name="T12" fmla="*/ 0 w 23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8"/>
                    <a:pt x="5" y="23"/>
                    <a:pt x="12" y="23"/>
                  </a:cubicBezTo>
                  <a:cubicBezTo>
                    <a:pt x="18" y="23"/>
                    <a:pt x="23" y="18"/>
                    <a:pt x="23" y="12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722"/>
            <p:cNvSpPr>
              <a:spLocks noEditPoints="1"/>
            </p:cNvSpPr>
            <p:nvPr userDrawn="1"/>
          </p:nvSpPr>
          <p:spPr bwMode="auto">
            <a:xfrm>
              <a:off x="5632450" y="4937125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6 w 22"/>
                <a:gd name="T5" fmla="*/ 22 h 24"/>
                <a:gd name="T6" fmla="*/ 22 w 22"/>
                <a:gd name="T7" fmla="*/ 12 h 24"/>
                <a:gd name="T8" fmla="*/ 16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6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723"/>
            <p:cNvSpPr>
              <a:spLocks noEditPoints="1"/>
            </p:cNvSpPr>
            <p:nvPr userDrawn="1"/>
          </p:nvSpPr>
          <p:spPr bwMode="auto">
            <a:xfrm>
              <a:off x="5567363" y="4937125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7 w 22"/>
                <a:gd name="T5" fmla="*/ 22 h 24"/>
                <a:gd name="T6" fmla="*/ 22 w 22"/>
                <a:gd name="T7" fmla="*/ 12 h 24"/>
                <a:gd name="T8" fmla="*/ 17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7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724"/>
            <p:cNvSpPr>
              <a:spLocks noEditPoints="1"/>
            </p:cNvSpPr>
            <p:nvPr userDrawn="1"/>
          </p:nvSpPr>
          <p:spPr bwMode="auto">
            <a:xfrm>
              <a:off x="5697538" y="4937125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3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1" y="20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725"/>
            <p:cNvSpPr>
              <a:spLocks noEditPoints="1"/>
            </p:cNvSpPr>
            <p:nvPr userDrawn="1"/>
          </p:nvSpPr>
          <p:spPr bwMode="auto">
            <a:xfrm>
              <a:off x="5764213" y="4937125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2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1" y="20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726"/>
            <p:cNvSpPr>
              <a:spLocks noEditPoints="1"/>
            </p:cNvSpPr>
            <p:nvPr userDrawn="1"/>
          </p:nvSpPr>
          <p:spPr bwMode="auto">
            <a:xfrm>
              <a:off x="5830888" y="4937125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6 w 22"/>
                <a:gd name="T3" fmla="*/ 22 h 24"/>
                <a:gd name="T4" fmla="*/ 17 w 22"/>
                <a:gd name="T5" fmla="*/ 22 h 24"/>
                <a:gd name="T6" fmla="*/ 22 w 22"/>
                <a:gd name="T7" fmla="*/ 12 h 24"/>
                <a:gd name="T8" fmla="*/ 17 w 22"/>
                <a:gd name="T9" fmla="*/ 2 h 24"/>
                <a:gd name="T10" fmla="*/ 6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6" y="22"/>
                  </a:cubicBezTo>
                  <a:cubicBezTo>
                    <a:pt x="9" y="24"/>
                    <a:pt x="13" y="24"/>
                    <a:pt x="17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727"/>
            <p:cNvSpPr>
              <a:spLocks noEditPoints="1"/>
            </p:cNvSpPr>
            <p:nvPr userDrawn="1"/>
          </p:nvSpPr>
          <p:spPr bwMode="auto">
            <a:xfrm>
              <a:off x="5897563" y="4938713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728"/>
            <p:cNvSpPr>
              <a:spLocks noEditPoints="1"/>
            </p:cNvSpPr>
            <p:nvPr userDrawn="1"/>
          </p:nvSpPr>
          <p:spPr bwMode="auto">
            <a:xfrm>
              <a:off x="5964238" y="4938713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729"/>
            <p:cNvSpPr>
              <a:spLocks noEditPoints="1"/>
            </p:cNvSpPr>
            <p:nvPr userDrawn="1"/>
          </p:nvSpPr>
          <p:spPr bwMode="auto">
            <a:xfrm>
              <a:off x="6030913" y="4938713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730"/>
            <p:cNvSpPr>
              <a:spLocks noEditPoints="1"/>
            </p:cNvSpPr>
            <p:nvPr userDrawn="1"/>
          </p:nvSpPr>
          <p:spPr bwMode="auto">
            <a:xfrm>
              <a:off x="6094413" y="4938713"/>
              <a:ext cx="36513" cy="34925"/>
            </a:xfrm>
            <a:custGeom>
              <a:avLst/>
              <a:gdLst>
                <a:gd name="T0" fmla="*/ 0 w 23"/>
                <a:gd name="T1" fmla="*/ 11 h 22"/>
                <a:gd name="T2" fmla="*/ 12 w 23"/>
                <a:gd name="T3" fmla="*/ 22 h 22"/>
                <a:gd name="T4" fmla="*/ 23 w 23"/>
                <a:gd name="T5" fmla="*/ 11 h 22"/>
                <a:gd name="T6" fmla="*/ 12 w 23"/>
                <a:gd name="T7" fmla="*/ 0 h 22"/>
                <a:gd name="T8" fmla="*/ 0 w 23"/>
                <a:gd name="T9" fmla="*/ 11 h 22"/>
                <a:gd name="T10" fmla="*/ 0 w 23"/>
                <a:gd name="T11" fmla="*/ 11 h 22"/>
                <a:gd name="T12" fmla="*/ 0 w 23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0" y="11"/>
                  </a:moveTo>
                  <a:cubicBezTo>
                    <a:pt x="0" y="17"/>
                    <a:pt x="5" y="22"/>
                    <a:pt x="12" y="22"/>
                  </a:cubicBezTo>
                  <a:cubicBezTo>
                    <a:pt x="18" y="22"/>
                    <a:pt x="23" y="17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731"/>
            <p:cNvSpPr>
              <a:spLocks noEditPoints="1"/>
            </p:cNvSpPr>
            <p:nvPr userDrawn="1"/>
          </p:nvSpPr>
          <p:spPr bwMode="auto">
            <a:xfrm>
              <a:off x="5632450" y="5045075"/>
              <a:ext cx="34925" cy="38100"/>
            </a:xfrm>
            <a:custGeom>
              <a:avLst/>
              <a:gdLst>
                <a:gd name="T0" fmla="*/ 0 w 22"/>
                <a:gd name="T1" fmla="*/ 11 h 23"/>
                <a:gd name="T2" fmla="*/ 5 w 22"/>
                <a:gd name="T3" fmla="*/ 21 h 23"/>
                <a:gd name="T4" fmla="*/ 16 w 22"/>
                <a:gd name="T5" fmla="*/ 21 h 23"/>
                <a:gd name="T6" fmla="*/ 22 w 22"/>
                <a:gd name="T7" fmla="*/ 11 h 23"/>
                <a:gd name="T8" fmla="*/ 16 w 22"/>
                <a:gd name="T9" fmla="*/ 2 h 23"/>
                <a:gd name="T10" fmla="*/ 5 w 22"/>
                <a:gd name="T11" fmla="*/ 2 h 23"/>
                <a:gd name="T12" fmla="*/ 0 w 22"/>
                <a:gd name="T13" fmla="*/ 11 h 23"/>
                <a:gd name="T14" fmla="*/ 0 w 22"/>
                <a:gd name="T15" fmla="*/ 11 h 23"/>
                <a:gd name="T16" fmla="*/ 0 w 22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5"/>
                    <a:pt x="2" y="19"/>
                    <a:pt x="5" y="21"/>
                  </a:cubicBezTo>
                  <a:cubicBezTo>
                    <a:pt x="9" y="23"/>
                    <a:pt x="13" y="23"/>
                    <a:pt x="16" y="21"/>
                  </a:cubicBezTo>
                  <a:cubicBezTo>
                    <a:pt x="20" y="19"/>
                    <a:pt x="22" y="15"/>
                    <a:pt x="22" y="11"/>
                  </a:cubicBezTo>
                  <a:cubicBezTo>
                    <a:pt x="22" y="7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732"/>
            <p:cNvSpPr>
              <a:spLocks noEditPoints="1"/>
            </p:cNvSpPr>
            <p:nvPr userDrawn="1"/>
          </p:nvSpPr>
          <p:spPr bwMode="auto">
            <a:xfrm>
              <a:off x="5567363" y="5045075"/>
              <a:ext cx="34925" cy="38100"/>
            </a:xfrm>
            <a:custGeom>
              <a:avLst/>
              <a:gdLst>
                <a:gd name="T0" fmla="*/ 0 w 22"/>
                <a:gd name="T1" fmla="*/ 11 h 23"/>
                <a:gd name="T2" fmla="*/ 5 w 22"/>
                <a:gd name="T3" fmla="*/ 21 h 23"/>
                <a:gd name="T4" fmla="*/ 17 w 22"/>
                <a:gd name="T5" fmla="*/ 21 h 23"/>
                <a:gd name="T6" fmla="*/ 22 w 22"/>
                <a:gd name="T7" fmla="*/ 11 h 23"/>
                <a:gd name="T8" fmla="*/ 17 w 22"/>
                <a:gd name="T9" fmla="*/ 2 h 23"/>
                <a:gd name="T10" fmla="*/ 5 w 22"/>
                <a:gd name="T11" fmla="*/ 2 h 23"/>
                <a:gd name="T12" fmla="*/ 0 w 22"/>
                <a:gd name="T13" fmla="*/ 11 h 23"/>
                <a:gd name="T14" fmla="*/ 0 w 22"/>
                <a:gd name="T15" fmla="*/ 11 h 23"/>
                <a:gd name="T16" fmla="*/ 0 w 22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5"/>
                    <a:pt x="2" y="19"/>
                    <a:pt x="5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5"/>
                    <a:pt x="22" y="11"/>
                  </a:cubicBezTo>
                  <a:cubicBezTo>
                    <a:pt x="22" y="7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733"/>
            <p:cNvSpPr>
              <a:spLocks noEditPoints="1"/>
            </p:cNvSpPr>
            <p:nvPr userDrawn="1"/>
          </p:nvSpPr>
          <p:spPr bwMode="auto">
            <a:xfrm>
              <a:off x="5697538" y="5045075"/>
              <a:ext cx="36513" cy="38100"/>
            </a:xfrm>
            <a:custGeom>
              <a:avLst/>
              <a:gdLst>
                <a:gd name="T0" fmla="*/ 0 w 23"/>
                <a:gd name="T1" fmla="*/ 11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1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1 h 23"/>
                <a:gd name="T14" fmla="*/ 0 w 23"/>
                <a:gd name="T15" fmla="*/ 11 h 23"/>
                <a:gd name="T16" fmla="*/ 0 w 23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1"/>
                  </a:moveTo>
                  <a:cubicBezTo>
                    <a:pt x="0" y="15"/>
                    <a:pt x="3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5"/>
                    <a:pt x="23" y="11"/>
                  </a:cubicBezTo>
                  <a:cubicBezTo>
                    <a:pt x="23" y="7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734"/>
            <p:cNvSpPr>
              <a:spLocks noEditPoints="1"/>
            </p:cNvSpPr>
            <p:nvPr userDrawn="1"/>
          </p:nvSpPr>
          <p:spPr bwMode="auto">
            <a:xfrm>
              <a:off x="5764213" y="5045075"/>
              <a:ext cx="36513" cy="38100"/>
            </a:xfrm>
            <a:custGeom>
              <a:avLst/>
              <a:gdLst>
                <a:gd name="T0" fmla="*/ 0 w 23"/>
                <a:gd name="T1" fmla="*/ 11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1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1 h 23"/>
                <a:gd name="T14" fmla="*/ 0 w 23"/>
                <a:gd name="T15" fmla="*/ 11 h 23"/>
                <a:gd name="T16" fmla="*/ 0 w 23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1"/>
                  </a:moveTo>
                  <a:cubicBezTo>
                    <a:pt x="0" y="15"/>
                    <a:pt x="2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5"/>
                    <a:pt x="23" y="11"/>
                  </a:cubicBezTo>
                  <a:cubicBezTo>
                    <a:pt x="23" y="7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735"/>
            <p:cNvSpPr>
              <a:spLocks noEditPoints="1"/>
            </p:cNvSpPr>
            <p:nvPr userDrawn="1"/>
          </p:nvSpPr>
          <p:spPr bwMode="auto">
            <a:xfrm>
              <a:off x="5830888" y="5045075"/>
              <a:ext cx="34925" cy="38100"/>
            </a:xfrm>
            <a:custGeom>
              <a:avLst/>
              <a:gdLst>
                <a:gd name="T0" fmla="*/ 0 w 22"/>
                <a:gd name="T1" fmla="*/ 11 h 23"/>
                <a:gd name="T2" fmla="*/ 6 w 22"/>
                <a:gd name="T3" fmla="*/ 21 h 23"/>
                <a:gd name="T4" fmla="*/ 17 w 22"/>
                <a:gd name="T5" fmla="*/ 21 h 23"/>
                <a:gd name="T6" fmla="*/ 22 w 22"/>
                <a:gd name="T7" fmla="*/ 11 h 23"/>
                <a:gd name="T8" fmla="*/ 17 w 22"/>
                <a:gd name="T9" fmla="*/ 2 h 23"/>
                <a:gd name="T10" fmla="*/ 6 w 22"/>
                <a:gd name="T11" fmla="*/ 2 h 23"/>
                <a:gd name="T12" fmla="*/ 0 w 22"/>
                <a:gd name="T13" fmla="*/ 11 h 23"/>
                <a:gd name="T14" fmla="*/ 0 w 22"/>
                <a:gd name="T15" fmla="*/ 11 h 23"/>
                <a:gd name="T16" fmla="*/ 0 w 22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5"/>
                    <a:pt x="2" y="19"/>
                    <a:pt x="6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5"/>
                    <a:pt x="22" y="11"/>
                  </a:cubicBezTo>
                  <a:cubicBezTo>
                    <a:pt x="22" y="7"/>
                    <a:pt x="20" y="4"/>
                    <a:pt x="17" y="2"/>
                  </a:cubicBezTo>
                  <a:cubicBezTo>
                    <a:pt x="13" y="0"/>
                    <a:pt x="9" y="0"/>
                    <a:pt x="6" y="2"/>
                  </a:cubicBezTo>
                  <a:cubicBezTo>
                    <a:pt x="2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736"/>
            <p:cNvSpPr>
              <a:spLocks noEditPoints="1"/>
            </p:cNvSpPr>
            <p:nvPr userDrawn="1"/>
          </p:nvSpPr>
          <p:spPr bwMode="auto">
            <a:xfrm>
              <a:off x="5897563" y="5045075"/>
              <a:ext cx="34925" cy="36513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737"/>
            <p:cNvSpPr>
              <a:spLocks noEditPoints="1"/>
            </p:cNvSpPr>
            <p:nvPr userDrawn="1"/>
          </p:nvSpPr>
          <p:spPr bwMode="auto">
            <a:xfrm>
              <a:off x="5964238" y="5045075"/>
              <a:ext cx="34925" cy="36513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738"/>
            <p:cNvSpPr>
              <a:spLocks noEditPoints="1"/>
            </p:cNvSpPr>
            <p:nvPr userDrawn="1"/>
          </p:nvSpPr>
          <p:spPr bwMode="auto">
            <a:xfrm>
              <a:off x="6030913" y="5045075"/>
              <a:ext cx="34925" cy="36513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739"/>
            <p:cNvSpPr>
              <a:spLocks noEditPoints="1"/>
            </p:cNvSpPr>
            <p:nvPr userDrawn="1"/>
          </p:nvSpPr>
          <p:spPr bwMode="auto">
            <a:xfrm>
              <a:off x="6094413" y="5045075"/>
              <a:ext cx="36513" cy="36513"/>
            </a:xfrm>
            <a:custGeom>
              <a:avLst/>
              <a:gdLst>
                <a:gd name="T0" fmla="*/ 0 w 23"/>
                <a:gd name="T1" fmla="*/ 11 h 22"/>
                <a:gd name="T2" fmla="*/ 12 w 23"/>
                <a:gd name="T3" fmla="*/ 22 h 22"/>
                <a:gd name="T4" fmla="*/ 23 w 23"/>
                <a:gd name="T5" fmla="*/ 11 h 22"/>
                <a:gd name="T6" fmla="*/ 12 w 23"/>
                <a:gd name="T7" fmla="*/ 0 h 22"/>
                <a:gd name="T8" fmla="*/ 0 w 23"/>
                <a:gd name="T9" fmla="*/ 11 h 22"/>
                <a:gd name="T10" fmla="*/ 0 w 23"/>
                <a:gd name="T11" fmla="*/ 11 h 22"/>
                <a:gd name="T12" fmla="*/ 0 w 23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0" y="11"/>
                  </a:moveTo>
                  <a:cubicBezTo>
                    <a:pt x="0" y="17"/>
                    <a:pt x="5" y="22"/>
                    <a:pt x="12" y="22"/>
                  </a:cubicBezTo>
                  <a:cubicBezTo>
                    <a:pt x="18" y="22"/>
                    <a:pt x="23" y="17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740"/>
            <p:cNvSpPr>
              <a:spLocks noEditPoints="1"/>
            </p:cNvSpPr>
            <p:nvPr userDrawn="1"/>
          </p:nvSpPr>
          <p:spPr bwMode="auto">
            <a:xfrm>
              <a:off x="5632450" y="5153025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6 w 22"/>
                <a:gd name="T5" fmla="*/ 21 h 23"/>
                <a:gd name="T6" fmla="*/ 22 w 22"/>
                <a:gd name="T7" fmla="*/ 12 h 23"/>
                <a:gd name="T8" fmla="*/ 16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6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741"/>
            <p:cNvSpPr>
              <a:spLocks noEditPoints="1"/>
            </p:cNvSpPr>
            <p:nvPr userDrawn="1"/>
          </p:nvSpPr>
          <p:spPr bwMode="auto">
            <a:xfrm>
              <a:off x="5567363" y="5153025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742"/>
            <p:cNvSpPr>
              <a:spLocks noEditPoints="1"/>
            </p:cNvSpPr>
            <p:nvPr userDrawn="1"/>
          </p:nvSpPr>
          <p:spPr bwMode="auto">
            <a:xfrm>
              <a:off x="5697538" y="5153025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3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743"/>
            <p:cNvSpPr>
              <a:spLocks noEditPoints="1"/>
            </p:cNvSpPr>
            <p:nvPr userDrawn="1"/>
          </p:nvSpPr>
          <p:spPr bwMode="auto">
            <a:xfrm>
              <a:off x="5764213" y="5153025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2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744"/>
            <p:cNvSpPr>
              <a:spLocks noEditPoints="1"/>
            </p:cNvSpPr>
            <p:nvPr userDrawn="1"/>
          </p:nvSpPr>
          <p:spPr bwMode="auto">
            <a:xfrm>
              <a:off x="5830888" y="5153025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6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6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6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745"/>
            <p:cNvSpPr>
              <a:spLocks noEditPoints="1"/>
            </p:cNvSpPr>
            <p:nvPr userDrawn="1"/>
          </p:nvSpPr>
          <p:spPr bwMode="auto">
            <a:xfrm>
              <a:off x="5897563" y="5153025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746"/>
            <p:cNvSpPr>
              <a:spLocks noEditPoints="1"/>
            </p:cNvSpPr>
            <p:nvPr userDrawn="1"/>
          </p:nvSpPr>
          <p:spPr bwMode="auto">
            <a:xfrm>
              <a:off x="5964238" y="5153025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747"/>
            <p:cNvSpPr>
              <a:spLocks noEditPoints="1"/>
            </p:cNvSpPr>
            <p:nvPr userDrawn="1"/>
          </p:nvSpPr>
          <p:spPr bwMode="auto">
            <a:xfrm>
              <a:off x="6030913" y="5153025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748"/>
            <p:cNvSpPr>
              <a:spLocks noEditPoints="1"/>
            </p:cNvSpPr>
            <p:nvPr userDrawn="1"/>
          </p:nvSpPr>
          <p:spPr bwMode="auto">
            <a:xfrm>
              <a:off x="6094413" y="5153025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12 w 23"/>
                <a:gd name="T3" fmla="*/ 23 h 23"/>
                <a:gd name="T4" fmla="*/ 23 w 23"/>
                <a:gd name="T5" fmla="*/ 12 h 23"/>
                <a:gd name="T6" fmla="*/ 12 w 23"/>
                <a:gd name="T7" fmla="*/ 0 h 23"/>
                <a:gd name="T8" fmla="*/ 0 w 23"/>
                <a:gd name="T9" fmla="*/ 12 h 23"/>
                <a:gd name="T10" fmla="*/ 0 w 23"/>
                <a:gd name="T11" fmla="*/ 12 h 23"/>
                <a:gd name="T12" fmla="*/ 0 w 23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8"/>
                    <a:pt x="5" y="23"/>
                    <a:pt x="12" y="23"/>
                  </a:cubicBezTo>
                  <a:cubicBezTo>
                    <a:pt x="18" y="23"/>
                    <a:pt x="23" y="18"/>
                    <a:pt x="23" y="12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749"/>
            <p:cNvSpPr>
              <a:spLocks noEditPoints="1"/>
            </p:cNvSpPr>
            <p:nvPr userDrawn="1"/>
          </p:nvSpPr>
          <p:spPr bwMode="auto">
            <a:xfrm>
              <a:off x="5602288" y="5691188"/>
              <a:ext cx="492125" cy="134938"/>
            </a:xfrm>
            <a:custGeom>
              <a:avLst/>
              <a:gdLst>
                <a:gd name="T0" fmla="*/ 0 w 310"/>
                <a:gd name="T1" fmla="*/ 42 h 85"/>
                <a:gd name="T2" fmla="*/ 43 w 310"/>
                <a:gd name="T3" fmla="*/ 0 h 85"/>
                <a:gd name="T4" fmla="*/ 268 w 310"/>
                <a:gd name="T5" fmla="*/ 0 h 85"/>
                <a:gd name="T6" fmla="*/ 310 w 310"/>
                <a:gd name="T7" fmla="*/ 42 h 85"/>
                <a:gd name="T8" fmla="*/ 268 w 310"/>
                <a:gd name="T9" fmla="*/ 85 h 85"/>
                <a:gd name="T10" fmla="*/ 43 w 310"/>
                <a:gd name="T11" fmla="*/ 85 h 85"/>
                <a:gd name="T12" fmla="*/ 0 w 310"/>
                <a:gd name="T13" fmla="*/ 42 h 85"/>
                <a:gd name="T14" fmla="*/ 0 w 310"/>
                <a:gd name="T15" fmla="*/ 42 h 85"/>
                <a:gd name="T16" fmla="*/ 0 w 310"/>
                <a:gd name="T17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" h="85">
                  <a:moveTo>
                    <a:pt x="0" y="42"/>
                  </a:moveTo>
                  <a:cubicBezTo>
                    <a:pt x="0" y="19"/>
                    <a:pt x="19" y="0"/>
                    <a:pt x="43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1" y="0"/>
                    <a:pt x="310" y="19"/>
                    <a:pt x="310" y="42"/>
                  </a:cubicBezTo>
                  <a:cubicBezTo>
                    <a:pt x="310" y="66"/>
                    <a:pt x="291" y="85"/>
                    <a:pt x="268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19" y="85"/>
                    <a:pt x="0" y="66"/>
                    <a:pt x="0" y="42"/>
                  </a:cubicBezTo>
                  <a:close/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</a:path>
              </a:pathLst>
            </a:custGeom>
            <a:solidFill>
              <a:srgbClr val="FFD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750"/>
            <p:cNvSpPr>
              <a:spLocks noEditPoints="1"/>
            </p:cNvSpPr>
            <p:nvPr userDrawn="1"/>
          </p:nvSpPr>
          <p:spPr bwMode="auto">
            <a:xfrm>
              <a:off x="5602288" y="5757863"/>
              <a:ext cx="492125" cy="68263"/>
            </a:xfrm>
            <a:custGeom>
              <a:avLst/>
              <a:gdLst>
                <a:gd name="T0" fmla="*/ 43 w 310"/>
                <a:gd name="T1" fmla="*/ 43 h 43"/>
                <a:gd name="T2" fmla="*/ 268 w 310"/>
                <a:gd name="T3" fmla="*/ 43 h 43"/>
                <a:gd name="T4" fmla="*/ 310 w 310"/>
                <a:gd name="T5" fmla="*/ 0 h 43"/>
                <a:gd name="T6" fmla="*/ 0 w 310"/>
                <a:gd name="T7" fmla="*/ 0 h 43"/>
                <a:gd name="T8" fmla="*/ 43 w 310"/>
                <a:gd name="T9" fmla="*/ 43 h 43"/>
                <a:gd name="T10" fmla="*/ 43 w 310"/>
                <a:gd name="T11" fmla="*/ 43 h 43"/>
                <a:gd name="T12" fmla="*/ 43 w 310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43">
                  <a:moveTo>
                    <a:pt x="43" y="43"/>
                  </a:moveTo>
                  <a:cubicBezTo>
                    <a:pt x="268" y="43"/>
                    <a:pt x="268" y="43"/>
                    <a:pt x="268" y="43"/>
                  </a:cubicBezTo>
                  <a:cubicBezTo>
                    <a:pt x="291" y="43"/>
                    <a:pt x="310" y="24"/>
                    <a:pt x="3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19" y="43"/>
                    <a:pt x="43" y="43"/>
                  </a:cubicBezTo>
                  <a:close/>
                  <a:moveTo>
                    <a:pt x="43" y="43"/>
                  </a:moveTo>
                  <a:cubicBezTo>
                    <a:pt x="43" y="43"/>
                    <a:pt x="43" y="43"/>
                    <a:pt x="43" y="43"/>
                  </a:cubicBezTo>
                </a:path>
              </a:pathLst>
            </a:custGeom>
            <a:solidFill>
              <a:srgbClr val="FDC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Rectangle 751"/>
            <p:cNvSpPr>
              <a:spLocks noChangeArrowheads="1"/>
            </p:cNvSpPr>
            <p:nvPr userDrawn="1"/>
          </p:nvSpPr>
          <p:spPr bwMode="auto">
            <a:xfrm>
              <a:off x="7710488" y="2960688"/>
              <a:ext cx="2179638" cy="2863850"/>
            </a:xfrm>
            <a:prstGeom prst="rect">
              <a:avLst/>
            </a:pr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752"/>
            <p:cNvSpPr>
              <a:spLocks noEditPoints="1"/>
            </p:cNvSpPr>
            <p:nvPr userDrawn="1"/>
          </p:nvSpPr>
          <p:spPr bwMode="auto">
            <a:xfrm>
              <a:off x="7834313" y="3051175"/>
              <a:ext cx="1931988" cy="2576513"/>
            </a:xfrm>
            <a:custGeom>
              <a:avLst/>
              <a:gdLst>
                <a:gd name="T0" fmla="*/ 0 w 1217"/>
                <a:gd name="T1" fmla="*/ 0 h 1623"/>
                <a:gd name="T2" fmla="*/ 0 w 1217"/>
                <a:gd name="T3" fmla="*/ 1623 h 1623"/>
                <a:gd name="T4" fmla="*/ 963 w 1217"/>
                <a:gd name="T5" fmla="*/ 1623 h 1623"/>
                <a:gd name="T6" fmla="*/ 963 w 1217"/>
                <a:gd name="T7" fmla="*/ 1361 h 1623"/>
                <a:gd name="T8" fmla="*/ 1217 w 1217"/>
                <a:gd name="T9" fmla="*/ 1361 h 1623"/>
                <a:gd name="T10" fmla="*/ 1217 w 1217"/>
                <a:gd name="T11" fmla="*/ 0 h 1623"/>
                <a:gd name="T12" fmla="*/ 0 w 1217"/>
                <a:gd name="T13" fmla="*/ 0 h 1623"/>
                <a:gd name="T14" fmla="*/ 0 w 1217"/>
                <a:gd name="T15" fmla="*/ 0 h 1623"/>
                <a:gd name="T16" fmla="*/ 0 w 1217"/>
                <a:gd name="T17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7" h="1623">
                  <a:moveTo>
                    <a:pt x="0" y="0"/>
                  </a:moveTo>
                  <a:lnTo>
                    <a:pt x="0" y="1623"/>
                  </a:lnTo>
                  <a:lnTo>
                    <a:pt x="963" y="1623"/>
                  </a:lnTo>
                  <a:lnTo>
                    <a:pt x="963" y="1361"/>
                  </a:lnTo>
                  <a:lnTo>
                    <a:pt x="1217" y="1361"/>
                  </a:lnTo>
                  <a:lnTo>
                    <a:pt x="1217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753"/>
            <p:cNvSpPr>
              <a:spLocks noEditPoints="1"/>
            </p:cNvSpPr>
            <p:nvPr userDrawn="1"/>
          </p:nvSpPr>
          <p:spPr bwMode="auto">
            <a:xfrm>
              <a:off x="7834313" y="3051175"/>
              <a:ext cx="1931988" cy="2576513"/>
            </a:xfrm>
            <a:custGeom>
              <a:avLst/>
              <a:gdLst>
                <a:gd name="T0" fmla="*/ 0 w 1217"/>
                <a:gd name="T1" fmla="*/ 0 h 1623"/>
                <a:gd name="T2" fmla="*/ 0 w 1217"/>
                <a:gd name="T3" fmla="*/ 1623 h 1623"/>
                <a:gd name="T4" fmla="*/ 963 w 1217"/>
                <a:gd name="T5" fmla="*/ 1623 h 1623"/>
                <a:gd name="T6" fmla="*/ 963 w 1217"/>
                <a:gd name="T7" fmla="*/ 1361 h 1623"/>
                <a:gd name="T8" fmla="*/ 1217 w 1217"/>
                <a:gd name="T9" fmla="*/ 1361 h 1623"/>
                <a:gd name="T10" fmla="*/ 1217 w 1217"/>
                <a:gd name="T11" fmla="*/ 0 h 1623"/>
                <a:gd name="T12" fmla="*/ 0 w 1217"/>
                <a:gd name="T13" fmla="*/ 0 h 1623"/>
                <a:gd name="T14" fmla="*/ 0 w 1217"/>
                <a:gd name="T15" fmla="*/ 0 h 1623"/>
                <a:gd name="T16" fmla="*/ 0 w 1217"/>
                <a:gd name="T17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7" h="1623">
                  <a:moveTo>
                    <a:pt x="0" y="0"/>
                  </a:moveTo>
                  <a:lnTo>
                    <a:pt x="0" y="1623"/>
                  </a:lnTo>
                  <a:lnTo>
                    <a:pt x="963" y="1623"/>
                  </a:lnTo>
                  <a:lnTo>
                    <a:pt x="963" y="1361"/>
                  </a:lnTo>
                  <a:lnTo>
                    <a:pt x="1217" y="1361"/>
                  </a:lnTo>
                  <a:lnTo>
                    <a:pt x="1217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Freeform 754"/>
            <p:cNvSpPr>
              <a:spLocks noEditPoints="1"/>
            </p:cNvSpPr>
            <p:nvPr userDrawn="1"/>
          </p:nvSpPr>
          <p:spPr bwMode="auto">
            <a:xfrm>
              <a:off x="9363075" y="5211763"/>
              <a:ext cx="403225" cy="415925"/>
            </a:xfrm>
            <a:custGeom>
              <a:avLst/>
              <a:gdLst>
                <a:gd name="T0" fmla="*/ 0 w 254"/>
                <a:gd name="T1" fmla="*/ 262 h 262"/>
                <a:gd name="T2" fmla="*/ 0 w 254"/>
                <a:gd name="T3" fmla="*/ 0 h 262"/>
                <a:gd name="T4" fmla="*/ 254 w 254"/>
                <a:gd name="T5" fmla="*/ 0 h 262"/>
                <a:gd name="T6" fmla="*/ 0 w 254"/>
                <a:gd name="T7" fmla="*/ 262 h 262"/>
                <a:gd name="T8" fmla="*/ 0 w 254"/>
                <a:gd name="T9" fmla="*/ 262 h 262"/>
                <a:gd name="T10" fmla="*/ 0 w 254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262">
                  <a:moveTo>
                    <a:pt x="0" y="262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0" y="262"/>
                  </a:lnTo>
                  <a:close/>
                  <a:moveTo>
                    <a:pt x="0" y="262"/>
                  </a:moveTo>
                  <a:lnTo>
                    <a:pt x="0" y="262"/>
                  </a:lnTo>
                  <a:close/>
                </a:path>
              </a:pathLst>
            </a:custGeom>
            <a:solidFill>
              <a:srgbClr val="83C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Freeform 755"/>
            <p:cNvSpPr>
              <a:spLocks noEditPoints="1"/>
            </p:cNvSpPr>
            <p:nvPr userDrawn="1"/>
          </p:nvSpPr>
          <p:spPr bwMode="auto">
            <a:xfrm>
              <a:off x="9363075" y="5211763"/>
              <a:ext cx="403225" cy="415925"/>
            </a:xfrm>
            <a:custGeom>
              <a:avLst/>
              <a:gdLst>
                <a:gd name="T0" fmla="*/ 0 w 254"/>
                <a:gd name="T1" fmla="*/ 262 h 262"/>
                <a:gd name="T2" fmla="*/ 0 w 254"/>
                <a:gd name="T3" fmla="*/ 0 h 262"/>
                <a:gd name="T4" fmla="*/ 254 w 254"/>
                <a:gd name="T5" fmla="*/ 0 h 262"/>
                <a:gd name="T6" fmla="*/ 0 w 254"/>
                <a:gd name="T7" fmla="*/ 262 h 262"/>
                <a:gd name="T8" fmla="*/ 0 w 254"/>
                <a:gd name="T9" fmla="*/ 262 h 262"/>
                <a:gd name="T10" fmla="*/ 0 w 254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262">
                  <a:moveTo>
                    <a:pt x="0" y="262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0" y="262"/>
                  </a:lnTo>
                  <a:moveTo>
                    <a:pt x="0" y="262"/>
                  </a:moveTo>
                  <a:lnTo>
                    <a:pt x="0" y="2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Rectangle 756"/>
            <p:cNvSpPr>
              <a:spLocks noChangeArrowheads="1"/>
            </p:cNvSpPr>
            <p:nvPr userDrawn="1"/>
          </p:nvSpPr>
          <p:spPr bwMode="auto">
            <a:xfrm>
              <a:off x="8110538" y="3586163"/>
              <a:ext cx="627063" cy="90488"/>
            </a:xfrm>
            <a:prstGeom prst="rect">
              <a:avLst/>
            </a:prstGeom>
            <a:solidFill>
              <a:srgbClr val="D2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Rectangle 757"/>
            <p:cNvSpPr>
              <a:spLocks noChangeArrowheads="1"/>
            </p:cNvSpPr>
            <p:nvPr userDrawn="1"/>
          </p:nvSpPr>
          <p:spPr bwMode="auto">
            <a:xfrm>
              <a:off x="8110538" y="3800475"/>
              <a:ext cx="811213" cy="92075"/>
            </a:xfrm>
            <a:prstGeom prst="rect">
              <a:avLst/>
            </a:prstGeom>
            <a:solidFill>
              <a:srgbClr val="FFD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Freeform 758"/>
            <p:cNvSpPr>
              <a:spLocks noEditPoints="1"/>
            </p:cNvSpPr>
            <p:nvPr userDrawn="1"/>
          </p:nvSpPr>
          <p:spPr bwMode="auto">
            <a:xfrm>
              <a:off x="8110538" y="4014788"/>
              <a:ext cx="1387475" cy="693738"/>
            </a:xfrm>
            <a:custGeom>
              <a:avLst/>
              <a:gdLst>
                <a:gd name="T0" fmla="*/ 0 w 874"/>
                <a:gd name="T1" fmla="*/ 379 h 437"/>
                <a:gd name="T2" fmla="*/ 511 w 874"/>
                <a:gd name="T3" fmla="*/ 379 h 437"/>
                <a:gd name="T4" fmla="*/ 511 w 874"/>
                <a:gd name="T5" fmla="*/ 437 h 437"/>
                <a:gd name="T6" fmla="*/ 0 w 874"/>
                <a:gd name="T7" fmla="*/ 437 h 437"/>
                <a:gd name="T8" fmla="*/ 0 w 874"/>
                <a:gd name="T9" fmla="*/ 379 h 437"/>
                <a:gd name="T10" fmla="*/ 0 w 874"/>
                <a:gd name="T11" fmla="*/ 0 h 437"/>
                <a:gd name="T12" fmla="*/ 874 w 874"/>
                <a:gd name="T13" fmla="*/ 0 h 437"/>
                <a:gd name="T14" fmla="*/ 874 w 874"/>
                <a:gd name="T15" fmla="*/ 58 h 437"/>
                <a:gd name="T16" fmla="*/ 0 w 874"/>
                <a:gd name="T17" fmla="*/ 58 h 437"/>
                <a:gd name="T18" fmla="*/ 0 w 874"/>
                <a:gd name="T19" fmla="*/ 0 h 437"/>
                <a:gd name="T20" fmla="*/ 0 w 874"/>
                <a:gd name="T21" fmla="*/ 135 h 437"/>
                <a:gd name="T22" fmla="*/ 874 w 874"/>
                <a:gd name="T23" fmla="*/ 135 h 437"/>
                <a:gd name="T24" fmla="*/ 874 w 874"/>
                <a:gd name="T25" fmla="*/ 193 h 437"/>
                <a:gd name="T26" fmla="*/ 0 w 874"/>
                <a:gd name="T27" fmla="*/ 193 h 437"/>
                <a:gd name="T28" fmla="*/ 0 w 874"/>
                <a:gd name="T29" fmla="*/ 135 h 437"/>
                <a:gd name="T30" fmla="*/ 0 w 874"/>
                <a:gd name="T31" fmla="*/ 135 h 437"/>
                <a:gd name="T32" fmla="*/ 0 w 874"/>
                <a:gd name="T33" fmla="*/ 135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4" h="437">
                  <a:moveTo>
                    <a:pt x="0" y="379"/>
                  </a:moveTo>
                  <a:lnTo>
                    <a:pt x="511" y="379"/>
                  </a:lnTo>
                  <a:lnTo>
                    <a:pt x="511" y="437"/>
                  </a:lnTo>
                  <a:lnTo>
                    <a:pt x="0" y="437"/>
                  </a:lnTo>
                  <a:lnTo>
                    <a:pt x="0" y="379"/>
                  </a:lnTo>
                  <a:close/>
                  <a:moveTo>
                    <a:pt x="0" y="0"/>
                  </a:moveTo>
                  <a:lnTo>
                    <a:pt x="874" y="0"/>
                  </a:lnTo>
                  <a:lnTo>
                    <a:pt x="874" y="58"/>
                  </a:lnTo>
                  <a:lnTo>
                    <a:pt x="0" y="58"/>
                  </a:lnTo>
                  <a:lnTo>
                    <a:pt x="0" y="0"/>
                  </a:lnTo>
                  <a:close/>
                  <a:moveTo>
                    <a:pt x="0" y="135"/>
                  </a:moveTo>
                  <a:lnTo>
                    <a:pt x="874" y="135"/>
                  </a:lnTo>
                  <a:lnTo>
                    <a:pt x="874" y="193"/>
                  </a:lnTo>
                  <a:lnTo>
                    <a:pt x="0" y="193"/>
                  </a:lnTo>
                  <a:lnTo>
                    <a:pt x="0" y="135"/>
                  </a:lnTo>
                  <a:close/>
                  <a:moveTo>
                    <a:pt x="0" y="135"/>
                  </a:moveTo>
                  <a:lnTo>
                    <a:pt x="0" y="135"/>
                  </a:lnTo>
                  <a:close/>
                </a:path>
              </a:pathLst>
            </a:custGeom>
            <a:solidFill>
              <a:srgbClr val="D2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Freeform 759"/>
            <p:cNvSpPr>
              <a:spLocks noEditPoints="1"/>
            </p:cNvSpPr>
            <p:nvPr userDrawn="1"/>
          </p:nvSpPr>
          <p:spPr bwMode="auto">
            <a:xfrm>
              <a:off x="8110538" y="4014788"/>
              <a:ext cx="1387475" cy="693738"/>
            </a:xfrm>
            <a:custGeom>
              <a:avLst/>
              <a:gdLst>
                <a:gd name="T0" fmla="*/ 0 w 874"/>
                <a:gd name="T1" fmla="*/ 379 h 437"/>
                <a:gd name="T2" fmla="*/ 511 w 874"/>
                <a:gd name="T3" fmla="*/ 379 h 437"/>
                <a:gd name="T4" fmla="*/ 511 w 874"/>
                <a:gd name="T5" fmla="*/ 437 h 437"/>
                <a:gd name="T6" fmla="*/ 0 w 874"/>
                <a:gd name="T7" fmla="*/ 437 h 437"/>
                <a:gd name="T8" fmla="*/ 0 w 874"/>
                <a:gd name="T9" fmla="*/ 379 h 437"/>
                <a:gd name="T10" fmla="*/ 0 w 874"/>
                <a:gd name="T11" fmla="*/ 0 h 437"/>
                <a:gd name="T12" fmla="*/ 874 w 874"/>
                <a:gd name="T13" fmla="*/ 0 h 437"/>
                <a:gd name="T14" fmla="*/ 874 w 874"/>
                <a:gd name="T15" fmla="*/ 58 h 437"/>
                <a:gd name="T16" fmla="*/ 0 w 874"/>
                <a:gd name="T17" fmla="*/ 58 h 437"/>
                <a:gd name="T18" fmla="*/ 0 w 874"/>
                <a:gd name="T19" fmla="*/ 0 h 437"/>
                <a:gd name="T20" fmla="*/ 0 w 874"/>
                <a:gd name="T21" fmla="*/ 135 h 437"/>
                <a:gd name="T22" fmla="*/ 874 w 874"/>
                <a:gd name="T23" fmla="*/ 135 h 437"/>
                <a:gd name="T24" fmla="*/ 874 w 874"/>
                <a:gd name="T25" fmla="*/ 193 h 437"/>
                <a:gd name="T26" fmla="*/ 0 w 874"/>
                <a:gd name="T27" fmla="*/ 193 h 437"/>
                <a:gd name="T28" fmla="*/ 0 w 874"/>
                <a:gd name="T29" fmla="*/ 135 h 437"/>
                <a:gd name="T30" fmla="*/ 0 w 874"/>
                <a:gd name="T31" fmla="*/ 135 h 437"/>
                <a:gd name="T32" fmla="*/ 0 w 874"/>
                <a:gd name="T33" fmla="*/ 135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4" h="437">
                  <a:moveTo>
                    <a:pt x="0" y="379"/>
                  </a:moveTo>
                  <a:lnTo>
                    <a:pt x="511" y="379"/>
                  </a:lnTo>
                  <a:lnTo>
                    <a:pt x="511" y="437"/>
                  </a:lnTo>
                  <a:lnTo>
                    <a:pt x="0" y="437"/>
                  </a:lnTo>
                  <a:lnTo>
                    <a:pt x="0" y="379"/>
                  </a:lnTo>
                  <a:moveTo>
                    <a:pt x="0" y="0"/>
                  </a:moveTo>
                  <a:lnTo>
                    <a:pt x="874" y="0"/>
                  </a:lnTo>
                  <a:lnTo>
                    <a:pt x="874" y="58"/>
                  </a:lnTo>
                  <a:lnTo>
                    <a:pt x="0" y="58"/>
                  </a:lnTo>
                  <a:lnTo>
                    <a:pt x="0" y="0"/>
                  </a:lnTo>
                  <a:moveTo>
                    <a:pt x="0" y="135"/>
                  </a:moveTo>
                  <a:lnTo>
                    <a:pt x="874" y="135"/>
                  </a:lnTo>
                  <a:lnTo>
                    <a:pt x="874" y="193"/>
                  </a:lnTo>
                  <a:lnTo>
                    <a:pt x="0" y="193"/>
                  </a:lnTo>
                  <a:lnTo>
                    <a:pt x="0" y="135"/>
                  </a:lnTo>
                  <a:moveTo>
                    <a:pt x="0" y="135"/>
                  </a:moveTo>
                  <a:lnTo>
                    <a:pt x="0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Rectangle 760"/>
            <p:cNvSpPr>
              <a:spLocks noChangeArrowheads="1"/>
            </p:cNvSpPr>
            <p:nvPr userDrawn="1"/>
          </p:nvSpPr>
          <p:spPr bwMode="auto">
            <a:xfrm>
              <a:off x="8110538" y="4422775"/>
              <a:ext cx="1387475" cy="92075"/>
            </a:xfrm>
            <a:prstGeom prst="rect">
              <a:avLst/>
            </a:prstGeom>
            <a:solidFill>
              <a:srgbClr val="FFD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Freeform 761"/>
            <p:cNvSpPr>
              <a:spLocks noEditPoints="1"/>
            </p:cNvSpPr>
            <p:nvPr userDrawn="1"/>
          </p:nvSpPr>
          <p:spPr bwMode="auto">
            <a:xfrm>
              <a:off x="8108950" y="2911475"/>
              <a:ext cx="1389063" cy="279400"/>
            </a:xfrm>
            <a:custGeom>
              <a:avLst/>
              <a:gdLst>
                <a:gd name="T0" fmla="*/ 785 w 874"/>
                <a:gd name="T1" fmla="*/ 176 h 176"/>
                <a:gd name="T2" fmla="*/ 88 w 874"/>
                <a:gd name="T3" fmla="*/ 176 h 176"/>
                <a:gd name="T4" fmla="*/ 0 w 874"/>
                <a:gd name="T5" fmla="*/ 88 h 176"/>
                <a:gd name="T6" fmla="*/ 88 w 874"/>
                <a:gd name="T7" fmla="*/ 0 h 176"/>
                <a:gd name="T8" fmla="*/ 785 w 874"/>
                <a:gd name="T9" fmla="*/ 0 h 176"/>
                <a:gd name="T10" fmla="*/ 874 w 874"/>
                <a:gd name="T11" fmla="*/ 88 h 176"/>
                <a:gd name="T12" fmla="*/ 785 w 874"/>
                <a:gd name="T13" fmla="*/ 176 h 176"/>
                <a:gd name="T14" fmla="*/ 785 w 874"/>
                <a:gd name="T15" fmla="*/ 176 h 176"/>
                <a:gd name="T16" fmla="*/ 785 w 874"/>
                <a:gd name="T1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4" h="176">
                  <a:moveTo>
                    <a:pt x="785" y="176"/>
                  </a:moveTo>
                  <a:cubicBezTo>
                    <a:pt x="88" y="176"/>
                    <a:pt x="88" y="176"/>
                    <a:pt x="88" y="176"/>
                  </a:cubicBezTo>
                  <a:cubicBezTo>
                    <a:pt x="40" y="176"/>
                    <a:pt x="0" y="136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34" y="0"/>
                    <a:pt x="874" y="39"/>
                    <a:pt x="874" y="88"/>
                  </a:cubicBezTo>
                  <a:cubicBezTo>
                    <a:pt x="874" y="136"/>
                    <a:pt x="834" y="176"/>
                    <a:pt x="785" y="176"/>
                  </a:cubicBezTo>
                  <a:close/>
                  <a:moveTo>
                    <a:pt x="785" y="176"/>
                  </a:moveTo>
                  <a:cubicBezTo>
                    <a:pt x="785" y="176"/>
                    <a:pt x="785" y="176"/>
                    <a:pt x="785" y="176"/>
                  </a:cubicBezTo>
                </a:path>
              </a:pathLst>
            </a:cu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Freeform 762"/>
            <p:cNvSpPr>
              <a:spLocks noEditPoints="1"/>
            </p:cNvSpPr>
            <p:nvPr userDrawn="1"/>
          </p:nvSpPr>
          <p:spPr bwMode="auto">
            <a:xfrm>
              <a:off x="8569325" y="2592388"/>
              <a:ext cx="506413" cy="504825"/>
            </a:xfrm>
            <a:custGeom>
              <a:avLst/>
              <a:gdLst>
                <a:gd name="T0" fmla="*/ 159 w 318"/>
                <a:gd name="T1" fmla="*/ 318 h 318"/>
                <a:gd name="T2" fmla="*/ 0 w 318"/>
                <a:gd name="T3" fmla="*/ 159 h 318"/>
                <a:gd name="T4" fmla="*/ 159 w 318"/>
                <a:gd name="T5" fmla="*/ 0 h 318"/>
                <a:gd name="T6" fmla="*/ 318 w 318"/>
                <a:gd name="T7" fmla="*/ 159 h 318"/>
                <a:gd name="T8" fmla="*/ 159 w 318"/>
                <a:gd name="T9" fmla="*/ 318 h 318"/>
                <a:gd name="T10" fmla="*/ 159 w 318"/>
                <a:gd name="T11" fmla="*/ 87 h 318"/>
                <a:gd name="T12" fmla="*/ 86 w 318"/>
                <a:gd name="T13" fmla="*/ 159 h 318"/>
                <a:gd name="T14" fmla="*/ 159 w 318"/>
                <a:gd name="T15" fmla="*/ 232 h 318"/>
                <a:gd name="T16" fmla="*/ 231 w 318"/>
                <a:gd name="T17" fmla="*/ 159 h 318"/>
                <a:gd name="T18" fmla="*/ 159 w 318"/>
                <a:gd name="T19" fmla="*/ 87 h 318"/>
                <a:gd name="T20" fmla="*/ 159 w 318"/>
                <a:gd name="T21" fmla="*/ 87 h 318"/>
                <a:gd name="T22" fmla="*/ 159 w 318"/>
                <a:gd name="T23" fmla="*/ 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18">
                  <a:moveTo>
                    <a:pt x="159" y="318"/>
                  </a:moveTo>
                  <a:cubicBezTo>
                    <a:pt x="71" y="318"/>
                    <a:pt x="0" y="247"/>
                    <a:pt x="0" y="159"/>
                  </a:cubicBezTo>
                  <a:cubicBezTo>
                    <a:pt x="0" y="72"/>
                    <a:pt x="71" y="0"/>
                    <a:pt x="159" y="0"/>
                  </a:cubicBezTo>
                  <a:cubicBezTo>
                    <a:pt x="246" y="0"/>
                    <a:pt x="318" y="72"/>
                    <a:pt x="318" y="159"/>
                  </a:cubicBezTo>
                  <a:cubicBezTo>
                    <a:pt x="318" y="247"/>
                    <a:pt x="246" y="318"/>
                    <a:pt x="159" y="318"/>
                  </a:cubicBezTo>
                  <a:close/>
                  <a:moveTo>
                    <a:pt x="159" y="87"/>
                  </a:moveTo>
                  <a:cubicBezTo>
                    <a:pt x="119" y="87"/>
                    <a:pt x="86" y="120"/>
                    <a:pt x="86" y="159"/>
                  </a:cubicBezTo>
                  <a:cubicBezTo>
                    <a:pt x="86" y="199"/>
                    <a:pt x="119" y="232"/>
                    <a:pt x="159" y="232"/>
                  </a:cubicBezTo>
                  <a:cubicBezTo>
                    <a:pt x="199" y="232"/>
                    <a:pt x="231" y="199"/>
                    <a:pt x="231" y="159"/>
                  </a:cubicBezTo>
                  <a:cubicBezTo>
                    <a:pt x="231" y="120"/>
                    <a:pt x="199" y="87"/>
                    <a:pt x="159" y="87"/>
                  </a:cubicBezTo>
                  <a:close/>
                  <a:moveTo>
                    <a:pt x="159" y="87"/>
                  </a:moveTo>
                  <a:cubicBezTo>
                    <a:pt x="159" y="87"/>
                    <a:pt x="159" y="87"/>
                    <a:pt x="159" y="87"/>
                  </a:cubicBezTo>
                </a:path>
              </a:pathLst>
            </a:cu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763"/>
            <p:cNvSpPr>
              <a:spLocks noEditPoints="1"/>
            </p:cNvSpPr>
            <p:nvPr userDrawn="1"/>
          </p:nvSpPr>
          <p:spPr bwMode="auto">
            <a:xfrm>
              <a:off x="8821738" y="2911475"/>
              <a:ext cx="676275" cy="279400"/>
            </a:xfrm>
            <a:custGeom>
              <a:avLst/>
              <a:gdLst>
                <a:gd name="T0" fmla="*/ 336 w 425"/>
                <a:gd name="T1" fmla="*/ 0 h 176"/>
                <a:gd name="T2" fmla="*/ 0 w 425"/>
                <a:gd name="T3" fmla="*/ 0 h 176"/>
                <a:gd name="T4" fmla="*/ 0 w 425"/>
                <a:gd name="T5" fmla="*/ 176 h 176"/>
                <a:gd name="T6" fmla="*/ 337 w 425"/>
                <a:gd name="T7" fmla="*/ 176 h 176"/>
                <a:gd name="T8" fmla="*/ 425 w 425"/>
                <a:gd name="T9" fmla="*/ 88 h 176"/>
                <a:gd name="T10" fmla="*/ 336 w 425"/>
                <a:gd name="T11" fmla="*/ 0 h 176"/>
                <a:gd name="T12" fmla="*/ 336 w 425"/>
                <a:gd name="T13" fmla="*/ 0 h 176"/>
                <a:gd name="T14" fmla="*/ 336 w 425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5" h="176">
                  <a:moveTo>
                    <a:pt x="3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337" y="176"/>
                    <a:pt x="337" y="176"/>
                    <a:pt x="337" y="176"/>
                  </a:cubicBezTo>
                  <a:cubicBezTo>
                    <a:pt x="385" y="176"/>
                    <a:pt x="425" y="136"/>
                    <a:pt x="425" y="88"/>
                  </a:cubicBezTo>
                  <a:cubicBezTo>
                    <a:pt x="425" y="39"/>
                    <a:pt x="385" y="0"/>
                    <a:pt x="336" y="0"/>
                  </a:cubicBezTo>
                  <a:close/>
                  <a:moveTo>
                    <a:pt x="336" y="0"/>
                  </a:moveTo>
                  <a:cubicBezTo>
                    <a:pt x="336" y="0"/>
                    <a:pt x="336" y="0"/>
                    <a:pt x="336" y="0"/>
                  </a:cubicBezTo>
                </a:path>
              </a:pathLst>
            </a:custGeom>
            <a:solidFill>
              <a:srgbClr val="1A7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764"/>
            <p:cNvSpPr>
              <a:spLocks noEditPoints="1"/>
            </p:cNvSpPr>
            <p:nvPr userDrawn="1"/>
          </p:nvSpPr>
          <p:spPr bwMode="auto">
            <a:xfrm>
              <a:off x="8821738" y="2592388"/>
              <a:ext cx="254000" cy="504825"/>
            </a:xfrm>
            <a:custGeom>
              <a:avLst/>
              <a:gdLst>
                <a:gd name="T0" fmla="*/ 0 w 159"/>
                <a:gd name="T1" fmla="*/ 0 h 318"/>
                <a:gd name="T2" fmla="*/ 0 w 159"/>
                <a:gd name="T3" fmla="*/ 87 h 318"/>
                <a:gd name="T4" fmla="*/ 72 w 159"/>
                <a:gd name="T5" fmla="*/ 159 h 318"/>
                <a:gd name="T6" fmla="*/ 0 w 159"/>
                <a:gd name="T7" fmla="*/ 232 h 318"/>
                <a:gd name="T8" fmla="*/ 0 w 159"/>
                <a:gd name="T9" fmla="*/ 318 h 318"/>
                <a:gd name="T10" fmla="*/ 159 w 159"/>
                <a:gd name="T11" fmla="*/ 159 h 318"/>
                <a:gd name="T12" fmla="*/ 0 w 159"/>
                <a:gd name="T13" fmla="*/ 0 h 318"/>
                <a:gd name="T14" fmla="*/ 0 w 159"/>
                <a:gd name="T15" fmla="*/ 0 h 318"/>
                <a:gd name="T16" fmla="*/ 0 w 159"/>
                <a:gd name="T1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318">
                  <a:moveTo>
                    <a:pt x="0" y="0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40" y="87"/>
                    <a:pt x="72" y="120"/>
                    <a:pt x="72" y="159"/>
                  </a:cubicBezTo>
                  <a:cubicBezTo>
                    <a:pt x="72" y="199"/>
                    <a:pt x="40" y="232"/>
                    <a:pt x="0" y="232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87" y="318"/>
                    <a:pt x="159" y="247"/>
                    <a:pt x="159" y="159"/>
                  </a:cubicBezTo>
                  <a:cubicBezTo>
                    <a:pt x="159" y="72"/>
                    <a:pt x="87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A7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Rectangle 765"/>
            <p:cNvSpPr>
              <a:spLocks noChangeArrowheads="1"/>
            </p:cNvSpPr>
            <p:nvPr userDrawn="1"/>
          </p:nvSpPr>
          <p:spPr bwMode="auto">
            <a:xfrm>
              <a:off x="10506075" y="3987800"/>
              <a:ext cx="338138" cy="1492250"/>
            </a:xfrm>
            <a:prstGeom prst="rect">
              <a:avLst/>
            </a:prstGeom>
            <a:solidFill>
              <a:srgbClr val="299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Rectangle 766"/>
            <p:cNvSpPr>
              <a:spLocks noChangeArrowheads="1"/>
            </p:cNvSpPr>
            <p:nvPr userDrawn="1"/>
          </p:nvSpPr>
          <p:spPr bwMode="auto">
            <a:xfrm>
              <a:off x="10844213" y="3987800"/>
              <a:ext cx="925513" cy="1492250"/>
            </a:xfrm>
            <a:prstGeom prst="rect">
              <a:avLst/>
            </a:prstGeom>
            <a:solidFill>
              <a:srgbClr val="5BB2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Rectangle 767"/>
            <p:cNvSpPr>
              <a:spLocks noChangeArrowheads="1"/>
            </p:cNvSpPr>
            <p:nvPr userDrawn="1"/>
          </p:nvSpPr>
          <p:spPr bwMode="auto">
            <a:xfrm>
              <a:off x="10844213" y="5170488"/>
              <a:ext cx="925513" cy="309563"/>
            </a:xfrm>
            <a:prstGeom prst="rect">
              <a:avLst/>
            </a:pr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Rectangle 768"/>
            <p:cNvSpPr>
              <a:spLocks noChangeArrowheads="1"/>
            </p:cNvSpPr>
            <p:nvPr userDrawn="1"/>
          </p:nvSpPr>
          <p:spPr bwMode="auto">
            <a:xfrm>
              <a:off x="10609263" y="5170488"/>
              <a:ext cx="1127125" cy="271463"/>
            </a:xfrm>
            <a:prstGeom prst="rect">
              <a:avLst/>
            </a:prstGeom>
            <a:solidFill>
              <a:srgbClr val="FC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769"/>
            <p:cNvSpPr>
              <a:spLocks noEditPoints="1"/>
            </p:cNvSpPr>
            <p:nvPr userDrawn="1"/>
          </p:nvSpPr>
          <p:spPr bwMode="auto">
            <a:xfrm>
              <a:off x="10682288" y="5216525"/>
              <a:ext cx="998538" cy="177800"/>
            </a:xfrm>
            <a:custGeom>
              <a:avLst/>
              <a:gdLst>
                <a:gd name="T0" fmla="*/ 0 w 629"/>
                <a:gd name="T1" fmla="*/ 0 h 112"/>
                <a:gd name="T2" fmla="*/ 629 w 629"/>
                <a:gd name="T3" fmla="*/ 0 h 112"/>
                <a:gd name="T4" fmla="*/ 629 w 629"/>
                <a:gd name="T5" fmla="*/ 23 h 112"/>
                <a:gd name="T6" fmla="*/ 0 w 629"/>
                <a:gd name="T7" fmla="*/ 23 h 112"/>
                <a:gd name="T8" fmla="*/ 0 w 629"/>
                <a:gd name="T9" fmla="*/ 0 h 112"/>
                <a:gd name="T10" fmla="*/ 0 w 629"/>
                <a:gd name="T11" fmla="*/ 45 h 112"/>
                <a:gd name="T12" fmla="*/ 629 w 629"/>
                <a:gd name="T13" fmla="*/ 45 h 112"/>
                <a:gd name="T14" fmla="*/ 629 w 629"/>
                <a:gd name="T15" fmla="*/ 68 h 112"/>
                <a:gd name="T16" fmla="*/ 0 w 629"/>
                <a:gd name="T17" fmla="*/ 68 h 112"/>
                <a:gd name="T18" fmla="*/ 0 w 629"/>
                <a:gd name="T19" fmla="*/ 45 h 112"/>
                <a:gd name="T20" fmla="*/ 0 w 629"/>
                <a:gd name="T21" fmla="*/ 89 h 112"/>
                <a:gd name="T22" fmla="*/ 629 w 629"/>
                <a:gd name="T23" fmla="*/ 89 h 112"/>
                <a:gd name="T24" fmla="*/ 629 w 629"/>
                <a:gd name="T25" fmla="*/ 112 h 112"/>
                <a:gd name="T26" fmla="*/ 0 w 629"/>
                <a:gd name="T27" fmla="*/ 112 h 112"/>
                <a:gd name="T28" fmla="*/ 0 w 629"/>
                <a:gd name="T29" fmla="*/ 89 h 112"/>
                <a:gd name="T30" fmla="*/ 0 w 629"/>
                <a:gd name="T31" fmla="*/ 89 h 112"/>
                <a:gd name="T32" fmla="*/ 0 w 629"/>
                <a:gd name="T3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9" h="112">
                  <a:moveTo>
                    <a:pt x="0" y="0"/>
                  </a:moveTo>
                  <a:lnTo>
                    <a:pt x="629" y="0"/>
                  </a:lnTo>
                  <a:lnTo>
                    <a:pt x="629" y="23"/>
                  </a:lnTo>
                  <a:lnTo>
                    <a:pt x="0" y="23"/>
                  </a:lnTo>
                  <a:lnTo>
                    <a:pt x="0" y="0"/>
                  </a:lnTo>
                  <a:close/>
                  <a:moveTo>
                    <a:pt x="0" y="45"/>
                  </a:moveTo>
                  <a:lnTo>
                    <a:pt x="629" y="45"/>
                  </a:lnTo>
                  <a:lnTo>
                    <a:pt x="629" y="68"/>
                  </a:lnTo>
                  <a:lnTo>
                    <a:pt x="0" y="68"/>
                  </a:lnTo>
                  <a:lnTo>
                    <a:pt x="0" y="45"/>
                  </a:lnTo>
                  <a:close/>
                  <a:moveTo>
                    <a:pt x="0" y="89"/>
                  </a:moveTo>
                  <a:lnTo>
                    <a:pt x="629" y="89"/>
                  </a:lnTo>
                  <a:lnTo>
                    <a:pt x="629" y="112"/>
                  </a:lnTo>
                  <a:lnTo>
                    <a:pt x="0" y="112"/>
                  </a:lnTo>
                  <a:lnTo>
                    <a:pt x="0" y="89"/>
                  </a:lnTo>
                  <a:close/>
                  <a:moveTo>
                    <a:pt x="0" y="89"/>
                  </a:moveTo>
                  <a:lnTo>
                    <a:pt x="0" y="89"/>
                  </a:lnTo>
                  <a:close/>
                </a:path>
              </a:pathLst>
            </a:custGeom>
            <a:solidFill>
              <a:srgbClr val="D2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770"/>
            <p:cNvSpPr>
              <a:spLocks noEditPoints="1"/>
            </p:cNvSpPr>
            <p:nvPr userDrawn="1"/>
          </p:nvSpPr>
          <p:spPr bwMode="auto">
            <a:xfrm>
              <a:off x="10682288" y="5216525"/>
              <a:ext cx="998538" cy="177800"/>
            </a:xfrm>
            <a:custGeom>
              <a:avLst/>
              <a:gdLst>
                <a:gd name="T0" fmla="*/ 0 w 629"/>
                <a:gd name="T1" fmla="*/ 0 h 112"/>
                <a:gd name="T2" fmla="*/ 629 w 629"/>
                <a:gd name="T3" fmla="*/ 0 h 112"/>
                <a:gd name="T4" fmla="*/ 629 w 629"/>
                <a:gd name="T5" fmla="*/ 23 h 112"/>
                <a:gd name="T6" fmla="*/ 0 w 629"/>
                <a:gd name="T7" fmla="*/ 23 h 112"/>
                <a:gd name="T8" fmla="*/ 0 w 629"/>
                <a:gd name="T9" fmla="*/ 0 h 112"/>
                <a:gd name="T10" fmla="*/ 0 w 629"/>
                <a:gd name="T11" fmla="*/ 45 h 112"/>
                <a:gd name="T12" fmla="*/ 629 w 629"/>
                <a:gd name="T13" fmla="*/ 45 h 112"/>
                <a:gd name="T14" fmla="*/ 629 w 629"/>
                <a:gd name="T15" fmla="*/ 68 h 112"/>
                <a:gd name="T16" fmla="*/ 0 w 629"/>
                <a:gd name="T17" fmla="*/ 68 h 112"/>
                <a:gd name="T18" fmla="*/ 0 w 629"/>
                <a:gd name="T19" fmla="*/ 45 h 112"/>
                <a:gd name="T20" fmla="*/ 0 w 629"/>
                <a:gd name="T21" fmla="*/ 89 h 112"/>
                <a:gd name="T22" fmla="*/ 629 w 629"/>
                <a:gd name="T23" fmla="*/ 89 h 112"/>
                <a:gd name="T24" fmla="*/ 629 w 629"/>
                <a:gd name="T25" fmla="*/ 112 h 112"/>
                <a:gd name="T26" fmla="*/ 0 w 629"/>
                <a:gd name="T27" fmla="*/ 112 h 112"/>
                <a:gd name="T28" fmla="*/ 0 w 629"/>
                <a:gd name="T29" fmla="*/ 89 h 112"/>
                <a:gd name="T30" fmla="*/ 0 w 629"/>
                <a:gd name="T31" fmla="*/ 89 h 112"/>
                <a:gd name="T32" fmla="*/ 0 w 629"/>
                <a:gd name="T3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9" h="112">
                  <a:moveTo>
                    <a:pt x="0" y="0"/>
                  </a:moveTo>
                  <a:lnTo>
                    <a:pt x="629" y="0"/>
                  </a:lnTo>
                  <a:lnTo>
                    <a:pt x="629" y="23"/>
                  </a:lnTo>
                  <a:lnTo>
                    <a:pt x="0" y="23"/>
                  </a:lnTo>
                  <a:lnTo>
                    <a:pt x="0" y="0"/>
                  </a:lnTo>
                  <a:moveTo>
                    <a:pt x="0" y="45"/>
                  </a:moveTo>
                  <a:lnTo>
                    <a:pt x="629" y="45"/>
                  </a:lnTo>
                  <a:lnTo>
                    <a:pt x="629" y="68"/>
                  </a:lnTo>
                  <a:lnTo>
                    <a:pt x="0" y="68"/>
                  </a:lnTo>
                  <a:lnTo>
                    <a:pt x="0" y="45"/>
                  </a:lnTo>
                  <a:moveTo>
                    <a:pt x="0" y="89"/>
                  </a:moveTo>
                  <a:lnTo>
                    <a:pt x="629" y="89"/>
                  </a:lnTo>
                  <a:lnTo>
                    <a:pt x="629" y="112"/>
                  </a:lnTo>
                  <a:lnTo>
                    <a:pt x="0" y="112"/>
                  </a:lnTo>
                  <a:lnTo>
                    <a:pt x="0" y="89"/>
                  </a:lnTo>
                  <a:moveTo>
                    <a:pt x="0" y="89"/>
                  </a:moveTo>
                  <a:lnTo>
                    <a:pt x="0" y="8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Rectangle 771"/>
            <p:cNvSpPr>
              <a:spLocks noChangeArrowheads="1"/>
            </p:cNvSpPr>
            <p:nvPr userDrawn="1"/>
          </p:nvSpPr>
          <p:spPr bwMode="auto">
            <a:xfrm>
              <a:off x="11055350" y="4233863"/>
              <a:ext cx="481013" cy="111125"/>
            </a:xfrm>
            <a:prstGeom prst="rect">
              <a:avLst/>
            </a:prstGeom>
            <a:solidFill>
              <a:srgbClr val="F9C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Rectangle 772"/>
            <p:cNvSpPr>
              <a:spLocks noChangeArrowheads="1"/>
            </p:cNvSpPr>
            <p:nvPr userDrawn="1"/>
          </p:nvSpPr>
          <p:spPr bwMode="auto">
            <a:xfrm>
              <a:off x="11295063" y="4233863"/>
              <a:ext cx="241300" cy="111125"/>
            </a:xfrm>
            <a:prstGeom prst="rect">
              <a:avLst/>
            </a:prstGeom>
            <a:solidFill>
              <a:srgbClr val="F9A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773"/>
            <p:cNvSpPr>
              <a:spLocks noEditPoints="1"/>
            </p:cNvSpPr>
            <p:nvPr userDrawn="1"/>
          </p:nvSpPr>
          <p:spPr bwMode="auto">
            <a:xfrm>
              <a:off x="10448925" y="2605088"/>
              <a:ext cx="1020763" cy="1020763"/>
            </a:xfrm>
            <a:custGeom>
              <a:avLst/>
              <a:gdLst>
                <a:gd name="T0" fmla="*/ 4 w 643"/>
                <a:gd name="T1" fmla="*/ 534 h 643"/>
                <a:gd name="T2" fmla="*/ 9 w 643"/>
                <a:gd name="T3" fmla="*/ 561 h 643"/>
                <a:gd name="T4" fmla="*/ 20 w 643"/>
                <a:gd name="T5" fmla="*/ 573 h 643"/>
                <a:gd name="T6" fmla="*/ 267 w 643"/>
                <a:gd name="T7" fmla="*/ 267 h 643"/>
                <a:gd name="T8" fmla="*/ 573 w 643"/>
                <a:gd name="T9" fmla="*/ 20 h 643"/>
                <a:gd name="T10" fmla="*/ 562 w 643"/>
                <a:gd name="T11" fmla="*/ 8 h 643"/>
                <a:gd name="T12" fmla="*/ 535 w 643"/>
                <a:gd name="T13" fmla="*/ 3 h 643"/>
                <a:gd name="T14" fmla="*/ 139 w 643"/>
                <a:gd name="T15" fmla="*/ 139 h 643"/>
                <a:gd name="T16" fmla="*/ 4 w 643"/>
                <a:gd name="T17" fmla="*/ 534 h 643"/>
                <a:gd name="T18" fmla="*/ 391 w 643"/>
                <a:gd name="T19" fmla="*/ 617 h 643"/>
                <a:gd name="T20" fmla="*/ 398 w 643"/>
                <a:gd name="T21" fmla="*/ 634 h 643"/>
                <a:gd name="T22" fmla="*/ 407 w 643"/>
                <a:gd name="T23" fmla="*/ 643 h 643"/>
                <a:gd name="T24" fmla="*/ 502 w 643"/>
                <a:gd name="T25" fmla="*/ 502 h 643"/>
                <a:gd name="T26" fmla="*/ 643 w 643"/>
                <a:gd name="T27" fmla="*/ 407 h 643"/>
                <a:gd name="T28" fmla="*/ 634 w 643"/>
                <a:gd name="T29" fmla="*/ 398 h 643"/>
                <a:gd name="T30" fmla="*/ 617 w 643"/>
                <a:gd name="T31" fmla="*/ 390 h 643"/>
                <a:gd name="T32" fmla="*/ 422 w 643"/>
                <a:gd name="T33" fmla="*/ 422 h 643"/>
                <a:gd name="T34" fmla="*/ 391 w 643"/>
                <a:gd name="T35" fmla="*/ 617 h 643"/>
                <a:gd name="T36" fmla="*/ 422 w 643"/>
                <a:gd name="T37" fmla="*/ 422 h 643"/>
                <a:gd name="T38" fmla="*/ 422 w 643"/>
                <a:gd name="T39" fmla="*/ 422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3" h="643">
                  <a:moveTo>
                    <a:pt x="4" y="534"/>
                  </a:moveTo>
                  <a:cubicBezTo>
                    <a:pt x="0" y="545"/>
                    <a:pt x="2" y="555"/>
                    <a:pt x="9" y="561"/>
                  </a:cubicBezTo>
                  <a:cubicBezTo>
                    <a:pt x="20" y="573"/>
                    <a:pt x="20" y="573"/>
                    <a:pt x="20" y="573"/>
                  </a:cubicBezTo>
                  <a:cubicBezTo>
                    <a:pt x="20" y="573"/>
                    <a:pt x="152" y="383"/>
                    <a:pt x="267" y="267"/>
                  </a:cubicBezTo>
                  <a:cubicBezTo>
                    <a:pt x="413" y="121"/>
                    <a:pt x="573" y="20"/>
                    <a:pt x="573" y="20"/>
                  </a:cubicBezTo>
                  <a:cubicBezTo>
                    <a:pt x="562" y="8"/>
                    <a:pt x="562" y="8"/>
                    <a:pt x="562" y="8"/>
                  </a:cubicBezTo>
                  <a:cubicBezTo>
                    <a:pt x="555" y="2"/>
                    <a:pt x="545" y="0"/>
                    <a:pt x="535" y="3"/>
                  </a:cubicBezTo>
                  <a:cubicBezTo>
                    <a:pt x="139" y="139"/>
                    <a:pt x="139" y="139"/>
                    <a:pt x="139" y="139"/>
                  </a:cubicBezTo>
                  <a:lnTo>
                    <a:pt x="4" y="534"/>
                  </a:lnTo>
                  <a:close/>
                  <a:moveTo>
                    <a:pt x="391" y="617"/>
                  </a:moveTo>
                  <a:cubicBezTo>
                    <a:pt x="390" y="622"/>
                    <a:pt x="393" y="629"/>
                    <a:pt x="398" y="634"/>
                  </a:cubicBezTo>
                  <a:cubicBezTo>
                    <a:pt x="407" y="643"/>
                    <a:pt x="407" y="643"/>
                    <a:pt x="407" y="643"/>
                  </a:cubicBezTo>
                  <a:cubicBezTo>
                    <a:pt x="407" y="643"/>
                    <a:pt x="453" y="551"/>
                    <a:pt x="502" y="502"/>
                  </a:cubicBezTo>
                  <a:cubicBezTo>
                    <a:pt x="565" y="440"/>
                    <a:pt x="643" y="407"/>
                    <a:pt x="643" y="407"/>
                  </a:cubicBezTo>
                  <a:cubicBezTo>
                    <a:pt x="634" y="398"/>
                    <a:pt x="634" y="398"/>
                    <a:pt x="634" y="398"/>
                  </a:cubicBezTo>
                  <a:cubicBezTo>
                    <a:pt x="629" y="393"/>
                    <a:pt x="623" y="390"/>
                    <a:pt x="617" y="390"/>
                  </a:cubicBezTo>
                  <a:cubicBezTo>
                    <a:pt x="422" y="422"/>
                    <a:pt x="422" y="422"/>
                    <a:pt x="422" y="422"/>
                  </a:cubicBezTo>
                  <a:lnTo>
                    <a:pt x="391" y="617"/>
                  </a:lnTo>
                  <a:close/>
                  <a:moveTo>
                    <a:pt x="422" y="422"/>
                  </a:moveTo>
                  <a:cubicBezTo>
                    <a:pt x="422" y="422"/>
                    <a:pt x="422" y="422"/>
                    <a:pt x="422" y="422"/>
                  </a:cubicBezTo>
                </a:path>
              </a:pathLst>
            </a:cu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774"/>
            <p:cNvSpPr>
              <a:spLocks noEditPoints="1"/>
            </p:cNvSpPr>
            <p:nvPr userDrawn="1"/>
          </p:nvSpPr>
          <p:spPr bwMode="auto">
            <a:xfrm>
              <a:off x="10448925" y="2825750"/>
              <a:ext cx="796925" cy="798513"/>
            </a:xfrm>
            <a:custGeom>
              <a:avLst/>
              <a:gdLst>
                <a:gd name="T0" fmla="*/ 4 w 502"/>
                <a:gd name="T1" fmla="*/ 395 h 503"/>
                <a:gd name="T2" fmla="*/ 9 w 502"/>
                <a:gd name="T3" fmla="*/ 422 h 503"/>
                <a:gd name="T4" fmla="*/ 20 w 502"/>
                <a:gd name="T5" fmla="*/ 434 h 503"/>
                <a:gd name="T6" fmla="*/ 267 w 502"/>
                <a:gd name="T7" fmla="*/ 128 h 503"/>
                <a:gd name="T8" fmla="*/ 139 w 502"/>
                <a:gd name="T9" fmla="*/ 0 h 503"/>
                <a:gd name="T10" fmla="*/ 4 w 502"/>
                <a:gd name="T11" fmla="*/ 395 h 503"/>
                <a:gd name="T12" fmla="*/ 391 w 502"/>
                <a:gd name="T13" fmla="*/ 478 h 503"/>
                <a:gd name="T14" fmla="*/ 398 w 502"/>
                <a:gd name="T15" fmla="*/ 495 h 503"/>
                <a:gd name="T16" fmla="*/ 407 w 502"/>
                <a:gd name="T17" fmla="*/ 503 h 503"/>
                <a:gd name="T18" fmla="*/ 502 w 502"/>
                <a:gd name="T19" fmla="*/ 363 h 503"/>
                <a:gd name="T20" fmla="*/ 422 w 502"/>
                <a:gd name="T21" fmla="*/ 283 h 503"/>
                <a:gd name="T22" fmla="*/ 391 w 502"/>
                <a:gd name="T23" fmla="*/ 478 h 503"/>
                <a:gd name="T24" fmla="*/ 391 w 502"/>
                <a:gd name="T25" fmla="*/ 478 h 503"/>
                <a:gd name="T26" fmla="*/ 391 w 502"/>
                <a:gd name="T27" fmla="*/ 478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2" h="503">
                  <a:moveTo>
                    <a:pt x="4" y="395"/>
                  </a:moveTo>
                  <a:cubicBezTo>
                    <a:pt x="0" y="406"/>
                    <a:pt x="2" y="416"/>
                    <a:pt x="9" y="422"/>
                  </a:cubicBezTo>
                  <a:cubicBezTo>
                    <a:pt x="20" y="434"/>
                    <a:pt x="20" y="434"/>
                    <a:pt x="20" y="434"/>
                  </a:cubicBezTo>
                  <a:cubicBezTo>
                    <a:pt x="20" y="434"/>
                    <a:pt x="152" y="244"/>
                    <a:pt x="267" y="128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4" y="395"/>
                    <a:pt x="4" y="395"/>
                    <a:pt x="4" y="395"/>
                  </a:cubicBezTo>
                  <a:close/>
                  <a:moveTo>
                    <a:pt x="391" y="478"/>
                  </a:moveTo>
                  <a:cubicBezTo>
                    <a:pt x="390" y="483"/>
                    <a:pt x="393" y="490"/>
                    <a:pt x="398" y="495"/>
                  </a:cubicBezTo>
                  <a:cubicBezTo>
                    <a:pt x="407" y="503"/>
                    <a:pt x="407" y="503"/>
                    <a:pt x="407" y="503"/>
                  </a:cubicBezTo>
                  <a:cubicBezTo>
                    <a:pt x="407" y="503"/>
                    <a:pt x="453" y="412"/>
                    <a:pt x="502" y="363"/>
                  </a:cubicBezTo>
                  <a:cubicBezTo>
                    <a:pt x="422" y="283"/>
                    <a:pt x="422" y="283"/>
                    <a:pt x="422" y="283"/>
                  </a:cubicBezTo>
                  <a:cubicBezTo>
                    <a:pt x="391" y="478"/>
                    <a:pt x="391" y="478"/>
                    <a:pt x="391" y="478"/>
                  </a:cubicBezTo>
                  <a:close/>
                  <a:moveTo>
                    <a:pt x="391" y="478"/>
                  </a:moveTo>
                  <a:cubicBezTo>
                    <a:pt x="391" y="478"/>
                    <a:pt x="391" y="478"/>
                    <a:pt x="391" y="478"/>
                  </a:cubicBezTo>
                </a:path>
              </a:pathLst>
            </a:custGeom>
            <a:solidFill>
              <a:srgbClr val="1A7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Freeform 775"/>
            <p:cNvSpPr>
              <a:spLocks noEditPoints="1"/>
            </p:cNvSpPr>
            <p:nvPr userDrawn="1"/>
          </p:nvSpPr>
          <p:spPr bwMode="auto">
            <a:xfrm>
              <a:off x="10393363" y="2547938"/>
              <a:ext cx="1052513" cy="1054100"/>
            </a:xfrm>
            <a:custGeom>
              <a:avLst/>
              <a:gdLst>
                <a:gd name="T0" fmla="*/ 86 w 663"/>
                <a:gd name="T1" fmla="*/ 189 h 664"/>
                <a:gd name="T2" fmla="*/ 28 w 663"/>
                <a:gd name="T3" fmla="*/ 29 h 664"/>
                <a:gd name="T4" fmla="*/ 188 w 663"/>
                <a:gd name="T5" fmla="*/ 87 h 664"/>
                <a:gd name="T6" fmla="*/ 480 w 663"/>
                <a:gd name="T7" fmla="*/ 378 h 664"/>
                <a:gd name="T8" fmla="*/ 635 w 663"/>
                <a:gd name="T9" fmla="*/ 636 h 664"/>
                <a:gd name="T10" fmla="*/ 378 w 663"/>
                <a:gd name="T11" fmla="*/ 480 h 664"/>
                <a:gd name="T12" fmla="*/ 86 w 663"/>
                <a:gd name="T13" fmla="*/ 189 h 664"/>
                <a:gd name="T14" fmla="*/ 86 w 663"/>
                <a:gd name="T15" fmla="*/ 189 h 664"/>
                <a:gd name="T16" fmla="*/ 86 w 663"/>
                <a:gd name="T17" fmla="*/ 18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3" h="664">
                  <a:moveTo>
                    <a:pt x="86" y="189"/>
                  </a:moveTo>
                  <a:cubicBezTo>
                    <a:pt x="58" y="161"/>
                    <a:pt x="0" y="57"/>
                    <a:pt x="28" y="29"/>
                  </a:cubicBezTo>
                  <a:cubicBezTo>
                    <a:pt x="56" y="0"/>
                    <a:pt x="160" y="59"/>
                    <a:pt x="188" y="87"/>
                  </a:cubicBezTo>
                  <a:cubicBezTo>
                    <a:pt x="480" y="378"/>
                    <a:pt x="480" y="378"/>
                    <a:pt x="480" y="378"/>
                  </a:cubicBezTo>
                  <a:cubicBezTo>
                    <a:pt x="508" y="406"/>
                    <a:pt x="663" y="608"/>
                    <a:pt x="635" y="636"/>
                  </a:cubicBezTo>
                  <a:cubicBezTo>
                    <a:pt x="607" y="664"/>
                    <a:pt x="406" y="508"/>
                    <a:pt x="378" y="480"/>
                  </a:cubicBezTo>
                  <a:cubicBezTo>
                    <a:pt x="86" y="189"/>
                    <a:pt x="86" y="189"/>
                    <a:pt x="86" y="189"/>
                  </a:cubicBezTo>
                  <a:close/>
                  <a:moveTo>
                    <a:pt x="86" y="189"/>
                  </a:moveTo>
                  <a:cubicBezTo>
                    <a:pt x="86" y="189"/>
                    <a:pt x="86" y="189"/>
                    <a:pt x="86" y="189"/>
                  </a:cubicBezTo>
                </a:path>
              </a:pathLst>
            </a:custGeom>
            <a:solidFill>
              <a:srgbClr val="83C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776"/>
            <p:cNvSpPr>
              <a:spLocks noEditPoints="1"/>
            </p:cNvSpPr>
            <p:nvPr userDrawn="1"/>
          </p:nvSpPr>
          <p:spPr bwMode="auto">
            <a:xfrm>
              <a:off x="10472738" y="2628900"/>
              <a:ext cx="142875" cy="142875"/>
            </a:xfrm>
            <a:custGeom>
              <a:avLst/>
              <a:gdLst>
                <a:gd name="T0" fmla="*/ 0 w 90"/>
                <a:gd name="T1" fmla="*/ 39 h 90"/>
                <a:gd name="T2" fmla="*/ 39 w 90"/>
                <a:gd name="T3" fmla="*/ 0 h 90"/>
                <a:gd name="T4" fmla="*/ 90 w 90"/>
                <a:gd name="T5" fmla="*/ 32 h 90"/>
                <a:gd name="T6" fmla="*/ 32 w 90"/>
                <a:gd name="T7" fmla="*/ 90 h 90"/>
                <a:gd name="T8" fmla="*/ 0 w 90"/>
                <a:gd name="T9" fmla="*/ 39 h 90"/>
                <a:gd name="T10" fmla="*/ 32 w 90"/>
                <a:gd name="T11" fmla="*/ 90 h 90"/>
                <a:gd name="T12" fmla="*/ 32 w 90"/>
                <a:gd name="T1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0">
                  <a:moveTo>
                    <a:pt x="0" y="39"/>
                  </a:moveTo>
                  <a:lnTo>
                    <a:pt x="39" y="0"/>
                  </a:lnTo>
                  <a:lnTo>
                    <a:pt x="90" y="32"/>
                  </a:lnTo>
                  <a:lnTo>
                    <a:pt x="32" y="90"/>
                  </a:lnTo>
                  <a:lnTo>
                    <a:pt x="0" y="39"/>
                  </a:lnTo>
                  <a:close/>
                  <a:moveTo>
                    <a:pt x="32" y="90"/>
                  </a:moveTo>
                  <a:lnTo>
                    <a:pt x="32" y="90"/>
                  </a:lnTo>
                  <a:close/>
                </a:path>
              </a:pathLst>
            </a:custGeom>
            <a:solidFill>
              <a:srgbClr val="F9C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777"/>
            <p:cNvSpPr>
              <a:spLocks noEditPoints="1"/>
            </p:cNvSpPr>
            <p:nvPr userDrawn="1"/>
          </p:nvSpPr>
          <p:spPr bwMode="auto">
            <a:xfrm>
              <a:off x="10472738" y="2628900"/>
              <a:ext cx="142875" cy="142875"/>
            </a:xfrm>
            <a:custGeom>
              <a:avLst/>
              <a:gdLst>
                <a:gd name="T0" fmla="*/ 0 w 90"/>
                <a:gd name="T1" fmla="*/ 39 h 90"/>
                <a:gd name="T2" fmla="*/ 39 w 90"/>
                <a:gd name="T3" fmla="*/ 0 h 90"/>
                <a:gd name="T4" fmla="*/ 90 w 90"/>
                <a:gd name="T5" fmla="*/ 32 h 90"/>
                <a:gd name="T6" fmla="*/ 32 w 90"/>
                <a:gd name="T7" fmla="*/ 90 h 90"/>
                <a:gd name="T8" fmla="*/ 0 w 90"/>
                <a:gd name="T9" fmla="*/ 39 h 90"/>
                <a:gd name="T10" fmla="*/ 32 w 90"/>
                <a:gd name="T11" fmla="*/ 90 h 90"/>
                <a:gd name="T12" fmla="*/ 32 w 90"/>
                <a:gd name="T1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0">
                  <a:moveTo>
                    <a:pt x="0" y="39"/>
                  </a:moveTo>
                  <a:lnTo>
                    <a:pt x="39" y="0"/>
                  </a:lnTo>
                  <a:lnTo>
                    <a:pt x="90" y="32"/>
                  </a:lnTo>
                  <a:lnTo>
                    <a:pt x="32" y="90"/>
                  </a:lnTo>
                  <a:lnTo>
                    <a:pt x="0" y="39"/>
                  </a:lnTo>
                  <a:moveTo>
                    <a:pt x="32" y="90"/>
                  </a:moveTo>
                  <a:lnTo>
                    <a:pt x="32" y="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" name="Freeform 778"/>
            <p:cNvSpPr>
              <a:spLocks noEditPoints="1"/>
            </p:cNvSpPr>
            <p:nvPr userDrawn="1"/>
          </p:nvSpPr>
          <p:spPr bwMode="auto">
            <a:xfrm>
              <a:off x="10472738" y="2659063"/>
              <a:ext cx="96838" cy="112713"/>
            </a:xfrm>
            <a:custGeom>
              <a:avLst/>
              <a:gdLst>
                <a:gd name="T0" fmla="*/ 20 w 61"/>
                <a:gd name="T1" fmla="*/ 0 h 71"/>
                <a:gd name="T2" fmla="*/ 0 w 61"/>
                <a:gd name="T3" fmla="*/ 20 h 71"/>
                <a:gd name="T4" fmla="*/ 32 w 61"/>
                <a:gd name="T5" fmla="*/ 71 h 71"/>
                <a:gd name="T6" fmla="*/ 61 w 61"/>
                <a:gd name="T7" fmla="*/ 42 h 71"/>
                <a:gd name="T8" fmla="*/ 20 w 61"/>
                <a:gd name="T9" fmla="*/ 0 h 71"/>
                <a:gd name="T10" fmla="*/ 61 w 61"/>
                <a:gd name="T11" fmla="*/ 42 h 71"/>
                <a:gd name="T12" fmla="*/ 61 w 61"/>
                <a:gd name="T13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1">
                  <a:moveTo>
                    <a:pt x="20" y="0"/>
                  </a:moveTo>
                  <a:lnTo>
                    <a:pt x="0" y="20"/>
                  </a:lnTo>
                  <a:lnTo>
                    <a:pt x="32" y="71"/>
                  </a:lnTo>
                  <a:lnTo>
                    <a:pt x="61" y="42"/>
                  </a:lnTo>
                  <a:lnTo>
                    <a:pt x="20" y="0"/>
                  </a:lnTo>
                  <a:close/>
                  <a:moveTo>
                    <a:pt x="61" y="42"/>
                  </a:moveTo>
                  <a:lnTo>
                    <a:pt x="61" y="42"/>
                  </a:lnTo>
                  <a:close/>
                </a:path>
              </a:pathLst>
            </a:custGeom>
            <a:solidFill>
              <a:srgbClr val="FFB1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" name="Freeform 779"/>
            <p:cNvSpPr>
              <a:spLocks noEditPoints="1"/>
            </p:cNvSpPr>
            <p:nvPr userDrawn="1"/>
          </p:nvSpPr>
          <p:spPr bwMode="auto">
            <a:xfrm>
              <a:off x="10472738" y="2659063"/>
              <a:ext cx="96838" cy="112713"/>
            </a:xfrm>
            <a:custGeom>
              <a:avLst/>
              <a:gdLst>
                <a:gd name="T0" fmla="*/ 20 w 61"/>
                <a:gd name="T1" fmla="*/ 0 h 71"/>
                <a:gd name="T2" fmla="*/ 0 w 61"/>
                <a:gd name="T3" fmla="*/ 20 h 71"/>
                <a:gd name="T4" fmla="*/ 32 w 61"/>
                <a:gd name="T5" fmla="*/ 71 h 71"/>
                <a:gd name="T6" fmla="*/ 61 w 61"/>
                <a:gd name="T7" fmla="*/ 42 h 71"/>
                <a:gd name="T8" fmla="*/ 20 w 61"/>
                <a:gd name="T9" fmla="*/ 0 h 71"/>
                <a:gd name="T10" fmla="*/ 61 w 61"/>
                <a:gd name="T11" fmla="*/ 42 h 71"/>
                <a:gd name="T12" fmla="*/ 61 w 61"/>
                <a:gd name="T13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1">
                  <a:moveTo>
                    <a:pt x="20" y="0"/>
                  </a:moveTo>
                  <a:lnTo>
                    <a:pt x="0" y="20"/>
                  </a:lnTo>
                  <a:lnTo>
                    <a:pt x="32" y="71"/>
                  </a:lnTo>
                  <a:lnTo>
                    <a:pt x="61" y="42"/>
                  </a:lnTo>
                  <a:lnTo>
                    <a:pt x="20" y="0"/>
                  </a:lnTo>
                  <a:moveTo>
                    <a:pt x="61" y="42"/>
                  </a:moveTo>
                  <a:lnTo>
                    <a:pt x="61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" name="Rectangle 780"/>
            <p:cNvSpPr>
              <a:spLocks noChangeArrowheads="1"/>
            </p:cNvSpPr>
            <p:nvPr userDrawn="1"/>
          </p:nvSpPr>
          <p:spPr bwMode="auto">
            <a:xfrm>
              <a:off x="10034588" y="4332288"/>
              <a:ext cx="338138" cy="1492250"/>
            </a:xfrm>
            <a:prstGeom prst="rect">
              <a:avLst/>
            </a:prstGeom>
            <a:solidFill>
              <a:srgbClr val="1A7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" name="Rectangle 781"/>
            <p:cNvSpPr>
              <a:spLocks noChangeArrowheads="1"/>
            </p:cNvSpPr>
            <p:nvPr userDrawn="1"/>
          </p:nvSpPr>
          <p:spPr bwMode="auto">
            <a:xfrm>
              <a:off x="10372725" y="4332288"/>
              <a:ext cx="925513" cy="1492250"/>
            </a:xfrm>
            <a:prstGeom prst="rect">
              <a:avLst/>
            </a:pr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" name="Rectangle 782"/>
            <p:cNvSpPr>
              <a:spLocks noChangeArrowheads="1"/>
            </p:cNvSpPr>
            <p:nvPr userDrawn="1"/>
          </p:nvSpPr>
          <p:spPr bwMode="auto">
            <a:xfrm>
              <a:off x="10372725" y="5513388"/>
              <a:ext cx="925513" cy="311150"/>
            </a:xfrm>
            <a:prstGeom prst="rect">
              <a:avLst/>
            </a:pr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" name="Rectangle 783"/>
            <p:cNvSpPr>
              <a:spLocks noChangeArrowheads="1"/>
            </p:cNvSpPr>
            <p:nvPr userDrawn="1"/>
          </p:nvSpPr>
          <p:spPr bwMode="auto">
            <a:xfrm>
              <a:off x="10139363" y="5513388"/>
              <a:ext cx="1125538" cy="273050"/>
            </a:xfrm>
            <a:prstGeom prst="rect">
              <a:avLst/>
            </a:prstGeom>
            <a:solidFill>
              <a:srgbClr val="FC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" name="Freeform 784"/>
            <p:cNvSpPr>
              <a:spLocks noEditPoints="1"/>
            </p:cNvSpPr>
            <p:nvPr userDrawn="1"/>
          </p:nvSpPr>
          <p:spPr bwMode="auto">
            <a:xfrm>
              <a:off x="10212388" y="5561013"/>
              <a:ext cx="998538" cy="177800"/>
            </a:xfrm>
            <a:custGeom>
              <a:avLst/>
              <a:gdLst>
                <a:gd name="T0" fmla="*/ 0 w 629"/>
                <a:gd name="T1" fmla="*/ 0 h 112"/>
                <a:gd name="T2" fmla="*/ 629 w 629"/>
                <a:gd name="T3" fmla="*/ 0 h 112"/>
                <a:gd name="T4" fmla="*/ 629 w 629"/>
                <a:gd name="T5" fmla="*/ 23 h 112"/>
                <a:gd name="T6" fmla="*/ 0 w 629"/>
                <a:gd name="T7" fmla="*/ 23 h 112"/>
                <a:gd name="T8" fmla="*/ 0 w 629"/>
                <a:gd name="T9" fmla="*/ 0 h 112"/>
                <a:gd name="T10" fmla="*/ 0 w 629"/>
                <a:gd name="T11" fmla="*/ 45 h 112"/>
                <a:gd name="T12" fmla="*/ 629 w 629"/>
                <a:gd name="T13" fmla="*/ 45 h 112"/>
                <a:gd name="T14" fmla="*/ 629 w 629"/>
                <a:gd name="T15" fmla="*/ 67 h 112"/>
                <a:gd name="T16" fmla="*/ 0 w 629"/>
                <a:gd name="T17" fmla="*/ 67 h 112"/>
                <a:gd name="T18" fmla="*/ 0 w 629"/>
                <a:gd name="T19" fmla="*/ 45 h 112"/>
                <a:gd name="T20" fmla="*/ 0 w 629"/>
                <a:gd name="T21" fmla="*/ 89 h 112"/>
                <a:gd name="T22" fmla="*/ 629 w 629"/>
                <a:gd name="T23" fmla="*/ 89 h 112"/>
                <a:gd name="T24" fmla="*/ 629 w 629"/>
                <a:gd name="T25" fmla="*/ 112 h 112"/>
                <a:gd name="T26" fmla="*/ 0 w 629"/>
                <a:gd name="T27" fmla="*/ 112 h 112"/>
                <a:gd name="T28" fmla="*/ 0 w 629"/>
                <a:gd name="T29" fmla="*/ 89 h 112"/>
                <a:gd name="T30" fmla="*/ 0 w 629"/>
                <a:gd name="T31" fmla="*/ 89 h 112"/>
                <a:gd name="T32" fmla="*/ 0 w 629"/>
                <a:gd name="T3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9" h="112">
                  <a:moveTo>
                    <a:pt x="0" y="0"/>
                  </a:moveTo>
                  <a:lnTo>
                    <a:pt x="629" y="0"/>
                  </a:lnTo>
                  <a:lnTo>
                    <a:pt x="629" y="23"/>
                  </a:lnTo>
                  <a:lnTo>
                    <a:pt x="0" y="23"/>
                  </a:lnTo>
                  <a:lnTo>
                    <a:pt x="0" y="0"/>
                  </a:lnTo>
                  <a:close/>
                  <a:moveTo>
                    <a:pt x="0" y="45"/>
                  </a:moveTo>
                  <a:lnTo>
                    <a:pt x="629" y="45"/>
                  </a:lnTo>
                  <a:lnTo>
                    <a:pt x="629" y="67"/>
                  </a:lnTo>
                  <a:lnTo>
                    <a:pt x="0" y="67"/>
                  </a:lnTo>
                  <a:lnTo>
                    <a:pt x="0" y="45"/>
                  </a:lnTo>
                  <a:close/>
                  <a:moveTo>
                    <a:pt x="0" y="89"/>
                  </a:moveTo>
                  <a:lnTo>
                    <a:pt x="629" y="89"/>
                  </a:lnTo>
                  <a:lnTo>
                    <a:pt x="629" y="112"/>
                  </a:lnTo>
                  <a:lnTo>
                    <a:pt x="0" y="112"/>
                  </a:lnTo>
                  <a:lnTo>
                    <a:pt x="0" y="89"/>
                  </a:lnTo>
                  <a:close/>
                  <a:moveTo>
                    <a:pt x="0" y="89"/>
                  </a:moveTo>
                  <a:lnTo>
                    <a:pt x="0" y="89"/>
                  </a:lnTo>
                  <a:close/>
                </a:path>
              </a:pathLst>
            </a:custGeom>
            <a:solidFill>
              <a:srgbClr val="D2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" name="Freeform 785"/>
            <p:cNvSpPr>
              <a:spLocks noEditPoints="1"/>
            </p:cNvSpPr>
            <p:nvPr userDrawn="1"/>
          </p:nvSpPr>
          <p:spPr bwMode="auto">
            <a:xfrm>
              <a:off x="10212388" y="5561013"/>
              <a:ext cx="998538" cy="177800"/>
            </a:xfrm>
            <a:custGeom>
              <a:avLst/>
              <a:gdLst>
                <a:gd name="T0" fmla="*/ 0 w 629"/>
                <a:gd name="T1" fmla="*/ 0 h 112"/>
                <a:gd name="T2" fmla="*/ 629 w 629"/>
                <a:gd name="T3" fmla="*/ 0 h 112"/>
                <a:gd name="T4" fmla="*/ 629 w 629"/>
                <a:gd name="T5" fmla="*/ 23 h 112"/>
                <a:gd name="T6" fmla="*/ 0 w 629"/>
                <a:gd name="T7" fmla="*/ 23 h 112"/>
                <a:gd name="T8" fmla="*/ 0 w 629"/>
                <a:gd name="T9" fmla="*/ 0 h 112"/>
                <a:gd name="T10" fmla="*/ 0 w 629"/>
                <a:gd name="T11" fmla="*/ 45 h 112"/>
                <a:gd name="T12" fmla="*/ 629 w 629"/>
                <a:gd name="T13" fmla="*/ 45 h 112"/>
                <a:gd name="T14" fmla="*/ 629 w 629"/>
                <a:gd name="T15" fmla="*/ 67 h 112"/>
                <a:gd name="T16" fmla="*/ 0 w 629"/>
                <a:gd name="T17" fmla="*/ 67 h 112"/>
                <a:gd name="T18" fmla="*/ 0 w 629"/>
                <a:gd name="T19" fmla="*/ 45 h 112"/>
                <a:gd name="T20" fmla="*/ 0 w 629"/>
                <a:gd name="T21" fmla="*/ 89 h 112"/>
                <a:gd name="T22" fmla="*/ 629 w 629"/>
                <a:gd name="T23" fmla="*/ 89 h 112"/>
                <a:gd name="T24" fmla="*/ 629 w 629"/>
                <a:gd name="T25" fmla="*/ 112 h 112"/>
                <a:gd name="T26" fmla="*/ 0 w 629"/>
                <a:gd name="T27" fmla="*/ 112 h 112"/>
                <a:gd name="T28" fmla="*/ 0 w 629"/>
                <a:gd name="T29" fmla="*/ 89 h 112"/>
                <a:gd name="T30" fmla="*/ 0 w 629"/>
                <a:gd name="T31" fmla="*/ 89 h 112"/>
                <a:gd name="T32" fmla="*/ 0 w 629"/>
                <a:gd name="T3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9" h="112">
                  <a:moveTo>
                    <a:pt x="0" y="0"/>
                  </a:moveTo>
                  <a:lnTo>
                    <a:pt x="629" y="0"/>
                  </a:lnTo>
                  <a:lnTo>
                    <a:pt x="629" y="23"/>
                  </a:lnTo>
                  <a:lnTo>
                    <a:pt x="0" y="23"/>
                  </a:lnTo>
                  <a:lnTo>
                    <a:pt x="0" y="0"/>
                  </a:lnTo>
                  <a:moveTo>
                    <a:pt x="0" y="45"/>
                  </a:moveTo>
                  <a:lnTo>
                    <a:pt x="629" y="45"/>
                  </a:lnTo>
                  <a:lnTo>
                    <a:pt x="629" y="67"/>
                  </a:lnTo>
                  <a:lnTo>
                    <a:pt x="0" y="67"/>
                  </a:lnTo>
                  <a:lnTo>
                    <a:pt x="0" y="45"/>
                  </a:lnTo>
                  <a:moveTo>
                    <a:pt x="0" y="89"/>
                  </a:moveTo>
                  <a:lnTo>
                    <a:pt x="629" y="89"/>
                  </a:lnTo>
                  <a:lnTo>
                    <a:pt x="629" y="112"/>
                  </a:lnTo>
                  <a:lnTo>
                    <a:pt x="0" y="112"/>
                  </a:lnTo>
                  <a:lnTo>
                    <a:pt x="0" y="89"/>
                  </a:lnTo>
                  <a:moveTo>
                    <a:pt x="0" y="89"/>
                  </a:moveTo>
                  <a:lnTo>
                    <a:pt x="0" y="8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Rectangle 786"/>
            <p:cNvSpPr>
              <a:spLocks noChangeArrowheads="1"/>
            </p:cNvSpPr>
            <p:nvPr userDrawn="1"/>
          </p:nvSpPr>
          <p:spPr bwMode="auto">
            <a:xfrm>
              <a:off x="10583863" y="4576763"/>
              <a:ext cx="481013" cy="112713"/>
            </a:xfrm>
            <a:prstGeom prst="rect">
              <a:avLst/>
            </a:prstGeom>
            <a:solidFill>
              <a:srgbClr val="F9C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Rectangle 787"/>
            <p:cNvSpPr>
              <a:spLocks noChangeArrowheads="1"/>
            </p:cNvSpPr>
            <p:nvPr userDrawn="1"/>
          </p:nvSpPr>
          <p:spPr bwMode="auto">
            <a:xfrm>
              <a:off x="10825163" y="4576763"/>
              <a:ext cx="239713" cy="112713"/>
            </a:xfrm>
            <a:prstGeom prst="rect">
              <a:avLst/>
            </a:prstGeom>
            <a:solidFill>
              <a:srgbClr val="F9A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" name="Freeform 788"/>
            <p:cNvSpPr>
              <a:spLocks/>
            </p:cNvSpPr>
            <p:nvPr userDrawn="1"/>
          </p:nvSpPr>
          <p:spPr bwMode="auto">
            <a:xfrm>
              <a:off x="5788025" y="2968625"/>
              <a:ext cx="1035050" cy="450850"/>
            </a:xfrm>
            <a:custGeom>
              <a:avLst/>
              <a:gdLst>
                <a:gd name="T0" fmla="*/ 324 w 652"/>
                <a:gd name="T1" fmla="*/ 0 h 284"/>
                <a:gd name="T2" fmla="*/ 0 w 652"/>
                <a:gd name="T3" fmla="*/ 142 h 284"/>
                <a:gd name="T4" fmla="*/ 324 w 652"/>
                <a:gd name="T5" fmla="*/ 284 h 284"/>
                <a:gd name="T6" fmla="*/ 652 w 652"/>
                <a:gd name="T7" fmla="*/ 142 h 284"/>
                <a:gd name="T8" fmla="*/ 324 w 652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284">
                  <a:moveTo>
                    <a:pt x="324" y="0"/>
                  </a:moveTo>
                  <a:lnTo>
                    <a:pt x="0" y="142"/>
                  </a:lnTo>
                  <a:lnTo>
                    <a:pt x="324" y="284"/>
                  </a:lnTo>
                  <a:lnTo>
                    <a:pt x="652" y="14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83C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" name="Freeform 789"/>
            <p:cNvSpPr>
              <a:spLocks/>
            </p:cNvSpPr>
            <p:nvPr userDrawn="1"/>
          </p:nvSpPr>
          <p:spPr bwMode="auto">
            <a:xfrm>
              <a:off x="5929313" y="3255963"/>
              <a:ext cx="373063" cy="449263"/>
            </a:xfrm>
            <a:custGeom>
              <a:avLst/>
              <a:gdLst>
                <a:gd name="T0" fmla="*/ 0 w 235"/>
                <a:gd name="T1" fmla="*/ 0 h 283"/>
                <a:gd name="T2" fmla="*/ 0 w 235"/>
                <a:gd name="T3" fmla="*/ 146 h 283"/>
                <a:gd name="T4" fmla="*/ 235 w 235"/>
                <a:gd name="T5" fmla="*/ 283 h 283"/>
                <a:gd name="T6" fmla="*/ 235 w 235"/>
                <a:gd name="T7" fmla="*/ 283 h 283"/>
                <a:gd name="T8" fmla="*/ 235 w 235"/>
                <a:gd name="T9" fmla="*/ 103 h 283"/>
                <a:gd name="T10" fmla="*/ 0 w 235"/>
                <a:gd name="T1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" h="283">
                  <a:moveTo>
                    <a:pt x="0" y="0"/>
                  </a:moveTo>
                  <a:lnTo>
                    <a:pt x="0" y="146"/>
                  </a:lnTo>
                  <a:lnTo>
                    <a:pt x="235" y="283"/>
                  </a:lnTo>
                  <a:lnTo>
                    <a:pt x="235" y="283"/>
                  </a:lnTo>
                  <a:lnTo>
                    <a:pt x="235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" name="Freeform 790"/>
            <p:cNvSpPr>
              <a:spLocks/>
            </p:cNvSpPr>
            <p:nvPr userDrawn="1"/>
          </p:nvSpPr>
          <p:spPr bwMode="auto">
            <a:xfrm>
              <a:off x="6302375" y="3259138"/>
              <a:ext cx="368300" cy="446088"/>
            </a:xfrm>
            <a:custGeom>
              <a:avLst/>
              <a:gdLst>
                <a:gd name="T0" fmla="*/ 0 w 232"/>
                <a:gd name="T1" fmla="*/ 101 h 281"/>
                <a:gd name="T2" fmla="*/ 0 w 232"/>
                <a:gd name="T3" fmla="*/ 281 h 281"/>
                <a:gd name="T4" fmla="*/ 232 w 232"/>
                <a:gd name="T5" fmla="*/ 139 h 281"/>
                <a:gd name="T6" fmla="*/ 232 w 232"/>
                <a:gd name="T7" fmla="*/ 0 h 281"/>
                <a:gd name="T8" fmla="*/ 0 w 232"/>
                <a:gd name="T9" fmla="*/ 10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81">
                  <a:moveTo>
                    <a:pt x="0" y="101"/>
                  </a:moveTo>
                  <a:lnTo>
                    <a:pt x="0" y="281"/>
                  </a:lnTo>
                  <a:lnTo>
                    <a:pt x="232" y="139"/>
                  </a:lnTo>
                  <a:lnTo>
                    <a:pt x="232" y="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1A7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791"/>
            <p:cNvSpPr>
              <a:spLocks/>
            </p:cNvSpPr>
            <p:nvPr userDrawn="1"/>
          </p:nvSpPr>
          <p:spPr bwMode="auto">
            <a:xfrm>
              <a:off x="5788025" y="2968625"/>
              <a:ext cx="814388" cy="301625"/>
            </a:xfrm>
            <a:custGeom>
              <a:avLst/>
              <a:gdLst>
                <a:gd name="T0" fmla="*/ 513 w 513"/>
                <a:gd name="T1" fmla="*/ 82 h 190"/>
                <a:gd name="T2" fmla="*/ 324 w 513"/>
                <a:gd name="T3" fmla="*/ 0 h 190"/>
                <a:gd name="T4" fmla="*/ 0 w 513"/>
                <a:gd name="T5" fmla="*/ 142 h 190"/>
                <a:gd name="T6" fmla="*/ 110 w 513"/>
                <a:gd name="T7" fmla="*/ 190 h 190"/>
                <a:gd name="T8" fmla="*/ 513 w 513"/>
                <a:gd name="T9" fmla="*/ 8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190">
                  <a:moveTo>
                    <a:pt x="513" y="82"/>
                  </a:moveTo>
                  <a:cubicBezTo>
                    <a:pt x="324" y="0"/>
                    <a:pt x="324" y="0"/>
                    <a:pt x="324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229" y="110"/>
                    <a:pt x="371" y="72"/>
                    <a:pt x="513" y="82"/>
                  </a:cubicBezTo>
                  <a:close/>
                </a:path>
              </a:pathLst>
            </a:custGeom>
            <a:solidFill>
              <a:srgbClr val="83C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792"/>
            <p:cNvSpPr>
              <a:spLocks/>
            </p:cNvSpPr>
            <p:nvPr userDrawn="1"/>
          </p:nvSpPr>
          <p:spPr bwMode="auto">
            <a:xfrm>
              <a:off x="6300788" y="3157538"/>
              <a:ext cx="323850" cy="198438"/>
            </a:xfrm>
            <a:custGeom>
              <a:avLst/>
              <a:gdLst>
                <a:gd name="T0" fmla="*/ 199 w 204"/>
                <a:gd name="T1" fmla="*/ 125 h 125"/>
                <a:gd name="T2" fmla="*/ 194 w 204"/>
                <a:gd name="T3" fmla="*/ 120 h 125"/>
                <a:gd name="T4" fmla="*/ 194 w 204"/>
                <a:gd name="T5" fmla="*/ 71 h 125"/>
                <a:gd name="T6" fmla="*/ 4 w 204"/>
                <a:gd name="T7" fmla="*/ 10 h 125"/>
                <a:gd name="T8" fmla="*/ 1 w 204"/>
                <a:gd name="T9" fmla="*/ 4 h 125"/>
                <a:gd name="T10" fmla="*/ 7 w 204"/>
                <a:gd name="T11" fmla="*/ 1 h 125"/>
                <a:gd name="T12" fmla="*/ 201 w 204"/>
                <a:gd name="T13" fmla="*/ 62 h 125"/>
                <a:gd name="T14" fmla="*/ 204 w 204"/>
                <a:gd name="T15" fmla="*/ 67 h 125"/>
                <a:gd name="T16" fmla="*/ 204 w 204"/>
                <a:gd name="T17" fmla="*/ 120 h 125"/>
                <a:gd name="T18" fmla="*/ 199 w 204"/>
                <a:gd name="T1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125">
                  <a:moveTo>
                    <a:pt x="199" y="125"/>
                  </a:moveTo>
                  <a:cubicBezTo>
                    <a:pt x="196" y="125"/>
                    <a:pt x="194" y="123"/>
                    <a:pt x="194" y="120"/>
                  </a:cubicBezTo>
                  <a:cubicBezTo>
                    <a:pt x="194" y="71"/>
                    <a:pt x="194" y="71"/>
                    <a:pt x="194" y="7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3" y="63"/>
                    <a:pt x="204" y="65"/>
                    <a:pt x="204" y="67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04" y="123"/>
                    <a:pt x="202" y="125"/>
                    <a:pt x="199" y="125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793"/>
            <p:cNvSpPr>
              <a:spLocks/>
            </p:cNvSpPr>
            <p:nvPr userDrawn="1"/>
          </p:nvSpPr>
          <p:spPr bwMode="auto">
            <a:xfrm>
              <a:off x="6589713" y="3336925"/>
              <a:ext cx="53975" cy="114300"/>
            </a:xfrm>
            <a:custGeom>
              <a:avLst/>
              <a:gdLst>
                <a:gd name="T0" fmla="*/ 17 w 34"/>
                <a:gd name="T1" fmla="*/ 0 h 72"/>
                <a:gd name="T2" fmla="*/ 0 w 34"/>
                <a:gd name="T3" fmla="*/ 17 h 72"/>
                <a:gd name="T4" fmla="*/ 0 w 34"/>
                <a:gd name="T5" fmla="*/ 22 h 72"/>
                <a:gd name="T6" fmla="*/ 0 w 34"/>
                <a:gd name="T7" fmla="*/ 72 h 72"/>
                <a:gd name="T8" fmla="*/ 34 w 34"/>
                <a:gd name="T9" fmla="*/ 72 h 72"/>
                <a:gd name="T10" fmla="*/ 34 w 34"/>
                <a:gd name="T11" fmla="*/ 22 h 72"/>
                <a:gd name="T12" fmla="*/ 34 w 34"/>
                <a:gd name="T13" fmla="*/ 17 h 72"/>
                <a:gd name="T14" fmla="*/ 17 w 3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2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8"/>
                    <a:pt x="27" y="0"/>
                    <a:pt x="17" y="0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794"/>
            <p:cNvSpPr>
              <a:spLocks/>
            </p:cNvSpPr>
            <p:nvPr userDrawn="1"/>
          </p:nvSpPr>
          <p:spPr bwMode="auto">
            <a:xfrm>
              <a:off x="6596063" y="3454400"/>
              <a:ext cx="41275" cy="15875"/>
            </a:xfrm>
            <a:custGeom>
              <a:avLst/>
              <a:gdLst>
                <a:gd name="T0" fmla="*/ 0 w 26"/>
                <a:gd name="T1" fmla="*/ 5 h 10"/>
                <a:gd name="T2" fmla="*/ 0 w 26"/>
                <a:gd name="T3" fmla="*/ 10 h 10"/>
                <a:gd name="T4" fmla="*/ 26 w 26"/>
                <a:gd name="T5" fmla="*/ 10 h 10"/>
                <a:gd name="T6" fmla="*/ 26 w 26"/>
                <a:gd name="T7" fmla="*/ 5 h 10"/>
                <a:gd name="T8" fmla="*/ 25 w 26"/>
                <a:gd name="T9" fmla="*/ 0 h 10"/>
                <a:gd name="T10" fmla="*/ 1 w 26"/>
                <a:gd name="T11" fmla="*/ 0 h 10"/>
                <a:gd name="T12" fmla="*/ 0 w 26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0">
                  <a:moveTo>
                    <a:pt x="0" y="5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5" y="2"/>
                    <a:pt x="2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" name="Freeform 795"/>
            <p:cNvSpPr>
              <a:spLocks/>
            </p:cNvSpPr>
            <p:nvPr userDrawn="1"/>
          </p:nvSpPr>
          <p:spPr bwMode="auto">
            <a:xfrm>
              <a:off x="6597650" y="3451225"/>
              <a:ext cx="38100" cy="3175"/>
            </a:xfrm>
            <a:custGeom>
              <a:avLst/>
              <a:gdLst>
                <a:gd name="T0" fmla="*/ 1 w 24"/>
                <a:gd name="T1" fmla="*/ 0 h 2"/>
                <a:gd name="T2" fmla="*/ 0 w 24"/>
                <a:gd name="T3" fmla="*/ 2 h 2"/>
                <a:gd name="T4" fmla="*/ 24 w 24"/>
                <a:gd name="T5" fmla="*/ 2 h 2"/>
                <a:gd name="T6" fmla="*/ 24 w 24"/>
                <a:gd name="T7" fmla="*/ 0 h 2"/>
                <a:gd name="T8" fmla="*/ 1 w 2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1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1"/>
                    <a:pt x="24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C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" name="Freeform 796"/>
            <p:cNvSpPr>
              <a:spLocks/>
            </p:cNvSpPr>
            <p:nvPr userDrawn="1"/>
          </p:nvSpPr>
          <p:spPr bwMode="auto">
            <a:xfrm>
              <a:off x="6261100" y="3136900"/>
              <a:ext cx="88900" cy="57150"/>
            </a:xfrm>
            <a:custGeom>
              <a:avLst/>
              <a:gdLst>
                <a:gd name="T0" fmla="*/ 56 w 56"/>
                <a:gd name="T1" fmla="*/ 28 h 36"/>
                <a:gd name="T2" fmla="*/ 28 w 56"/>
                <a:gd name="T3" fmla="*/ 0 h 36"/>
                <a:gd name="T4" fmla="*/ 0 w 56"/>
                <a:gd name="T5" fmla="*/ 28 h 36"/>
                <a:gd name="T6" fmla="*/ 0 w 56"/>
                <a:gd name="T7" fmla="*/ 36 h 36"/>
                <a:gd name="T8" fmla="*/ 56 w 56"/>
                <a:gd name="T9" fmla="*/ 36 h 36"/>
                <a:gd name="T10" fmla="*/ 56 w 56"/>
                <a:gd name="T11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6">
                  <a:moveTo>
                    <a:pt x="56" y="28"/>
                  </a:moveTo>
                  <a:cubicBezTo>
                    <a:pt x="56" y="13"/>
                    <a:pt x="44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6" y="36"/>
                    <a:pt x="56" y="36"/>
                    <a:pt x="56" y="36"/>
                  </a:cubicBezTo>
                  <a:lnTo>
                    <a:pt x="56" y="28"/>
                  </a:lnTo>
                  <a:close/>
                </a:path>
              </a:pathLst>
            </a:cu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id="{EDE64E5A-A780-6EB8-313A-0212F5971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9679" y="847208"/>
            <a:ext cx="2019734" cy="4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4DCD87ED-04A3-C4E5-601B-B446925A6F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328F18C4-B11D-7883-2E58-F22246D46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Rectangle 627"/>
          <p:cNvSpPr>
            <a:spLocks noChangeArrowheads="1"/>
          </p:cNvSpPr>
          <p:nvPr userDrawn="1"/>
        </p:nvSpPr>
        <p:spPr bwMode="auto">
          <a:xfrm>
            <a:off x="1588" y="-1588"/>
            <a:ext cx="12195175" cy="6861175"/>
          </a:xfrm>
          <a:prstGeom prst="rect">
            <a:avLst/>
          </a:prstGeom>
          <a:solidFill>
            <a:srgbClr val="D3E8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65" name="组合 664"/>
          <p:cNvGrpSpPr/>
          <p:nvPr userDrawn="1"/>
        </p:nvGrpSpPr>
        <p:grpSpPr>
          <a:xfrm>
            <a:off x="3930426" y="1261176"/>
            <a:ext cx="4308700" cy="2229383"/>
            <a:chOff x="5434013" y="2547938"/>
            <a:chExt cx="6335713" cy="3278188"/>
          </a:xfrm>
        </p:grpSpPr>
        <p:sp>
          <p:nvSpPr>
            <p:cNvPr id="672" name="Freeform 634"/>
            <p:cNvSpPr>
              <a:spLocks noEditPoints="1"/>
            </p:cNvSpPr>
            <p:nvPr userDrawn="1"/>
          </p:nvSpPr>
          <p:spPr bwMode="auto">
            <a:xfrm>
              <a:off x="6383338" y="3911600"/>
              <a:ext cx="1917700" cy="1912938"/>
            </a:xfrm>
            <a:custGeom>
              <a:avLst/>
              <a:gdLst>
                <a:gd name="T0" fmla="*/ 1208 w 1208"/>
                <a:gd name="T1" fmla="*/ 1205 h 1205"/>
                <a:gd name="T2" fmla="*/ 0 w 1208"/>
                <a:gd name="T3" fmla="*/ 1205 h 1205"/>
                <a:gd name="T4" fmla="*/ 0 w 1208"/>
                <a:gd name="T5" fmla="*/ 362 h 1205"/>
                <a:gd name="T6" fmla="*/ 604 w 1208"/>
                <a:gd name="T7" fmla="*/ 0 h 1205"/>
                <a:gd name="T8" fmla="*/ 1208 w 1208"/>
                <a:gd name="T9" fmla="*/ 362 h 1205"/>
                <a:gd name="T10" fmla="*/ 1208 w 1208"/>
                <a:gd name="T11" fmla="*/ 1205 h 1205"/>
                <a:gd name="T12" fmla="*/ 1208 w 1208"/>
                <a:gd name="T13" fmla="*/ 1205 h 1205"/>
                <a:gd name="T14" fmla="*/ 1208 w 1208"/>
                <a:gd name="T15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8" h="1205">
                  <a:moveTo>
                    <a:pt x="1208" y="1205"/>
                  </a:moveTo>
                  <a:lnTo>
                    <a:pt x="0" y="1205"/>
                  </a:lnTo>
                  <a:lnTo>
                    <a:pt x="0" y="362"/>
                  </a:lnTo>
                  <a:lnTo>
                    <a:pt x="604" y="0"/>
                  </a:lnTo>
                  <a:lnTo>
                    <a:pt x="1208" y="362"/>
                  </a:lnTo>
                  <a:lnTo>
                    <a:pt x="1208" y="1205"/>
                  </a:lnTo>
                  <a:close/>
                  <a:moveTo>
                    <a:pt x="1208" y="1205"/>
                  </a:moveTo>
                  <a:lnTo>
                    <a:pt x="1208" y="1205"/>
                  </a:lnTo>
                  <a:close/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Freeform 635"/>
            <p:cNvSpPr>
              <a:spLocks noEditPoints="1"/>
            </p:cNvSpPr>
            <p:nvPr userDrawn="1"/>
          </p:nvSpPr>
          <p:spPr bwMode="auto">
            <a:xfrm>
              <a:off x="6383338" y="3911600"/>
              <a:ext cx="1917700" cy="1912938"/>
            </a:xfrm>
            <a:custGeom>
              <a:avLst/>
              <a:gdLst>
                <a:gd name="T0" fmla="*/ 1208 w 1208"/>
                <a:gd name="T1" fmla="*/ 1205 h 1205"/>
                <a:gd name="T2" fmla="*/ 0 w 1208"/>
                <a:gd name="T3" fmla="*/ 1205 h 1205"/>
                <a:gd name="T4" fmla="*/ 0 w 1208"/>
                <a:gd name="T5" fmla="*/ 362 h 1205"/>
                <a:gd name="T6" fmla="*/ 604 w 1208"/>
                <a:gd name="T7" fmla="*/ 0 h 1205"/>
                <a:gd name="T8" fmla="*/ 1208 w 1208"/>
                <a:gd name="T9" fmla="*/ 362 h 1205"/>
                <a:gd name="T10" fmla="*/ 1208 w 1208"/>
                <a:gd name="T11" fmla="*/ 1205 h 1205"/>
                <a:gd name="T12" fmla="*/ 1208 w 1208"/>
                <a:gd name="T13" fmla="*/ 1205 h 1205"/>
                <a:gd name="T14" fmla="*/ 1208 w 1208"/>
                <a:gd name="T15" fmla="*/ 1205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8" h="1205">
                  <a:moveTo>
                    <a:pt x="1208" y="1205"/>
                  </a:moveTo>
                  <a:lnTo>
                    <a:pt x="0" y="1205"/>
                  </a:lnTo>
                  <a:lnTo>
                    <a:pt x="0" y="362"/>
                  </a:lnTo>
                  <a:lnTo>
                    <a:pt x="604" y="0"/>
                  </a:lnTo>
                  <a:lnTo>
                    <a:pt x="1208" y="362"/>
                  </a:lnTo>
                  <a:lnTo>
                    <a:pt x="1208" y="1205"/>
                  </a:lnTo>
                  <a:moveTo>
                    <a:pt x="1208" y="1205"/>
                  </a:moveTo>
                  <a:lnTo>
                    <a:pt x="1208" y="12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Rectangle 636"/>
            <p:cNvSpPr>
              <a:spLocks noChangeArrowheads="1"/>
            </p:cNvSpPr>
            <p:nvPr userDrawn="1"/>
          </p:nvSpPr>
          <p:spPr bwMode="auto">
            <a:xfrm>
              <a:off x="6750050" y="4295775"/>
              <a:ext cx="1223963" cy="1225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Freeform 637"/>
            <p:cNvSpPr>
              <a:spLocks noEditPoints="1"/>
            </p:cNvSpPr>
            <p:nvPr userDrawn="1"/>
          </p:nvSpPr>
          <p:spPr bwMode="auto">
            <a:xfrm>
              <a:off x="6383338" y="4486275"/>
              <a:ext cx="1917700" cy="1338263"/>
            </a:xfrm>
            <a:custGeom>
              <a:avLst/>
              <a:gdLst>
                <a:gd name="T0" fmla="*/ 557 w 1208"/>
                <a:gd name="T1" fmla="*/ 422 h 843"/>
                <a:gd name="T2" fmla="*/ 0 w 1208"/>
                <a:gd name="T3" fmla="*/ 843 h 843"/>
                <a:gd name="T4" fmla="*/ 0 w 1208"/>
                <a:gd name="T5" fmla="*/ 0 h 843"/>
                <a:gd name="T6" fmla="*/ 557 w 1208"/>
                <a:gd name="T7" fmla="*/ 422 h 843"/>
                <a:gd name="T8" fmla="*/ 652 w 1208"/>
                <a:gd name="T9" fmla="*/ 422 h 843"/>
                <a:gd name="T10" fmla="*/ 1208 w 1208"/>
                <a:gd name="T11" fmla="*/ 843 h 843"/>
                <a:gd name="T12" fmla="*/ 1208 w 1208"/>
                <a:gd name="T13" fmla="*/ 0 h 843"/>
                <a:gd name="T14" fmla="*/ 652 w 1208"/>
                <a:gd name="T15" fmla="*/ 422 h 843"/>
                <a:gd name="T16" fmla="*/ 652 w 1208"/>
                <a:gd name="T17" fmla="*/ 422 h 843"/>
                <a:gd name="T18" fmla="*/ 652 w 1208"/>
                <a:gd name="T19" fmla="*/ 42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8" h="843">
                  <a:moveTo>
                    <a:pt x="557" y="422"/>
                  </a:moveTo>
                  <a:lnTo>
                    <a:pt x="0" y="843"/>
                  </a:lnTo>
                  <a:lnTo>
                    <a:pt x="0" y="0"/>
                  </a:lnTo>
                  <a:lnTo>
                    <a:pt x="557" y="422"/>
                  </a:lnTo>
                  <a:close/>
                  <a:moveTo>
                    <a:pt x="652" y="422"/>
                  </a:moveTo>
                  <a:lnTo>
                    <a:pt x="1208" y="843"/>
                  </a:lnTo>
                  <a:lnTo>
                    <a:pt x="1208" y="0"/>
                  </a:lnTo>
                  <a:lnTo>
                    <a:pt x="652" y="422"/>
                  </a:lnTo>
                  <a:close/>
                  <a:moveTo>
                    <a:pt x="652" y="422"/>
                  </a:moveTo>
                  <a:lnTo>
                    <a:pt x="652" y="422"/>
                  </a:lnTo>
                  <a:close/>
                </a:path>
              </a:pathLst>
            </a:cu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Freeform 638"/>
            <p:cNvSpPr>
              <a:spLocks noEditPoints="1"/>
            </p:cNvSpPr>
            <p:nvPr userDrawn="1"/>
          </p:nvSpPr>
          <p:spPr bwMode="auto">
            <a:xfrm>
              <a:off x="6383338" y="4486275"/>
              <a:ext cx="1917700" cy="1338263"/>
            </a:xfrm>
            <a:custGeom>
              <a:avLst/>
              <a:gdLst>
                <a:gd name="T0" fmla="*/ 557 w 1208"/>
                <a:gd name="T1" fmla="*/ 422 h 843"/>
                <a:gd name="T2" fmla="*/ 0 w 1208"/>
                <a:gd name="T3" fmla="*/ 843 h 843"/>
                <a:gd name="T4" fmla="*/ 0 w 1208"/>
                <a:gd name="T5" fmla="*/ 0 h 843"/>
                <a:gd name="T6" fmla="*/ 557 w 1208"/>
                <a:gd name="T7" fmla="*/ 422 h 843"/>
                <a:gd name="T8" fmla="*/ 652 w 1208"/>
                <a:gd name="T9" fmla="*/ 422 h 843"/>
                <a:gd name="T10" fmla="*/ 1208 w 1208"/>
                <a:gd name="T11" fmla="*/ 843 h 843"/>
                <a:gd name="T12" fmla="*/ 1208 w 1208"/>
                <a:gd name="T13" fmla="*/ 0 h 843"/>
                <a:gd name="T14" fmla="*/ 652 w 1208"/>
                <a:gd name="T15" fmla="*/ 422 h 843"/>
                <a:gd name="T16" fmla="*/ 652 w 1208"/>
                <a:gd name="T17" fmla="*/ 422 h 843"/>
                <a:gd name="T18" fmla="*/ 652 w 1208"/>
                <a:gd name="T19" fmla="*/ 42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8" h="843">
                  <a:moveTo>
                    <a:pt x="557" y="422"/>
                  </a:moveTo>
                  <a:lnTo>
                    <a:pt x="0" y="843"/>
                  </a:lnTo>
                  <a:lnTo>
                    <a:pt x="0" y="0"/>
                  </a:lnTo>
                  <a:lnTo>
                    <a:pt x="557" y="422"/>
                  </a:lnTo>
                  <a:moveTo>
                    <a:pt x="652" y="422"/>
                  </a:moveTo>
                  <a:lnTo>
                    <a:pt x="1208" y="843"/>
                  </a:lnTo>
                  <a:lnTo>
                    <a:pt x="1208" y="0"/>
                  </a:lnTo>
                  <a:lnTo>
                    <a:pt x="652" y="422"/>
                  </a:lnTo>
                  <a:moveTo>
                    <a:pt x="652" y="422"/>
                  </a:moveTo>
                  <a:lnTo>
                    <a:pt x="652" y="4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Freeform 639"/>
            <p:cNvSpPr>
              <a:spLocks noEditPoints="1"/>
            </p:cNvSpPr>
            <p:nvPr userDrawn="1"/>
          </p:nvSpPr>
          <p:spPr bwMode="auto">
            <a:xfrm>
              <a:off x="6383338" y="4432300"/>
              <a:ext cx="1917700" cy="1392238"/>
            </a:xfrm>
            <a:custGeom>
              <a:avLst/>
              <a:gdLst>
                <a:gd name="T0" fmla="*/ 1208 w 1208"/>
                <a:gd name="T1" fmla="*/ 877 h 877"/>
                <a:gd name="T2" fmla="*/ 0 w 1208"/>
                <a:gd name="T3" fmla="*/ 877 h 877"/>
                <a:gd name="T4" fmla="*/ 604 w 1208"/>
                <a:gd name="T5" fmla="*/ 420 h 877"/>
                <a:gd name="T6" fmla="*/ 1208 w 1208"/>
                <a:gd name="T7" fmla="*/ 877 h 877"/>
                <a:gd name="T8" fmla="*/ 312 w 1208"/>
                <a:gd name="T9" fmla="*/ 0 h 877"/>
                <a:gd name="T10" fmla="*/ 557 w 1208"/>
                <a:gd name="T11" fmla="*/ 0 h 877"/>
                <a:gd name="T12" fmla="*/ 557 w 1208"/>
                <a:gd name="T13" fmla="*/ 34 h 877"/>
                <a:gd name="T14" fmla="*/ 312 w 1208"/>
                <a:gd name="T15" fmla="*/ 34 h 877"/>
                <a:gd name="T16" fmla="*/ 312 w 1208"/>
                <a:gd name="T17" fmla="*/ 0 h 877"/>
                <a:gd name="T18" fmla="*/ 312 w 1208"/>
                <a:gd name="T19" fmla="*/ 74 h 877"/>
                <a:gd name="T20" fmla="*/ 636 w 1208"/>
                <a:gd name="T21" fmla="*/ 74 h 877"/>
                <a:gd name="T22" fmla="*/ 636 w 1208"/>
                <a:gd name="T23" fmla="*/ 108 h 877"/>
                <a:gd name="T24" fmla="*/ 312 w 1208"/>
                <a:gd name="T25" fmla="*/ 108 h 877"/>
                <a:gd name="T26" fmla="*/ 312 w 1208"/>
                <a:gd name="T27" fmla="*/ 74 h 877"/>
                <a:gd name="T28" fmla="*/ 312 w 1208"/>
                <a:gd name="T29" fmla="*/ 149 h 877"/>
                <a:gd name="T30" fmla="*/ 636 w 1208"/>
                <a:gd name="T31" fmla="*/ 149 h 877"/>
                <a:gd name="T32" fmla="*/ 636 w 1208"/>
                <a:gd name="T33" fmla="*/ 183 h 877"/>
                <a:gd name="T34" fmla="*/ 312 w 1208"/>
                <a:gd name="T35" fmla="*/ 183 h 877"/>
                <a:gd name="T36" fmla="*/ 312 w 1208"/>
                <a:gd name="T37" fmla="*/ 149 h 877"/>
                <a:gd name="T38" fmla="*/ 312 w 1208"/>
                <a:gd name="T39" fmla="*/ 219 h 877"/>
                <a:gd name="T40" fmla="*/ 814 w 1208"/>
                <a:gd name="T41" fmla="*/ 219 h 877"/>
                <a:gd name="T42" fmla="*/ 814 w 1208"/>
                <a:gd name="T43" fmla="*/ 253 h 877"/>
                <a:gd name="T44" fmla="*/ 312 w 1208"/>
                <a:gd name="T45" fmla="*/ 253 h 877"/>
                <a:gd name="T46" fmla="*/ 312 w 1208"/>
                <a:gd name="T47" fmla="*/ 219 h 877"/>
                <a:gd name="T48" fmla="*/ 312 w 1208"/>
                <a:gd name="T49" fmla="*/ 219 h 877"/>
                <a:gd name="T50" fmla="*/ 312 w 1208"/>
                <a:gd name="T51" fmla="*/ 219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8" h="877">
                  <a:moveTo>
                    <a:pt x="1208" y="877"/>
                  </a:moveTo>
                  <a:lnTo>
                    <a:pt x="0" y="877"/>
                  </a:lnTo>
                  <a:lnTo>
                    <a:pt x="604" y="420"/>
                  </a:lnTo>
                  <a:lnTo>
                    <a:pt x="1208" y="877"/>
                  </a:lnTo>
                  <a:close/>
                  <a:moveTo>
                    <a:pt x="312" y="0"/>
                  </a:moveTo>
                  <a:lnTo>
                    <a:pt x="557" y="0"/>
                  </a:lnTo>
                  <a:lnTo>
                    <a:pt x="557" y="34"/>
                  </a:lnTo>
                  <a:lnTo>
                    <a:pt x="312" y="34"/>
                  </a:lnTo>
                  <a:lnTo>
                    <a:pt x="312" y="0"/>
                  </a:lnTo>
                  <a:close/>
                  <a:moveTo>
                    <a:pt x="312" y="74"/>
                  </a:moveTo>
                  <a:lnTo>
                    <a:pt x="636" y="74"/>
                  </a:lnTo>
                  <a:lnTo>
                    <a:pt x="636" y="108"/>
                  </a:lnTo>
                  <a:lnTo>
                    <a:pt x="312" y="108"/>
                  </a:lnTo>
                  <a:lnTo>
                    <a:pt x="312" y="74"/>
                  </a:lnTo>
                  <a:close/>
                  <a:moveTo>
                    <a:pt x="312" y="149"/>
                  </a:moveTo>
                  <a:lnTo>
                    <a:pt x="636" y="149"/>
                  </a:lnTo>
                  <a:lnTo>
                    <a:pt x="636" y="183"/>
                  </a:lnTo>
                  <a:lnTo>
                    <a:pt x="312" y="183"/>
                  </a:lnTo>
                  <a:lnTo>
                    <a:pt x="312" y="149"/>
                  </a:lnTo>
                  <a:close/>
                  <a:moveTo>
                    <a:pt x="312" y="219"/>
                  </a:moveTo>
                  <a:lnTo>
                    <a:pt x="814" y="219"/>
                  </a:lnTo>
                  <a:lnTo>
                    <a:pt x="814" y="253"/>
                  </a:lnTo>
                  <a:lnTo>
                    <a:pt x="312" y="253"/>
                  </a:lnTo>
                  <a:lnTo>
                    <a:pt x="312" y="219"/>
                  </a:lnTo>
                  <a:close/>
                  <a:moveTo>
                    <a:pt x="312" y="219"/>
                  </a:moveTo>
                  <a:lnTo>
                    <a:pt x="312" y="219"/>
                  </a:lnTo>
                  <a:close/>
                </a:path>
              </a:pathLst>
            </a:custGeom>
            <a:solidFill>
              <a:srgbClr val="D2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640"/>
            <p:cNvSpPr>
              <a:spLocks noEditPoints="1"/>
            </p:cNvSpPr>
            <p:nvPr userDrawn="1"/>
          </p:nvSpPr>
          <p:spPr bwMode="auto">
            <a:xfrm>
              <a:off x="6383338" y="4432300"/>
              <a:ext cx="1917700" cy="1392238"/>
            </a:xfrm>
            <a:custGeom>
              <a:avLst/>
              <a:gdLst>
                <a:gd name="T0" fmla="*/ 1208 w 1208"/>
                <a:gd name="T1" fmla="*/ 877 h 877"/>
                <a:gd name="T2" fmla="*/ 0 w 1208"/>
                <a:gd name="T3" fmla="*/ 877 h 877"/>
                <a:gd name="T4" fmla="*/ 604 w 1208"/>
                <a:gd name="T5" fmla="*/ 420 h 877"/>
                <a:gd name="T6" fmla="*/ 1208 w 1208"/>
                <a:gd name="T7" fmla="*/ 877 h 877"/>
                <a:gd name="T8" fmla="*/ 312 w 1208"/>
                <a:gd name="T9" fmla="*/ 0 h 877"/>
                <a:gd name="T10" fmla="*/ 557 w 1208"/>
                <a:gd name="T11" fmla="*/ 0 h 877"/>
                <a:gd name="T12" fmla="*/ 557 w 1208"/>
                <a:gd name="T13" fmla="*/ 34 h 877"/>
                <a:gd name="T14" fmla="*/ 312 w 1208"/>
                <a:gd name="T15" fmla="*/ 34 h 877"/>
                <a:gd name="T16" fmla="*/ 312 w 1208"/>
                <a:gd name="T17" fmla="*/ 0 h 877"/>
                <a:gd name="T18" fmla="*/ 312 w 1208"/>
                <a:gd name="T19" fmla="*/ 74 h 877"/>
                <a:gd name="T20" fmla="*/ 636 w 1208"/>
                <a:gd name="T21" fmla="*/ 74 h 877"/>
                <a:gd name="T22" fmla="*/ 636 w 1208"/>
                <a:gd name="T23" fmla="*/ 108 h 877"/>
                <a:gd name="T24" fmla="*/ 312 w 1208"/>
                <a:gd name="T25" fmla="*/ 108 h 877"/>
                <a:gd name="T26" fmla="*/ 312 w 1208"/>
                <a:gd name="T27" fmla="*/ 74 h 877"/>
                <a:gd name="T28" fmla="*/ 312 w 1208"/>
                <a:gd name="T29" fmla="*/ 149 h 877"/>
                <a:gd name="T30" fmla="*/ 636 w 1208"/>
                <a:gd name="T31" fmla="*/ 149 h 877"/>
                <a:gd name="T32" fmla="*/ 636 w 1208"/>
                <a:gd name="T33" fmla="*/ 183 h 877"/>
                <a:gd name="T34" fmla="*/ 312 w 1208"/>
                <a:gd name="T35" fmla="*/ 183 h 877"/>
                <a:gd name="T36" fmla="*/ 312 w 1208"/>
                <a:gd name="T37" fmla="*/ 149 h 877"/>
                <a:gd name="T38" fmla="*/ 312 w 1208"/>
                <a:gd name="T39" fmla="*/ 219 h 877"/>
                <a:gd name="T40" fmla="*/ 814 w 1208"/>
                <a:gd name="T41" fmla="*/ 219 h 877"/>
                <a:gd name="T42" fmla="*/ 814 w 1208"/>
                <a:gd name="T43" fmla="*/ 253 h 877"/>
                <a:gd name="T44" fmla="*/ 312 w 1208"/>
                <a:gd name="T45" fmla="*/ 253 h 877"/>
                <a:gd name="T46" fmla="*/ 312 w 1208"/>
                <a:gd name="T47" fmla="*/ 219 h 877"/>
                <a:gd name="T48" fmla="*/ 312 w 1208"/>
                <a:gd name="T49" fmla="*/ 219 h 877"/>
                <a:gd name="T50" fmla="*/ 312 w 1208"/>
                <a:gd name="T51" fmla="*/ 219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8" h="877">
                  <a:moveTo>
                    <a:pt x="1208" y="877"/>
                  </a:moveTo>
                  <a:lnTo>
                    <a:pt x="0" y="877"/>
                  </a:lnTo>
                  <a:lnTo>
                    <a:pt x="604" y="420"/>
                  </a:lnTo>
                  <a:lnTo>
                    <a:pt x="1208" y="877"/>
                  </a:lnTo>
                  <a:moveTo>
                    <a:pt x="312" y="0"/>
                  </a:moveTo>
                  <a:lnTo>
                    <a:pt x="557" y="0"/>
                  </a:lnTo>
                  <a:lnTo>
                    <a:pt x="557" y="34"/>
                  </a:lnTo>
                  <a:lnTo>
                    <a:pt x="312" y="34"/>
                  </a:lnTo>
                  <a:lnTo>
                    <a:pt x="312" y="0"/>
                  </a:lnTo>
                  <a:moveTo>
                    <a:pt x="312" y="74"/>
                  </a:moveTo>
                  <a:lnTo>
                    <a:pt x="636" y="74"/>
                  </a:lnTo>
                  <a:lnTo>
                    <a:pt x="636" y="108"/>
                  </a:lnTo>
                  <a:lnTo>
                    <a:pt x="312" y="108"/>
                  </a:lnTo>
                  <a:lnTo>
                    <a:pt x="312" y="74"/>
                  </a:lnTo>
                  <a:moveTo>
                    <a:pt x="312" y="149"/>
                  </a:moveTo>
                  <a:lnTo>
                    <a:pt x="636" y="149"/>
                  </a:lnTo>
                  <a:lnTo>
                    <a:pt x="636" y="183"/>
                  </a:lnTo>
                  <a:lnTo>
                    <a:pt x="312" y="183"/>
                  </a:lnTo>
                  <a:lnTo>
                    <a:pt x="312" y="149"/>
                  </a:lnTo>
                  <a:moveTo>
                    <a:pt x="312" y="219"/>
                  </a:moveTo>
                  <a:lnTo>
                    <a:pt x="814" y="219"/>
                  </a:lnTo>
                  <a:lnTo>
                    <a:pt x="814" y="253"/>
                  </a:lnTo>
                  <a:lnTo>
                    <a:pt x="312" y="253"/>
                  </a:lnTo>
                  <a:lnTo>
                    <a:pt x="312" y="219"/>
                  </a:lnTo>
                  <a:moveTo>
                    <a:pt x="312" y="219"/>
                  </a:moveTo>
                  <a:lnTo>
                    <a:pt x="312" y="2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641"/>
            <p:cNvSpPr>
              <a:spLocks noEditPoints="1"/>
            </p:cNvSpPr>
            <p:nvPr userDrawn="1"/>
          </p:nvSpPr>
          <p:spPr bwMode="auto">
            <a:xfrm>
              <a:off x="7556500" y="4438650"/>
              <a:ext cx="209550" cy="214313"/>
            </a:xfrm>
            <a:custGeom>
              <a:avLst/>
              <a:gdLst>
                <a:gd name="T0" fmla="*/ 63 w 132"/>
                <a:gd name="T1" fmla="*/ 101 h 135"/>
                <a:gd name="T2" fmla="*/ 40 w 132"/>
                <a:gd name="T3" fmla="*/ 101 h 135"/>
                <a:gd name="T4" fmla="*/ 27 w 132"/>
                <a:gd name="T5" fmla="*/ 73 h 135"/>
                <a:gd name="T6" fmla="*/ 47 w 132"/>
                <a:gd name="T7" fmla="*/ 34 h 135"/>
                <a:gd name="T8" fmla="*/ 75 w 132"/>
                <a:gd name="T9" fmla="*/ 32 h 135"/>
                <a:gd name="T10" fmla="*/ 87 w 132"/>
                <a:gd name="T11" fmla="*/ 31 h 135"/>
                <a:gd name="T12" fmla="*/ 89 w 132"/>
                <a:gd name="T13" fmla="*/ 78 h 135"/>
                <a:gd name="T14" fmla="*/ 88 w 132"/>
                <a:gd name="T15" fmla="*/ 92 h 135"/>
                <a:gd name="T16" fmla="*/ 101 w 132"/>
                <a:gd name="T17" fmla="*/ 89 h 135"/>
                <a:gd name="T18" fmla="*/ 118 w 132"/>
                <a:gd name="T19" fmla="*/ 54 h 135"/>
                <a:gd name="T20" fmla="*/ 95 w 132"/>
                <a:gd name="T21" fmla="*/ 16 h 135"/>
                <a:gd name="T22" fmla="*/ 39 w 132"/>
                <a:gd name="T23" fmla="*/ 18 h 135"/>
                <a:gd name="T24" fmla="*/ 10 w 132"/>
                <a:gd name="T25" fmla="*/ 71 h 135"/>
                <a:gd name="T26" fmla="*/ 39 w 132"/>
                <a:gd name="T27" fmla="*/ 118 h 135"/>
                <a:gd name="T28" fmla="*/ 101 w 132"/>
                <a:gd name="T29" fmla="*/ 118 h 135"/>
                <a:gd name="T30" fmla="*/ 132 w 132"/>
                <a:gd name="T31" fmla="*/ 103 h 135"/>
                <a:gd name="T32" fmla="*/ 100 w 132"/>
                <a:gd name="T33" fmla="*/ 130 h 135"/>
                <a:gd name="T34" fmla="*/ 42 w 132"/>
                <a:gd name="T35" fmla="*/ 131 h 135"/>
                <a:gd name="T36" fmla="*/ 6 w 132"/>
                <a:gd name="T37" fmla="*/ 100 h 135"/>
                <a:gd name="T38" fmla="*/ 7 w 132"/>
                <a:gd name="T39" fmla="*/ 39 h 135"/>
                <a:gd name="T40" fmla="*/ 69 w 132"/>
                <a:gd name="T41" fmla="*/ 0 h 135"/>
                <a:gd name="T42" fmla="*/ 122 w 132"/>
                <a:gd name="T43" fmla="*/ 29 h 135"/>
                <a:gd name="T44" fmla="*/ 115 w 132"/>
                <a:gd name="T45" fmla="*/ 91 h 135"/>
                <a:gd name="T46" fmla="*/ 79 w 132"/>
                <a:gd name="T47" fmla="*/ 103 h 135"/>
                <a:gd name="T48" fmla="*/ 74 w 132"/>
                <a:gd name="T49" fmla="*/ 93 h 135"/>
                <a:gd name="T50" fmla="*/ 44 w 132"/>
                <a:gd name="T51" fmla="*/ 89 h 135"/>
                <a:gd name="T52" fmla="*/ 63 w 132"/>
                <a:gd name="T53" fmla="*/ 92 h 135"/>
                <a:gd name="T54" fmla="*/ 78 w 132"/>
                <a:gd name="T55" fmla="*/ 73 h 135"/>
                <a:gd name="T56" fmla="*/ 75 w 132"/>
                <a:gd name="T57" fmla="*/ 44 h 135"/>
                <a:gd name="T58" fmla="*/ 56 w 132"/>
                <a:gd name="T59" fmla="*/ 41 h 135"/>
                <a:gd name="T60" fmla="*/ 42 w 132"/>
                <a:gd name="T61" fmla="*/ 61 h 135"/>
                <a:gd name="T62" fmla="*/ 40 w 132"/>
                <a:gd name="T63" fmla="*/ 7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35">
                  <a:moveTo>
                    <a:pt x="74" y="93"/>
                  </a:moveTo>
                  <a:cubicBezTo>
                    <a:pt x="71" y="96"/>
                    <a:pt x="67" y="99"/>
                    <a:pt x="63" y="101"/>
                  </a:cubicBezTo>
                  <a:cubicBezTo>
                    <a:pt x="60" y="103"/>
                    <a:pt x="56" y="105"/>
                    <a:pt x="52" y="105"/>
                  </a:cubicBezTo>
                  <a:cubicBezTo>
                    <a:pt x="48" y="105"/>
                    <a:pt x="44" y="103"/>
                    <a:pt x="40" y="101"/>
                  </a:cubicBezTo>
                  <a:cubicBezTo>
                    <a:pt x="36" y="99"/>
                    <a:pt x="33" y="95"/>
                    <a:pt x="30" y="90"/>
                  </a:cubicBezTo>
                  <a:cubicBezTo>
                    <a:pt x="28" y="85"/>
                    <a:pt x="27" y="79"/>
                    <a:pt x="27" y="73"/>
                  </a:cubicBezTo>
                  <a:cubicBezTo>
                    <a:pt x="27" y="66"/>
                    <a:pt x="29" y="58"/>
                    <a:pt x="33" y="51"/>
                  </a:cubicBezTo>
                  <a:cubicBezTo>
                    <a:pt x="36" y="43"/>
                    <a:pt x="41" y="38"/>
                    <a:pt x="47" y="34"/>
                  </a:cubicBezTo>
                  <a:cubicBezTo>
                    <a:pt x="52" y="30"/>
                    <a:pt x="58" y="29"/>
                    <a:pt x="63" y="29"/>
                  </a:cubicBezTo>
                  <a:cubicBezTo>
                    <a:pt x="67" y="29"/>
                    <a:pt x="71" y="30"/>
                    <a:pt x="75" y="32"/>
                  </a:cubicBezTo>
                  <a:cubicBezTo>
                    <a:pt x="78" y="34"/>
                    <a:pt x="82" y="37"/>
                    <a:pt x="84" y="4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8" y="84"/>
                    <a:pt x="87" y="88"/>
                    <a:pt x="87" y="88"/>
                  </a:cubicBezTo>
                  <a:cubicBezTo>
                    <a:pt x="87" y="90"/>
                    <a:pt x="87" y="91"/>
                    <a:pt x="88" y="92"/>
                  </a:cubicBezTo>
                  <a:cubicBezTo>
                    <a:pt x="89" y="92"/>
                    <a:pt x="90" y="93"/>
                    <a:pt x="92" y="93"/>
                  </a:cubicBezTo>
                  <a:cubicBezTo>
                    <a:pt x="94" y="93"/>
                    <a:pt x="97" y="92"/>
                    <a:pt x="101" y="89"/>
                  </a:cubicBezTo>
                  <a:cubicBezTo>
                    <a:pt x="107" y="85"/>
                    <a:pt x="111" y="80"/>
                    <a:pt x="114" y="74"/>
                  </a:cubicBezTo>
                  <a:cubicBezTo>
                    <a:pt x="117" y="68"/>
                    <a:pt x="118" y="61"/>
                    <a:pt x="118" y="54"/>
                  </a:cubicBezTo>
                  <a:cubicBezTo>
                    <a:pt x="118" y="47"/>
                    <a:pt x="117" y="39"/>
                    <a:pt x="113" y="33"/>
                  </a:cubicBezTo>
                  <a:cubicBezTo>
                    <a:pt x="109" y="26"/>
                    <a:pt x="103" y="21"/>
                    <a:pt x="95" y="16"/>
                  </a:cubicBezTo>
                  <a:cubicBezTo>
                    <a:pt x="87" y="12"/>
                    <a:pt x="78" y="10"/>
                    <a:pt x="69" y="10"/>
                  </a:cubicBezTo>
                  <a:cubicBezTo>
                    <a:pt x="58" y="10"/>
                    <a:pt x="48" y="13"/>
                    <a:pt x="39" y="18"/>
                  </a:cubicBezTo>
                  <a:cubicBezTo>
                    <a:pt x="30" y="23"/>
                    <a:pt x="23" y="30"/>
                    <a:pt x="18" y="40"/>
                  </a:cubicBezTo>
                  <a:cubicBezTo>
                    <a:pt x="13" y="49"/>
                    <a:pt x="10" y="60"/>
                    <a:pt x="10" y="71"/>
                  </a:cubicBezTo>
                  <a:cubicBezTo>
                    <a:pt x="10" y="82"/>
                    <a:pt x="13" y="92"/>
                    <a:pt x="18" y="100"/>
                  </a:cubicBezTo>
                  <a:cubicBezTo>
                    <a:pt x="23" y="108"/>
                    <a:pt x="30" y="114"/>
                    <a:pt x="39" y="118"/>
                  </a:cubicBezTo>
                  <a:cubicBezTo>
                    <a:pt x="49" y="122"/>
                    <a:pt x="59" y="124"/>
                    <a:pt x="71" y="124"/>
                  </a:cubicBezTo>
                  <a:cubicBezTo>
                    <a:pt x="83" y="124"/>
                    <a:pt x="93" y="122"/>
                    <a:pt x="101" y="118"/>
                  </a:cubicBezTo>
                  <a:cubicBezTo>
                    <a:pt x="109" y="114"/>
                    <a:pt x="116" y="109"/>
                    <a:pt x="120" y="103"/>
                  </a:cubicBezTo>
                  <a:cubicBezTo>
                    <a:pt x="132" y="103"/>
                    <a:pt x="132" y="103"/>
                    <a:pt x="132" y="103"/>
                  </a:cubicBezTo>
                  <a:cubicBezTo>
                    <a:pt x="130" y="108"/>
                    <a:pt x="126" y="113"/>
                    <a:pt x="120" y="118"/>
                  </a:cubicBezTo>
                  <a:cubicBezTo>
                    <a:pt x="115" y="123"/>
                    <a:pt x="108" y="127"/>
                    <a:pt x="100" y="130"/>
                  </a:cubicBezTo>
                  <a:cubicBezTo>
                    <a:pt x="92" y="133"/>
                    <a:pt x="82" y="135"/>
                    <a:pt x="71" y="135"/>
                  </a:cubicBezTo>
                  <a:cubicBezTo>
                    <a:pt x="61" y="135"/>
                    <a:pt x="51" y="133"/>
                    <a:pt x="42" y="131"/>
                  </a:cubicBezTo>
                  <a:cubicBezTo>
                    <a:pt x="33" y="128"/>
                    <a:pt x="26" y="124"/>
                    <a:pt x="20" y="119"/>
                  </a:cubicBezTo>
                  <a:cubicBezTo>
                    <a:pt x="14" y="113"/>
                    <a:pt x="9" y="107"/>
                    <a:pt x="6" y="100"/>
                  </a:cubicBezTo>
                  <a:cubicBezTo>
                    <a:pt x="2" y="91"/>
                    <a:pt x="0" y="82"/>
                    <a:pt x="0" y="72"/>
                  </a:cubicBezTo>
                  <a:cubicBezTo>
                    <a:pt x="0" y="60"/>
                    <a:pt x="2" y="50"/>
                    <a:pt x="7" y="39"/>
                  </a:cubicBezTo>
                  <a:cubicBezTo>
                    <a:pt x="13" y="27"/>
                    <a:pt x="21" y="17"/>
                    <a:pt x="31" y="10"/>
                  </a:cubicBezTo>
                  <a:cubicBezTo>
                    <a:pt x="42" y="4"/>
                    <a:pt x="54" y="0"/>
                    <a:pt x="69" y="0"/>
                  </a:cubicBezTo>
                  <a:cubicBezTo>
                    <a:pt x="81" y="0"/>
                    <a:pt x="91" y="3"/>
                    <a:pt x="100" y="7"/>
                  </a:cubicBezTo>
                  <a:cubicBezTo>
                    <a:pt x="110" y="12"/>
                    <a:pt x="117" y="19"/>
                    <a:pt x="122" y="29"/>
                  </a:cubicBezTo>
                  <a:cubicBezTo>
                    <a:pt x="127" y="37"/>
                    <a:pt x="129" y="45"/>
                    <a:pt x="129" y="55"/>
                  </a:cubicBezTo>
                  <a:cubicBezTo>
                    <a:pt x="129" y="68"/>
                    <a:pt x="124" y="80"/>
                    <a:pt x="115" y="91"/>
                  </a:cubicBezTo>
                  <a:cubicBezTo>
                    <a:pt x="106" y="100"/>
                    <a:pt x="97" y="105"/>
                    <a:pt x="87" y="105"/>
                  </a:cubicBezTo>
                  <a:cubicBezTo>
                    <a:pt x="84" y="105"/>
                    <a:pt x="81" y="104"/>
                    <a:pt x="79" y="103"/>
                  </a:cubicBezTo>
                  <a:cubicBezTo>
                    <a:pt x="77" y="102"/>
                    <a:pt x="75" y="101"/>
                    <a:pt x="75" y="99"/>
                  </a:cubicBezTo>
                  <a:cubicBezTo>
                    <a:pt x="74" y="98"/>
                    <a:pt x="74" y="96"/>
                    <a:pt x="74" y="93"/>
                  </a:cubicBezTo>
                  <a:close/>
                  <a:moveTo>
                    <a:pt x="40" y="74"/>
                  </a:moveTo>
                  <a:cubicBezTo>
                    <a:pt x="40" y="80"/>
                    <a:pt x="41" y="85"/>
                    <a:pt x="44" y="89"/>
                  </a:cubicBezTo>
                  <a:cubicBezTo>
                    <a:pt x="47" y="92"/>
                    <a:pt x="51" y="94"/>
                    <a:pt x="55" y="94"/>
                  </a:cubicBezTo>
                  <a:cubicBezTo>
                    <a:pt x="57" y="94"/>
                    <a:pt x="60" y="93"/>
                    <a:pt x="63" y="92"/>
                  </a:cubicBezTo>
                  <a:cubicBezTo>
                    <a:pt x="66" y="90"/>
                    <a:pt x="69" y="88"/>
                    <a:pt x="71" y="85"/>
                  </a:cubicBezTo>
                  <a:cubicBezTo>
                    <a:pt x="74" y="82"/>
                    <a:pt x="76" y="78"/>
                    <a:pt x="78" y="73"/>
                  </a:cubicBezTo>
                  <a:cubicBezTo>
                    <a:pt x="79" y="68"/>
                    <a:pt x="80" y="64"/>
                    <a:pt x="80" y="59"/>
                  </a:cubicBezTo>
                  <a:cubicBezTo>
                    <a:pt x="80" y="53"/>
                    <a:pt x="79" y="48"/>
                    <a:pt x="75" y="44"/>
                  </a:cubicBezTo>
                  <a:cubicBezTo>
                    <a:pt x="72" y="41"/>
                    <a:pt x="68" y="39"/>
                    <a:pt x="64" y="39"/>
                  </a:cubicBezTo>
                  <a:cubicBezTo>
                    <a:pt x="61" y="39"/>
                    <a:pt x="58" y="40"/>
                    <a:pt x="56" y="41"/>
                  </a:cubicBezTo>
                  <a:cubicBezTo>
                    <a:pt x="53" y="43"/>
                    <a:pt x="50" y="45"/>
                    <a:pt x="48" y="49"/>
                  </a:cubicBezTo>
                  <a:cubicBezTo>
                    <a:pt x="45" y="52"/>
                    <a:pt x="43" y="56"/>
                    <a:pt x="42" y="61"/>
                  </a:cubicBezTo>
                  <a:cubicBezTo>
                    <a:pt x="41" y="65"/>
                    <a:pt x="40" y="70"/>
                    <a:pt x="40" y="74"/>
                  </a:cubicBezTo>
                  <a:close/>
                  <a:moveTo>
                    <a:pt x="40" y="74"/>
                  </a:moveTo>
                  <a:cubicBezTo>
                    <a:pt x="40" y="74"/>
                    <a:pt x="40" y="74"/>
                    <a:pt x="40" y="74"/>
                  </a:cubicBezTo>
                </a:path>
              </a:pathLst>
            </a:custGeom>
            <a:solidFill>
              <a:srgbClr val="FDC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Rectangle 642"/>
            <p:cNvSpPr>
              <a:spLocks noChangeArrowheads="1"/>
            </p:cNvSpPr>
            <p:nvPr userDrawn="1"/>
          </p:nvSpPr>
          <p:spPr bwMode="auto">
            <a:xfrm>
              <a:off x="5781675" y="5527675"/>
              <a:ext cx="133350" cy="214313"/>
            </a:xfrm>
            <a:prstGeom prst="rect">
              <a:avLst/>
            </a:pr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Rectangle 643"/>
            <p:cNvSpPr>
              <a:spLocks noChangeArrowheads="1"/>
            </p:cNvSpPr>
            <p:nvPr userDrawn="1"/>
          </p:nvSpPr>
          <p:spPr bwMode="auto">
            <a:xfrm>
              <a:off x="5781675" y="5527675"/>
              <a:ext cx="66675" cy="214313"/>
            </a:xfrm>
            <a:prstGeom prst="rect">
              <a:avLst/>
            </a:prstGeom>
            <a:solidFill>
              <a:srgbClr val="1A7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644"/>
            <p:cNvSpPr>
              <a:spLocks noEditPoints="1"/>
            </p:cNvSpPr>
            <p:nvPr userDrawn="1"/>
          </p:nvSpPr>
          <p:spPr bwMode="auto">
            <a:xfrm>
              <a:off x="5434013" y="4832350"/>
              <a:ext cx="830263" cy="708025"/>
            </a:xfrm>
            <a:custGeom>
              <a:avLst/>
              <a:gdLst>
                <a:gd name="T0" fmla="*/ 452 w 523"/>
                <a:gd name="T1" fmla="*/ 445 h 445"/>
                <a:gd name="T2" fmla="*/ 70 w 523"/>
                <a:gd name="T3" fmla="*/ 445 h 445"/>
                <a:gd name="T4" fmla="*/ 0 w 523"/>
                <a:gd name="T5" fmla="*/ 375 h 445"/>
                <a:gd name="T6" fmla="*/ 0 w 523"/>
                <a:gd name="T7" fmla="*/ 71 h 445"/>
                <a:gd name="T8" fmla="*/ 70 w 523"/>
                <a:gd name="T9" fmla="*/ 0 h 445"/>
                <a:gd name="T10" fmla="*/ 452 w 523"/>
                <a:gd name="T11" fmla="*/ 0 h 445"/>
                <a:gd name="T12" fmla="*/ 523 w 523"/>
                <a:gd name="T13" fmla="*/ 71 h 445"/>
                <a:gd name="T14" fmla="*/ 523 w 523"/>
                <a:gd name="T15" fmla="*/ 375 h 445"/>
                <a:gd name="T16" fmla="*/ 452 w 523"/>
                <a:gd name="T17" fmla="*/ 445 h 445"/>
                <a:gd name="T18" fmla="*/ 70 w 523"/>
                <a:gd name="T19" fmla="*/ 33 h 445"/>
                <a:gd name="T20" fmla="*/ 33 w 523"/>
                <a:gd name="T21" fmla="*/ 71 h 445"/>
                <a:gd name="T22" fmla="*/ 33 w 523"/>
                <a:gd name="T23" fmla="*/ 375 h 445"/>
                <a:gd name="T24" fmla="*/ 70 w 523"/>
                <a:gd name="T25" fmla="*/ 412 h 445"/>
                <a:gd name="T26" fmla="*/ 452 w 523"/>
                <a:gd name="T27" fmla="*/ 412 h 445"/>
                <a:gd name="T28" fmla="*/ 490 w 523"/>
                <a:gd name="T29" fmla="*/ 375 h 445"/>
                <a:gd name="T30" fmla="*/ 490 w 523"/>
                <a:gd name="T31" fmla="*/ 71 h 445"/>
                <a:gd name="T32" fmla="*/ 452 w 523"/>
                <a:gd name="T33" fmla="*/ 33 h 445"/>
                <a:gd name="T34" fmla="*/ 70 w 523"/>
                <a:gd name="T35" fmla="*/ 33 h 445"/>
                <a:gd name="T36" fmla="*/ 70 w 523"/>
                <a:gd name="T37" fmla="*/ 33 h 445"/>
                <a:gd name="T38" fmla="*/ 70 w 523"/>
                <a:gd name="T39" fmla="*/ 33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3" h="445">
                  <a:moveTo>
                    <a:pt x="452" y="445"/>
                  </a:moveTo>
                  <a:cubicBezTo>
                    <a:pt x="70" y="445"/>
                    <a:pt x="70" y="445"/>
                    <a:pt x="70" y="445"/>
                  </a:cubicBezTo>
                  <a:cubicBezTo>
                    <a:pt x="31" y="445"/>
                    <a:pt x="0" y="414"/>
                    <a:pt x="0" y="37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91" y="0"/>
                    <a:pt x="523" y="32"/>
                    <a:pt x="523" y="71"/>
                  </a:cubicBezTo>
                  <a:cubicBezTo>
                    <a:pt x="523" y="375"/>
                    <a:pt x="523" y="375"/>
                    <a:pt x="523" y="375"/>
                  </a:cubicBezTo>
                  <a:cubicBezTo>
                    <a:pt x="523" y="414"/>
                    <a:pt x="491" y="445"/>
                    <a:pt x="452" y="445"/>
                  </a:cubicBezTo>
                  <a:close/>
                  <a:moveTo>
                    <a:pt x="70" y="33"/>
                  </a:moveTo>
                  <a:cubicBezTo>
                    <a:pt x="50" y="33"/>
                    <a:pt x="33" y="50"/>
                    <a:pt x="33" y="71"/>
                  </a:cubicBezTo>
                  <a:cubicBezTo>
                    <a:pt x="33" y="375"/>
                    <a:pt x="33" y="375"/>
                    <a:pt x="33" y="375"/>
                  </a:cubicBezTo>
                  <a:cubicBezTo>
                    <a:pt x="33" y="395"/>
                    <a:pt x="50" y="412"/>
                    <a:pt x="70" y="412"/>
                  </a:cubicBezTo>
                  <a:cubicBezTo>
                    <a:pt x="452" y="412"/>
                    <a:pt x="452" y="412"/>
                    <a:pt x="452" y="412"/>
                  </a:cubicBezTo>
                  <a:cubicBezTo>
                    <a:pt x="473" y="412"/>
                    <a:pt x="490" y="395"/>
                    <a:pt x="490" y="375"/>
                  </a:cubicBezTo>
                  <a:cubicBezTo>
                    <a:pt x="490" y="71"/>
                    <a:pt x="490" y="71"/>
                    <a:pt x="490" y="71"/>
                  </a:cubicBezTo>
                  <a:cubicBezTo>
                    <a:pt x="490" y="50"/>
                    <a:pt x="473" y="33"/>
                    <a:pt x="452" y="33"/>
                  </a:cubicBezTo>
                  <a:lnTo>
                    <a:pt x="70" y="33"/>
                  </a:lnTo>
                  <a:close/>
                  <a:moveTo>
                    <a:pt x="70" y="33"/>
                  </a:moveTo>
                  <a:cubicBezTo>
                    <a:pt x="70" y="33"/>
                    <a:pt x="70" y="33"/>
                    <a:pt x="70" y="33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645"/>
            <p:cNvSpPr>
              <a:spLocks noEditPoints="1"/>
            </p:cNvSpPr>
            <p:nvPr userDrawn="1"/>
          </p:nvSpPr>
          <p:spPr bwMode="auto">
            <a:xfrm>
              <a:off x="5567363" y="4287838"/>
              <a:ext cx="563563" cy="1173163"/>
            </a:xfrm>
            <a:custGeom>
              <a:avLst/>
              <a:gdLst>
                <a:gd name="T0" fmla="*/ 177 w 355"/>
                <a:gd name="T1" fmla="*/ 738 h 738"/>
                <a:gd name="T2" fmla="*/ 0 w 355"/>
                <a:gd name="T3" fmla="*/ 561 h 738"/>
                <a:gd name="T4" fmla="*/ 0 w 355"/>
                <a:gd name="T5" fmla="*/ 178 h 738"/>
                <a:gd name="T6" fmla="*/ 177 w 355"/>
                <a:gd name="T7" fmla="*/ 0 h 738"/>
                <a:gd name="T8" fmla="*/ 355 w 355"/>
                <a:gd name="T9" fmla="*/ 178 h 738"/>
                <a:gd name="T10" fmla="*/ 355 w 355"/>
                <a:gd name="T11" fmla="*/ 561 h 738"/>
                <a:gd name="T12" fmla="*/ 177 w 355"/>
                <a:gd name="T13" fmla="*/ 738 h 738"/>
                <a:gd name="T14" fmla="*/ 177 w 355"/>
                <a:gd name="T15" fmla="*/ 738 h 738"/>
                <a:gd name="T16" fmla="*/ 177 w 355"/>
                <a:gd name="T17" fmla="*/ 73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738">
                  <a:moveTo>
                    <a:pt x="177" y="738"/>
                  </a:moveTo>
                  <a:cubicBezTo>
                    <a:pt x="80" y="738"/>
                    <a:pt x="0" y="659"/>
                    <a:pt x="0" y="56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80"/>
                    <a:pt x="80" y="0"/>
                    <a:pt x="177" y="0"/>
                  </a:cubicBezTo>
                  <a:cubicBezTo>
                    <a:pt x="275" y="0"/>
                    <a:pt x="355" y="80"/>
                    <a:pt x="355" y="178"/>
                  </a:cubicBezTo>
                  <a:cubicBezTo>
                    <a:pt x="355" y="561"/>
                    <a:pt x="355" y="561"/>
                    <a:pt x="355" y="561"/>
                  </a:cubicBezTo>
                  <a:cubicBezTo>
                    <a:pt x="355" y="659"/>
                    <a:pt x="275" y="738"/>
                    <a:pt x="177" y="738"/>
                  </a:cubicBezTo>
                  <a:close/>
                  <a:moveTo>
                    <a:pt x="177" y="738"/>
                  </a:moveTo>
                  <a:cubicBezTo>
                    <a:pt x="177" y="738"/>
                    <a:pt x="177" y="738"/>
                    <a:pt x="177" y="738"/>
                  </a:cubicBezTo>
                </a:path>
              </a:pathLst>
            </a:custGeom>
            <a:solidFill>
              <a:srgbClr val="83C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646"/>
            <p:cNvSpPr>
              <a:spLocks noEditPoints="1"/>
            </p:cNvSpPr>
            <p:nvPr userDrawn="1"/>
          </p:nvSpPr>
          <p:spPr bwMode="auto">
            <a:xfrm>
              <a:off x="5848350" y="4289425"/>
              <a:ext cx="282575" cy="1171575"/>
            </a:xfrm>
            <a:custGeom>
              <a:avLst/>
              <a:gdLst>
                <a:gd name="T0" fmla="*/ 0 w 178"/>
                <a:gd name="T1" fmla="*/ 0 h 737"/>
                <a:gd name="T2" fmla="*/ 0 w 178"/>
                <a:gd name="T3" fmla="*/ 737 h 737"/>
                <a:gd name="T4" fmla="*/ 178 w 178"/>
                <a:gd name="T5" fmla="*/ 560 h 737"/>
                <a:gd name="T6" fmla="*/ 178 w 178"/>
                <a:gd name="T7" fmla="*/ 177 h 737"/>
                <a:gd name="T8" fmla="*/ 0 w 178"/>
                <a:gd name="T9" fmla="*/ 0 h 737"/>
                <a:gd name="T10" fmla="*/ 0 w 178"/>
                <a:gd name="T11" fmla="*/ 0 h 737"/>
                <a:gd name="T12" fmla="*/ 0 w 178"/>
                <a:gd name="T13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737">
                  <a:moveTo>
                    <a:pt x="0" y="0"/>
                  </a:moveTo>
                  <a:cubicBezTo>
                    <a:pt x="0" y="737"/>
                    <a:pt x="0" y="737"/>
                    <a:pt x="0" y="737"/>
                  </a:cubicBezTo>
                  <a:cubicBezTo>
                    <a:pt x="98" y="737"/>
                    <a:pt x="178" y="658"/>
                    <a:pt x="178" y="560"/>
                  </a:cubicBezTo>
                  <a:cubicBezTo>
                    <a:pt x="178" y="177"/>
                    <a:pt x="178" y="177"/>
                    <a:pt x="178" y="177"/>
                  </a:cubicBezTo>
                  <a:cubicBezTo>
                    <a:pt x="178" y="79"/>
                    <a:pt x="98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647"/>
            <p:cNvSpPr>
              <a:spLocks noEditPoints="1"/>
            </p:cNvSpPr>
            <p:nvPr userDrawn="1"/>
          </p:nvSpPr>
          <p:spPr bwMode="auto">
            <a:xfrm>
              <a:off x="5599113" y="4562475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7 w 22"/>
                <a:gd name="T5" fmla="*/ 22 h 24"/>
                <a:gd name="T6" fmla="*/ 22 w 22"/>
                <a:gd name="T7" fmla="*/ 12 h 24"/>
                <a:gd name="T8" fmla="*/ 17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7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648"/>
            <p:cNvSpPr>
              <a:spLocks noEditPoints="1"/>
            </p:cNvSpPr>
            <p:nvPr userDrawn="1"/>
          </p:nvSpPr>
          <p:spPr bwMode="auto">
            <a:xfrm>
              <a:off x="5665788" y="4562475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6 w 22"/>
                <a:gd name="T5" fmla="*/ 22 h 24"/>
                <a:gd name="T6" fmla="*/ 22 w 22"/>
                <a:gd name="T7" fmla="*/ 12 h 24"/>
                <a:gd name="T8" fmla="*/ 16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6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649"/>
            <p:cNvSpPr>
              <a:spLocks noEditPoints="1"/>
            </p:cNvSpPr>
            <p:nvPr userDrawn="1"/>
          </p:nvSpPr>
          <p:spPr bwMode="auto">
            <a:xfrm>
              <a:off x="5730875" y="4562475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3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1" y="20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Freeform 650"/>
            <p:cNvSpPr>
              <a:spLocks noEditPoints="1"/>
            </p:cNvSpPr>
            <p:nvPr userDrawn="1"/>
          </p:nvSpPr>
          <p:spPr bwMode="auto">
            <a:xfrm>
              <a:off x="5797550" y="4562475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2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0" y="20"/>
                    <a:pt x="23" y="16"/>
                    <a:pt x="23" y="12"/>
                  </a:cubicBezTo>
                  <a:cubicBezTo>
                    <a:pt x="23" y="8"/>
                    <a:pt x="20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651"/>
            <p:cNvSpPr>
              <a:spLocks noEditPoints="1"/>
            </p:cNvSpPr>
            <p:nvPr userDrawn="1"/>
          </p:nvSpPr>
          <p:spPr bwMode="auto">
            <a:xfrm>
              <a:off x="5864225" y="4564063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652"/>
            <p:cNvSpPr>
              <a:spLocks noEditPoints="1"/>
            </p:cNvSpPr>
            <p:nvPr userDrawn="1"/>
          </p:nvSpPr>
          <p:spPr bwMode="auto">
            <a:xfrm>
              <a:off x="5930900" y="4564063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Freeform 653"/>
            <p:cNvSpPr>
              <a:spLocks noEditPoints="1"/>
            </p:cNvSpPr>
            <p:nvPr userDrawn="1"/>
          </p:nvSpPr>
          <p:spPr bwMode="auto">
            <a:xfrm>
              <a:off x="5997575" y="4564063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Freeform 654"/>
            <p:cNvSpPr>
              <a:spLocks noEditPoints="1"/>
            </p:cNvSpPr>
            <p:nvPr userDrawn="1"/>
          </p:nvSpPr>
          <p:spPr bwMode="auto">
            <a:xfrm>
              <a:off x="6062663" y="4564063"/>
              <a:ext cx="36513" cy="34925"/>
            </a:xfrm>
            <a:custGeom>
              <a:avLst/>
              <a:gdLst>
                <a:gd name="T0" fmla="*/ 0 w 23"/>
                <a:gd name="T1" fmla="*/ 11 h 22"/>
                <a:gd name="T2" fmla="*/ 12 w 23"/>
                <a:gd name="T3" fmla="*/ 22 h 22"/>
                <a:gd name="T4" fmla="*/ 23 w 23"/>
                <a:gd name="T5" fmla="*/ 11 h 22"/>
                <a:gd name="T6" fmla="*/ 12 w 23"/>
                <a:gd name="T7" fmla="*/ 0 h 22"/>
                <a:gd name="T8" fmla="*/ 0 w 23"/>
                <a:gd name="T9" fmla="*/ 11 h 22"/>
                <a:gd name="T10" fmla="*/ 0 w 23"/>
                <a:gd name="T11" fmla="*/ 11 h 22"/>
                <a:gd name="T12" fmla="*/ 0 w 23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0" y="11"/>
                  </a:moveTo>
                  <a:cubicBezTo>
                    <a:pt x="0" y="17"/>
                    <a:pt x="5" y="22"/>
                    <a:pt x="12" y="22"/>
                  </a:cubicBezTo>
                  <a:cubicBezTo>
                    <a:pt x="18" y="22"/>
                    <a:pt x="23" y="17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Freeform 655"/>
            <p:cNvSpPr>
              <a:spLocks noEditPoints="1"/>
            </p:cNvSpPr>
            <p:nvPr userDrawn="1"/>
          </p:nvSpPr>
          <p:spPr bwMode="auto">
            <a:xfrm>
              <a:off x="5599113" y="4670425"/>
              <a:ext cx="34925" cy="36513"/>
            </a:xfrm>
            <a:custGeom>
              <a:avLst/>
              <a:gdLst>
                <a:gd name="T0" fmla="*/ 0 w 22"/>
                <a:gd name="T1" fmla="*/ 11 h 23"/>
                <a:gd name="T2" fmla="*/ 5 w 22"/>
                <a:gd name="T3" fmla="*/ 21 h 23"/>
                <a:gd name="T4" fmla="*/ 17 w 22"/>
                <a:gd name="T5" fmla="*/ 21 h 23"/>
                <a:gd name="T6" fmla="*/ 22 w 22"/>
                <a:gd name="T7" fmla="*/ 11 h 23"/>
                <a:gd name="T8" fmla="*/ 17 w 22"/>
                <a:gd name="T9" fmla="*/ 2 h 23"/>
                <a:gd name="T10" fmla="*/ 5 w 22"/>
                <a:gd name="T11" fmla="*/ 2 h 23"/>
                <a:gd name="T12" fmla="*/ 0 w 22"/>
                <a:gd name="T13" fmla="*/ 11 h 23"/>
                <a:gd name="T14" fmla="*/ 0 w 22"/>
                <a:gd name="T15" fmla="*/ 11 h 23"/>
                <a:gd name="T16" fmla="*/ 0 w 22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5"/>
                    <a:pt x="2" y="19"/>
                    <a:pt x="5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5"/>
                    <a:pt x="22" y="11"/>
                  </a:cubicBezTo>
                  <a:cubicBezTo>
                    <a:pt x="22" y="7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Freeform 656"/>
            <p:cNvSpPr>
              <a:spLocks noEditPoints="1"/>
            </p:cNvSpPr>
            <p:nvPr userDrawn="1"/>
          </p:nvSpPr>
          <p:spPr bwMode="auto">
            <a:xfrm>
              <a:off x="5665788" y="4670425"/>
              <a:ext cx="34925" cy="36513"/>
            </a:xfrm>
            <a:custGeom>
              <a:avLst/>
              <a:gdLst>
                <a:gd name="T0" fmla="*/ 0 w 22"/>
                <a:gd name="T1" fmla="*/ 11 h 23"/>
                <a:gd name="T2" fmla="*/ 5 w 22"/>
                <a:gd name="T3" fmla="*/ 21 h 23"/>
                <a:gd name="T4" fmla="*/ 16 w 22"/>
                <a:gd name="T5" fmla="*/ 21 h 23"/>
                <a:gd name="T6" fmla="*/ 22 w 22"/>
                <a:gd name="T7" fmla="*/ 11 h 23"/>
                <a:gd name="T8" fmla="*/ 16 w 22"/>
                <a:gd name="T9" fmla="*/ 2 h 23"/>
                <a:gd name="T10" fmla="*/ 5 w 22"/>
                <a:gd name="T11" fmla="*/ 2 h 23"/>
                <a:gd name="T12" fmla="*/ 0 w 22"/>
                <a:gd name="T13" fmla="*/ 11 h 23"/>
                <a:gd name="T14" fmla="*/ 0 w 22"/>
                <a:gd name="T15" fmla="*/ 11 h 23"/>
                <a:gd name="T16" fmla="*/ 0 w 22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5"/>
                    <a:pt x="2" y="19"/>
                    <a:pt x="5" y="21"/>
                  </a:cubicBezTo>
                  <a:cubicBezTo>
                    <a:pt x="9" y="23"/>
                    <a:pt x="13" y="23"/>
                    <a:pt x="16" y="21"/>
                  </a:cubicBezTo>
                  <a:cubicBezTo>
                    <a:pt x="20" y="19"/>
                    <a:pt x="22" y="15"/>
                    <a:pt x="22" y="11"/>
                  </a:cubicBezTo>
                  <a:cubicBezTo>
                    <a:pt x="22" y="7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Freeform 657"/>
            <p:cNvSpPr>
              <a:spLocks noEditPoints="1"/>
            </p:cNvSpPr>
            <p:nvPr userDrawn="1"/>
          </p:nvSpPr>
          <p:spPr bwMode="auto">
            <a:xfrm>
              <a:off x="5730875" y="4670425"/>
              <a:ext cx="36513" cy="36513"/>
            </a:xfrm>
            <a:custGeom>
              <a:avLst/>
              <a:gdLst>
                <a:gd name="T0" fmla="*/ 0 w 23"/>
                <a:gd name="T1" fmla="*/ 11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1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1 h 23"/>
                <a:gd name="T14" fmla="*/ 0 w 23"/>
                <a:gd name="T15" fmla="*/ 11 h 23"/>
                <a:gd name="T16" fmla="*/ 0 w 23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1"/>
                  </a:moveTo>
                  <a:cubicBezTo>
                    <a:pt x="0" y="15"/>
                    <a:pt x="3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5"/>
                    <a:pt x="23" y="11"/>
                  </a:cubicBezTo>
                  <a:cubicBezTo>
                    <a:pt x="23" y="7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Freeform 658"/>
            <p:cNvSpPr>
              <a:spLocks noEditPoints="1"/>
            </p:cNvSpPr>
            <p:nvPr userDrawn="1"/>
          </p:nvSpPr>
          <p:spPr bwMode="auto">
            <a:xfrm>
              <a:off x="5797550" y="4670425"/>
              <a:ext cx="36513" cy="36513"/>
            </a:xfrm>
            <a:custGeom>
              <a:avLst/>
              <a:gdLst>
                <a:gd name="T0" fmla="*/ 0 w 23"/>
                <a:gd name="T1" fmla="*/ 11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1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1 h 23"/>
                <a:gd name="T14" fmla="*/ 0 w 23"/>
                <a:gd name="T15" fmla="*/ 11 h 23"/>
                <a:gd name="T16" fmla="*/ 0 w 23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1"/>
                  </a:moveTo>
                  <a:cubicBezTo>
                    <a:pt x="0" y="15"/>
                    <a:pt x="2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0" y="19"/>
                    <a:pt x="23" y="15"/>
                    <a:pt x="23" y="11"/>
                  </a:cubicBezTo>
                  <a:cubicBezTo>
                    <a:pt x="23" y="7"/>
                    <a:pt x="20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Freeform 659"/>
            <p:cNvSpPr>
              <a:spLocks noEditPoints="1"/>
            </p:cNvSpPr>
            <p:nvPr userDrawn="1"/>
          </p:nvSpPr>
          <p:spPr bwMode="auto">
            <a:xfrm>
              <a:off x="5864225" y="4670425"/>
              <a:ext cx="34925" cy="36513"/>
            </a:xfrm>
            <a:custGeom>
              <a:avLst/>
              <a:gdLst>
                <a:gd name="T0" fmla="*/ 0 w 22"/>
                <a:gd name="T1" fmla="*/ 11 h 23"/>
                <a:gd name="T2" fmla="*/ 11 w 22"/>
                <a:gd name="T3" fmla="*/ 23 h 23"/>
                <a:gd name="T4" fmla="*/ 22 w 22"/>
                <a:gd name="T5" fmla="*/ 11 h 23"/>
                <a:gd name="T6" fmla="*/ 11 w 22"/>
                <a:gd name="T7" fmla="*/ 0 h 23"/>
                <a:gd name="T8" fmla="*/ 0 w 22"/>
                <a:gd name="T9" fmla="*/ 11 h 23"/>
                <a:gd name="T10" fmla="*/ 0 w 22"/>
                <a:gd name="T11" fmla="*/ 11 h 23"/>
                <a:gd name="T12" fmla="*/ 0 w 22"/>
                <a:gd name="T1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Freeform 660"/>
            <p:cNvSpPr>
              <a:spLocks noEditPoints="1"/>
            </p:cNvSpPr>
            <p:nvPr userDrawn="1"/>
          </p:nvSpPr>
          <p:spPr bwMode="auto">
            <a:xfrm>
              <a:off x="5930900" y="4670425"/>
              <a:ext cx="34925" cy="36513"/>
            </a:xfrm>
            <a:custGeom>
              <a:avLst/>
              <a:gdLst>
                <a:gd name="T0" fmla="*/ 0 w 22"/>
                <a:gd name="T1" fmla="*/ 11 h 23"/>
                <a:gd name="T2" fmla="*/ 11 w 22"/>
                <a:gd name="T3" fmla="*/ 23 h 23"/>
                <a:gd name="T4" fmla="*/ 22 w 22"/>
                <a:gd name="T5" fmla="*/ 11 h 23"/>
                <a:gd name="T6" fmla="*/ 11 w 22"/>
                <a:gd name="T7" fmla="*/ 0 h 23"/>
                <a:gd name="T8" fmla="*/ 0 w 22"/>
                <a:gd name="T9" fmla="*/ 11 h 23"/>
                <a:gd name="T10" fmla="*/ 0 w 22"/>
                <a:gd name="T11" fmla="*/ 11 h 23"/>
                <a:gd name="T12" fmla="*/ 0 w 22"/>
                <a:gd name="T1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Freeform 661"/>
            <p:cNvSpPr>
              <a:spLocks noEditPoints="1"/>
            </p:cNvSpPr>
            <p:nvPr userDrawn="1"/>
          </p:nvSpPr>
          <p:spPr bwMode="auto">
            <a:xfrm>
              <a:off x="5997575" y="4670425"/>
              <a:ext cx="34925" cy="36513"/>
            </a:xfrm>
            <a:custGeom>
              <a:avLst/>
              <a:gdLst>
                <a:gd name="T0" fmla="*/ 0 w 22"/>
                <a:gd name="T1" fmla="*/ 11 h 23"/>
                <a:gd name="T2" fmla="*/ 11 w 22"/>
                <a:gd name="T3" fmla="*/ 23 h 23"/>
                <a:gd name="T4" fmla="*/ 22 w 22"/>
                <a:gd name="T5" fmla="*/ 11 h 23"/>
                <a:gd name="T6" fmla="*/ 11 w 22"/>
                <a:gd name="T7" fmla="*/ 0 h 23"/>
                <a:gd name="T8" fmla="*/ 0 w 22"/>
                <a:gd name="T9" fmla="*/ 11 h 23"/>
                <a:gd name="T10" fmla="*/ 0 w 22"/>
                <a:gd name="T11" fmla="*/ 11 h 23"/>
                <a:gd name="T12" fmla="*/ 0 w 22"/>
                <a:gd name="T1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662"/>
            <p:cNvSpPr>
              <a:spLocks noEditPoints="1"/>
            </p:cNvSpPr>
            <p:nvPr userDrawn="1"/>
          </p:nvSpPr>
          <p:spPr bwMode="auto">
            <a:xfrm>
              <a:off x="6062663" y="4670425"/>
              <a:ext cx="36513" cy="36513"/>
            </a:xfrm>
            <a:custGeom>
              <a:avLst/>
              <a:gdLst>
                <a:gd name="T0" fmla="*/ 0 w 23"/>
                <a:gd name="T1" fmla="*/ 11 h 23"/>
                <a:gd name="T2" fmla="*/ 12 w 23"/>
                <a:gd name="T3" fmla="*/ 23 h 23"/>
                <a:gd name="T4" fmla="*/ 23 w 23"/>
                <a:gd name="T5" fmla="*/ 11 h 23"/>
                <a:gd name="T6" fmla="*/ 12 w 23"/>
                <a:gd name="T7" fmla="*/ 0 h 23"/>
                <a:gd name="T8" fmla="*/ 0 w 23"/>
                <a:gd name="T9" fmla="*/ 11 h 23"/>
                <a:gd name="T10" fmla="*/ 0 w 23"/>
                <a:gd name="T11" fmla="*/ 11 h 23"/>
                <a:gd name="T12" fmla="*/ 0 w 23"/>
                <a:gd name="T1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0" y="11"/>
                  </a:moveTo>
                  <a:cubicBezTo>
                    <a:pt x="0" y="18"/>
                    <a:pt x="5" y="23"/>
                    <a:pt x="12" y="23"/>
                  </a:cubicBezTo>
                  <a:cubicBezTo>
                    <a:pt x="18" y="23"/>
                    <a:pt x="23" y="18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Freeform 663"/>
            <p:cNvSpPr>
              <a:spLocks noEditPoints="1"/>
            </p:cNvSpPr>
            <p:nvPr userDrawn="1"/>
          </p:nvSpPr>
          <p:spPr bwMode="auto">
            <a:xfrm>
              <a:off x="5599113" y="4776788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664"/>
            <p:cNvSpPr>
              <a:spLocks noEditPoints="1"/>
            </p:cNvSpPr>
            <p:nvPr userDrawn="1"/>
          </p:nvSpPr>
          <p:spPr bwMode="auto">
            <a:xfrm>
              <a:off x="5665788" y="4776788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6 w 22"/>
                <a:gd name="T5" fmla="*/ 21 h 23"/>
                <a:gd name="T6" fmla="*/ 22 w 22"/>
                <a:gd name="T7" fmla="*/ 12 h 23"/>
                <a:gd name="T8" fmla="*/ 16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6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665"/>
            <p:cNvSpPr>
              <a:spLocks noEditPoints="1"/>
            </p:cNvSpPr>
            <p:nvPr userDrawn="1"/>
          </p:nvSpPr>
          <p:spPr bwMode="auto">
            <a:xfrm>
              <a:off x="5730875" y="4776788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3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666"/>
            <p:cNvSpPr>
              <a:spLocks noEditPoints="1"/>
            </p:cNvSpPr>
            <p:nvPr userDrawn="1"/>
          </p:nvSpPr>
          <p:spPr bwMode="auto">
            <a:xfrm>
              <a:off x="5797550" y="4776788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2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0" y="19"/>
                    <a:pt x="23" y="16"/>
                    <a:pt x="23" y="12"/>
                  </a:cubicBezTo>
                  <a:cubicBezTo>
                    <a:pt x="23" y="8"/>
                    <a:pt x="20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667"/>
            <p:cNvSpPr>
              <a:spLocks noEditPoints="1"/>
            </p:cNvSpPr>
            <p:nvPr userDrawn="1"/>
          </p:nvSpPr>
          <p:spPr bwMode="auto">
            <a:xfrm>
              <a:off x="5864225" y="4778375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6" name="Freeform 668"/>
            <p:cNvSpPr>
              <a:spLocks noEditPoints="1"/>
            </p:cNvSpPr>
            <p:nvPr userDrawn="1"/>
          </p:nvSpPr>
          <p:spPr bwMode="auto">
            <a:xfrm>
              <a:off x="5930900" y="4778375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7" name="Freeform 669"/>
            <p:cNvSpPr>
              <a:spLocks noEditPoints="1"/>
            </p:cNvSpPr>
            <p:nvPr userDrawn="1"/>
          </p:nvSpPr>
          <p:spPr bwMode="auto">
            <a:xfrm>
              <a:off x="5997575" y="4778375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8" name="Freeform 670"/>
            <p:cNvSpPr>
              <a:spLocks noEditPoints="1"/>
            </p:cNvSpPr>
            <p:nvPr userDrawn="1"/>
          </p:nvSpPr>
          <p:spPr bwMode="auto">
            <a:xfrm>
              <a:off x="6062663" y="4778375"/>
              <a:ext cx="36513" cy="34925"/>
            </a:xfrm>
            <a:custGeom>
              <a:avLst/>
              <a:gdLst>
                <a:gd name="T0" fmla="*/ 0 w 23"/>
                <a:gd name="T1" fmla="*/ 11 h 22"/>
                <a:gd name="T2" fmla="*/ 12 w 23"/>
                <a:gd name="T3" fmla="*/ 22 h 22"/>
                <a:gd name="T4" fmla="*/ 23 w 23"/>
                <a:gd name="T5" fmla="*/ 11 h 22"/>
                <a:gd name="T6" fmla="*/ 12 w 23"/>
                <a:gd name="T7" fmla="*/ 0 h 22"/>
                <a:gd name="T8" fmla="*/ 0 w 23"/>
                <a:gd name="T9" fmla="*/ 11 h 22"/>
                <a:gd name="T10" fmla="*/ 0 w 23"/>
                <a:gd name="T11" fmla="*/ 11 h 22"/>
                <a:gd name="T12" fmla="*/ 0 w 23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0" y="11"/>
                  </a:moveTo>
                  <a:cubicBezTo>
                    <a:pt x="0" y="17"/>
                    <a:pt x="5" y="22"/>
                    <a:pt x="12" y="22"/>
                  </a:cubicBezTo>
                  <a:cubicBezTo>
                    <a:pt x="18" y="22"/>
                    <a:pt x="23" y="17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9" name="Freeform 671"/>
            <p:cNvSpPr>
              <a:spLocks noEditPoints="1"/>
            </p:cNvSpPr>
            <p:nvPr userDrawn="1"/>
          </p:nvSpPr>
          <p:spPr bwMode="auto">
            <a:xfrm>
              <a:off x="5599113" y="4883150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7 w 22"/>
                <a:gd name="T5" fmla="*/ 22 h 24"/>
                <a:gd name="T6" fmla="*/ 22 w 22"/>
                <a:gd name="T7" fmla="*/ 12 h 24"/>
                <a:gd name="T8" fmla="*/ 17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7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0" name="Freeform 672"/>
            <p:cNvSpPr>
              <a:spLocks noEditPoints="1"/>
            </p:cNvSpPr>
            <p:nvPr userDrawn="1"/>
          </p:nvSpPr>
          <p:spPr bwMode="auto">
            <a:xfrm>
              <a:off x="5665788" y="4883150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6 w 22"/>
                <a:gd name="T5" fmla="*/ 22 h 24"/>
                <a:gd name="T6" fmla="*/ 22 w 22"/>
                <a:gd name="T7" fmla="*/ 12 h 24"/>
                <a:gd name="T8" fmla="*/ 16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6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1" name="Freeform 673"/>
            <p:cNvSpPr>
              <a:spLocks noEditPoints="1"/>
            </p:cNvSpPr>
            <p:nvPr userDrawn="1"/>
          </p:nvSpPr>
          <p:spPr bwMode="auto">
            <a:xfrm>
              <a:off x="5730875" y="4883150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3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1" y="20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2" name="Freeform 674"/>
            <p:cNvSpPr>
              <a:spLocks noEditPoints="1"/>
            </p:cNvSpPr>
            <p:nvPr userDrawn="1"/>
          </p:nvSpPr>
          <p:spPr bwMode="auto">
            <a:xfrm>
              <a:off x="5797550" y="4883150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2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0" y="20"/>
                    <a:pt x="23" y="16"/>
                    <a:pt x="23" y="12"/>
                  </a:cubicBezTo>
                  <a:cubicBezTo>
                    <a:pt x="23" y="8"/>
                    <a:pt x="20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3" name="Freeform 675"/>
            <p:cNvSpPr>
              <a:spLocks noEditPoints="1"/>
            </p:cNvSpPr>
            <p:nvPr userDrawn="1"/>
          </p:nvSpPr>
          <p:spPr bwMode="auto">
            <a:xfrm>
              <a:off x="5864225" y="4884738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4" name="Freeform 676"/>
            <p:cNvSpPr>
              <a:spLocks noEditPoints="1"/>
            </p:cNvSpPr>
            <p:nvPr userDrawn="1"/>
          </p:nvSpPr>
          <p:spPr bwMode="auto">
            <a:xfrm>
              <a:off x="5930900" y="4884738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5" name="Freeform 677"/>
            <p:cNvSpPr>
              <a:spLocks noEditPoints="1"/>
            </p:cNvSpPr>
            <p:nvPr userDrawn="1"/>
          </p:nvSpPr>
          <p:spPr bwMode="auto">
            <a:xfrm>
              <a:off x="5997575" y="4884738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6" name="Freeform 678"/>
            <p:cNvSpPr>
              <a:spLocks noEditPoints="1"/>
            </p:cNvSpPr>
            <p:nvPr userDrawn="1"/>
          </p:nvSpPr>
          <p:spPr bwMode="auto">
            <a:xfrm>
              <a:off x="6062663" y="4884738"/>
              <a:ext cx="36513" cy="34925"/>
            </a:xfrm>
            <a:custGeom>
              <a:avLst/>
              <a:gdLst>
                <a:gd name="T0" fmla="*/ 0 w 23"/>
                <a:gd name="T1" fmla="*/ 11 h 22"/>
                <a:gd name="T2" fmla="*/ 12 w 23"/>
                <a:gd name="T3" fmla="*/ 22 h 22"/>
                <a:gd name="T4" fmla="*/ 23 w 23"/>
                <a:gd name="T5" fmla="*/ 11 h 22"/>
                <a:gd name="T6" fmla="*/ 12 w 23"/>
                <a:gd name="T7" fmla="*/ 0 h 22"/>
                <a:gd name="T8" fmla="*/ 0 w 23"/>
                <a:gd name="T9" fmla="*/ 11 h 22"/>
                <a:gd name="T10" fmla="*/ 0 w 23"/>
                <a:gd name="T11" fmla="*/ 11 h 22"/>
                <a:gd name="T12" fmla="*/ 0 w 23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0" y="11"/>
                  </a:moveTo>
                  <a:cubicBezTo>
                    <a:pt x="0" y="17"/>
                    <a:pt x="5" y="22"/>
                    <a:pt x="12" y="22"/>
                  </a:cubicBezTo>
                  <a:cubicBezTo>
                    <a:pt x="18" y="22"/>
                    <a:pt x="23" y="17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Freeform 679"/>
            <p:cNvSpPr>
              <a:spLocks noEditPoints="1"/>
            </p:cNvSpPr>
            <p:nvPr userDrawn="1"/>
          </p:nvSpPr>
          <p:spPr bwMode="auto">
            <a:xfrm>
              <a:off x="5599113" y="499110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680"/>
            <p:cNvSpPr>
              <a:spLocks noEditPoints="1"/>
            </p:cNvSpPr>
            <p:nvPr userDrawn="1"/>
          </p:nvSpPr>
          <p:spPr bwMode="auto">
            <a:xfrm>
              <a:off x="5665788" y="499110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6 w 22"/>
                <a:gd name="T5" fmla="*/ 21 h 23"/>
                <a:gd name="T6" fmla="*/ 22 w 22"/>
                <a:gd name="T7" fmla="*/ 12 h 23"/>
                <a:gd name="T8" fmla="*/ 16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6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681"/>
            <p:cNvSpPr>
              <a:spLocks noEditPoints="1"/>
            </p:cNvSpPr>
            <p:nvPr userDrawn="1"/>
          </p:nvSpPr>
          <p:spPr bwMode="auto">
            <a:xfrm>
              <a:off x="5730875" y="4991100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3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682"/>
            <p:cNvSpPr>
              <a:spLocks noEditPoints="1"/>
            </p:cNvSpPr>
            <p:nvPr userDrawn="1"/>
          </p:nvSpPr>
          <p:spPr bwMode="auto">
            <a:xfrm>
              <a:off x="5797550" y="4991100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2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0" y="19"/>
                    <a:pt x="23" y="16"/>
                    <a:pt x="23" y="12"/>
                  </a:cubicBezTo>
                  <a:cubicBezTo>
                    <a:pt x="23" y="8"/>
                    <a:pt x="20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683"/>
            <p:cNvSpPr>
              <a:spLocks noEditPoints="1"/>
            </p:cNvSpPr>
            <p:nvPr userDrawn="1"/>
          </p:nvSpPr>
          <p:spPr bwMode="auto">
            <a:xfrm>
              <a:off x="5864225" y="499110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684"/>
            <p:cNvSpPr>
              <a:spLocks noEditPoints="1"/>
            </p:cNvSpPr>
            <p:nvPr userDrawn="1"/>
          </p:nvSpPr>
          <p:spPr bwMode="auto">
            <a:xfrm>
              <a:off x="5930900" y="499110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685"/>
            <p:cNvSpPr>
              <a:spLocks noEditPoints="1"/>
            </p:cNvSpPr>
            <p:nvPr userDrawn="1"/>
          </p:nvSpPr>
          <p:spPr bwMode="auto">
            <a:xfrm>
              <a:off x="5997575" y="499110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686"/>
            <p:cNvSpPr>
              <a:spLocks noEditPoints="1"/>
            </p:cNvSpPr>
            <p:nvPr userDrawn="1"/>
          </p:nvSpPr>
          <p:spPr bwMode="auto">
            <a:xfrm>
              <a:off x="6062663" y="4991100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12 w 23"/>
                <a:gd name="T3" fmla="*/ 23 h 23"/>
                <a:gd name="T4" fmla="*/ 23 w 23"/>
                <a:gd name="T5" fmla="*/ 12 h 23"/>
                <a:gd name="T6" fmla="*/ 12 w 23"/>
                <a:gd name="T7" fmla="*/ 0 h 23"/>
                <a:gd name="T8" fmla="*/ 0 w 23"/>
                <a:gd name="T9" fmla="*/ 12 h 23"/>
                <a:gd name="T10" fmla="*/ 0 w 23"/>
                <a:gd name="T11" fmla="*/ 12 h 23"/>
                <a:gd name="T12" fmla="*/ 0 w 23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8"/>
                    <a:pt x="5" y="23"/>
                    <a:pt x="12" y="23"/>
                  </a:cubicBezTo>
                  <a:cubicBezTo>
                    <a:pt x="18" y="23"/>
                    <a:pt x="23" y="18"/>
                    <a:pt x="23" y="12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687"/>
            <p:cNvSpPr>
              <a:spLocks noEditPoints="1"/>
            </p:cNvSpPr>
            <p:nvPr userDrawn="1"/>
          </p:nvSpPr>
          <p:spPr bwMode="auto">
            <a:xfrm>
              <a:off x="5599113" y="5099050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7 w 22"/>
                <a:gd name="T5" fmla="*/ 22 h 24"/>
                <a:gd name="T6" fmla="*/ 22 w 22"/>
                <a:gd name="T7" fmla="*/ 12 h 24"/>
                <a:gd name="T8" fmla="*/ 17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7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688"/>
            <p:cNvSpPr>
              <a:spLocks noEditPoints="1"/>
            </p:cNvSpPr>
            <p:nvPr userDrawn="1"/>
          </p:nvSpPr>
          <p:spPr bwMode="auto">
            <a:xfrm>
              <a:off x="5665788" y="5099050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6 w 22"/>
                <a:gd name="T5" fmla="*/ 22 h 24"/>
                <a:gd name="T6" fmla="*/ 22 w 22"/>
                <a:gd name="T7" fmla="*/ 12 h 24"/>
                <a:gd name="T8" fmla="*/ 16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6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689"/>
            <p:cNvSpPr>
              <a:spLocks noEditPoints="1"/>
            </p:cNvSpPr>
            <p:nvPr userDrawn="1"/>
          </p:nvSpPr>
          <p:spPr bwMode="auto">
            <a:xfrm>
              <a:off x="5730875" y="5099050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3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1" y="20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690"/>
            <p:cNvSpPr>
              <a:spLocks noEditPoints="1"/>
            </p:cNvSpPr>
            <p:nvPr userDrawn="1"/>
          </p:nvSpPr>
          <p:spPr bwMode="auto">
            <a:xfrm>
              <a:off x="5797550" y="5099050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2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0" y="20"/>
                    <a:pt x="23" y="16"/>
                    <a:pt x="23" y="12"/>
                  </a:cubicBezTo>
                  <a:cubicBezTo>
                    <a:pt x="23" y="8"/>
                    <a:pt x="20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691"/>
            <p:cNvSpPr>
              <a:spLocks noEditPoints="1"/>
            </p:cNvSpPr>
            <p:nvPr userDrawn="1"/>
          </p:nvSpPr>
          <p:spPr bwMode="auto">
            <a:xfrm>
              <a:off x="5864225" y="5100638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692"/>
            <p:cNvSpPr>
              <a:spLocks noEditPoints="1"/>
            </p:cNvSpPr>
            <p:nvPr userDrawn="1"/>
          </p:nvSpPr>
          <p:spPr bwMode="auto">
            <a:xfrm>
              <a:off x="5930900" y="5100638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693"/>
            <p:cNvSpPr>
              <a:spLocks noEditPoints="1"/>
            </p:cNvSpPr>
            <p:nvPr userDrawn="1"/>
          </p:nvSpPr>
          <p:spPr bwMode="auto">
            <a:xfrm>
              <a:off x="5997575" y="5100638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694"/>
            <p:cNvSpPr>
              <a:spLocks noEditPoints="1"/>
            </p:cNvSpPr>
            <p:nvPr userDrawn="1"/>
          </p:nvSpPr>
          <p:spPr bwMode="auto">
            <a:xfrm>
              <a:off x="6062663" y="5100638"/>
              <a:ext cx="36513" cy="34925"/>
            </a:xfrm>
            <a:custGeom>
              <a:avLst/>
              <a:gdLst>
                <a:gd name="T0" fmla="*/ 0 w 23"/>
                <a:gd name="T1" fmla="*/ 11 h 22"/>
                <a:gd name="T2" fmla="*/ 12 w 23"/>
                <a:gd name="T3" fmla="*/ 22 h 22"/>
                <a:gd name="T4" fmla="*/ 23 w 23"/>
                <a:gd name="T5" fmla="*/ 11 h 22"/>
                <a:gd name="T6" fmla="*/ 12 w 23"/>
                <a:gd name="T7" fmla="*/ 0 h 22"/>
                <a:gd name="T8" fmla="*/ 0 w 23"/>
                <a:gd name="T9" fmla="*/ 11 h 22"/>
                <a:gd name="T10" fmla="*/ 0 w 23"/>
                <a:gd name="T11" fmla="*/ 11 h 22"/>
                <a:gd name="T12" fmla="*/ 0 w 23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0" y="11"/>
                  </a:moveTo>
                  <a:cubicBezTo>
                    <a:pt x="0" y="17"/>
                    <a:pt x="5" y="22"/>
                    <a:pt x="12" y="22"/>
                  </a:cubicBezTo>
                  <a:cubicBezTo>
                    <a:pt x="18" y="22"/>
                    <a:pt x="23" y="17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695"/>
            <p:cNvSpPr>
              <a:spLocks noEditPoints="1"/>
            </p:cNvSpPr>
            <p:nvPr userDrawn="1"/>
          </p:nvSpPr>
          <p:spPr bwMode="auto">
            <a:xfrm>
              <a:off x="5632450" y="461645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6 w 22"/>
                <a:gd name="T5" fmla="*/ 21 h 23"/>
                <a:gd name="T6" fmla="*/ 22 w 22"/>
                <a:gd name="T7" fmla="*/ 12 h 23"/>
                <a:gd name="T8" fmla="*/ 16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6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696"/>
            <p:cNvSpPr>
              <a:spLocks noEditPoints="1"/>
            </p:cNvSpPr>
            <p:nvPr userDrawn="1"/>
          </p:nvSpPr>
          <p:spPr bwMode="auto">
            <a:xfrm>
              <a:off x="5567363" y="461645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697"/>
            <p:cNvSpPr>
              <a:spLocks noEditPoints="1"/>
            </p:cNvSpPr>
            <p:nvPr userDrawn="1"/>
          </p:nvSpPr>
          <p:spPr bwMode="auto">
            <a:xfrm>
              <a:off x="5697538" y="4616450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3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698"/>
            <p:cNvSpPr>
              <a:spLocks noEditPoints="1"/>
            </p:cNvSpPr>
            <p:nvPr userDrawn="1"/>
          </p:nvSpPr>
          <p:spPr bwMode="auto">
            <a:xfrm>
              <a:off x="5764213" y="4616450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2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699"/>
            <p:cNvSpPr>
              <a:spLocks noEditPoints="1"/>
            </p:cNvSpPr>
            <p:nvPr userDrawn="1"/>
          </p:nvSpPr>
          <p:spPr bwMode="auto">
            <a:xfrm>
              <a:off x="5830888" y="461645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6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6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6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700"/>
            <p:cNvSpPr>
              <a:spLocks noEditPoints="1"/>
            </p:cNvSpPr>
            <p:nvPr userDrawn="1"/>
          </p:nvSpPr>
          <p:spPr bwMode="auto">
            <a:xfrm>
              <a:off x="5897563" y="461645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6"/>
                    <a:pt x="17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701"/>
            <p:cNvSpPr>
              <a:spLocks noEditPoints="1"/>
            </p:cNvSpPr>
            <p:nvPr userDrawn="1"/>
          </p:nvSpPr>
          <p:spPr bwMode="auto">
            <a:xfrm>
              <a:off x="5964238" y="461645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6"/>
                    <a:pt x="17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702"/>
            <p:cNvSpPr>
              <a:spLocks noEditPoints="1"/>
            </p:cNvSpPr>
            <p:nvPr userDrawn="1"/>
          </p:nvSpPr>
          <p:spPr bwMode="auto">
            <a:xfrm>
              <a:off x="6030913" y="4616450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6"/>
                    <a:pt x="17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703"/>
            <p:cNvSpPr>
              <a:spLocks noEditPoints="1"/>
            </p:cNvSpPr>
            <p:nvPr userDrawn="1"/>
          </p:nvSpPr>
          <p:spPr bwMode="auto">
            <a:xfrm>
              <a:off x="6094413" y="4616450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12 w 23"/>
                <a:gd name="T3" fmla="*/ 23 h 23"/>
                <a:gd name="T4" fmla="*/ 23 w 23"/>
                <a:gd name="T5" fmla="*/ 12 h 23"/>
                <a:gd name="T6" fmla="*/ 12 w 23"/>
                <a:gd name="T7" fmla="*/ 0 h 23"/>
                <a:gd name="T8" fmla="*/ 0 w 23"/>
                <a:gd name="T9" fmla="*/ 12 h 23"/>
                <a:gd name="T10" fmla="*/ 0 w 23"/>
                <a:gd name="T11" fmla="*/ 12 h 23"/>
                <a:gd name="T12" fmla="*/ 0 w 23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8"/>
                    <a:pt x="5" y="23"/>
                    <a:pt x="12" y="23"/>
                  </a:cubicBezTo>
                  <a:cubicBezTo>
                    <a:pt x="18" y="23"/>
                    <a:pt x="23" y="18"/>
                    <a:pt x="23" y="12"/>
                  </a:cubicBezTo>
                  <a:cubicBezTo>
                    <a:pt x="23" y="6"/>
                    <a:pt x="18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704"/>
            <p:cNvSpPr>
              <a:spLocks noEditPoints="1"/>
            </p:cNvSpPr>
            <p:nvPr userDrawn="1"/>
          </p:nvSpPr>
          <p:spPr bwMode="auto">
            <a:xfrm>
              <a:off x="5632450" y="4722813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6 w 22"/>
                <a:gd name="T5" fmla="*/ 22 h 24"/>
                <a:gd name="T6" fmla="*/ 22 w 22"/>
                <a:gd name="T7" fmla="*/ 12 h 24"/>
                <a:gd name="T8" fmla="*/ 16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6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705"/>
            <p:cNvSpPr>
              <a:spLocks noEditPoints="1"/>
            </p:cNvSpPr>
            <p:nvPr userDrawn="1"/>
          </p:nvSpPr>
          <p:spPr bwMode="auto">
            <a:xfrm>
              <a:off x="5567363" y="4722813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7 w 22"/>
                <a:gd name="T5" fmla="*/ 22 h 24"/>
                <a:gd name="T6" fmla="*/ 22 w 22"/>
                <a:gd name="T7" fmla="*/ 12 h 24"/>
                <a:gd name="T8" fmla="*/ 17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7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706"/>
            <p:cNvSpPr>
              <a:spLocks noEditPoints="1"/>
            </p:cNvSpPr>
            <p:nvPr userDrawn="1"/>
          </p:nvSpPr>
          <p:spPr bwMode="auto">
            <a:xfrm>
              <a:off x="5697538" y="4722813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3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1" y="20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707"/>
            <p:cNvSpPr>
              <a:spLocks noEditPoints="1"/>
            </p:cNvSpPr>
            <p:nvPr userDrawn="1"/>
          </p:nvSpPr>
          <p:spPr bwMode="auto">
            <a:xfrm>
              <a:off x="5764213" y="4722813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2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1" y="20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708"/>
            <p:cNvSpPr>
              <a:spLocks noEditPoints="1"/>
            </p:cNvSpPr>
            <p:nvPr userDrawn="1"/>
          </p:nvSpPr>
          <p:spPr bwMode="auto">
            <a:xfrm>
              <a:off x="5830888" y="4722813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6 w 22"/>
                <a:gd name="T3" fmla="*/ 22 h 24"/>
                <a:gd name="T4" fmla="*/ 17 w 22"/>
                <a:gd name="T5" fmla="*/ 22 h 24"/>
                <a:gd name="T6" fmla="*/ 22 w 22"/>
                <a:gd name="T7" fmla="*/ 12 h 24"/>
                <a:gd name="T8" fmla="*/ 17 w 22"/>
                <a:gd name="T9" fmla="*/ 2 h 24"/>
                <a:gd name="T10" fmla="*/ 6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6" y="22"/>
                  </a:cubicBezTo>
                  <a:cubicBezTo>
                    <a:pt x="9" y="24"/>
                    <a:pt x="13" y="24"/>
                    <a:pt x="17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709"/>
            <p:cNvSpPr>
              <a:spLocks noEditPoints="1"/>
            </p:cNvSpPr>
            <p:nvPr userDrawn="1"/>
          </p:nvSpPr>
          <p:spPr bwMode="auto">
            <a:xfrm>
              <a:off x="5897563" y="4724400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Freeform 710"/>
            <p:cNvSpPr>
              <a:spLocks noEditPoints="1"/>
            </p:cNvSpPr>
            <p:nvPr userDrawn="1"/>
          </p:nvSpPr>
          <p:spPr bwMode="auto">
            <a:xfrm>
              <a:off x="5964238" y="4724400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711"/>
            <p:cNvSpPr>
              <a:spLocks noEditPoints="1"/>
            </p:cNvSpPr>
            <p:nvPr userDrawn="1"/>
          </p:nvSpPr>
          <p:spPr bwMode="auto">
            <a:xfrm>
              <a:off x="6030913" y="4724400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Freeform 712"/>
            <p:cNvSpPr>
              <a:spLocks noEditPoints="1"/>
            </p:cNvSpPr>
            <p:nvPr userDrawn="1"/>
          </p:nvSpPr>
          <p:spPr bwMode="auto">
            <a:xfrm>
              <a:off x="6094413" y="4724400"/>
              <a:ext cx="36513" cy="34925"/>
            </a:xfrm>
            <a:custGeom>
              <a:avLst/>
              <a:gdLst>
                <a:gd name="T0" fmla="*/ 0 w 23"/>
                <a:gd name="T1" fmla="*/ 11 h 22"/>
                <a:gd name="T2" fmla="*/ 12 w 23"/>
                <a:gd name="T3" fmla="*/ 22 h 22"/>
                <a:gd name="T4" fmla="*/ 23 w 23"/>
                <a:gd name="T5" fmla="*/ 11 h 22"/>
                <a:gd name="T6" fmla="*/ 12 w 23"/>
                <a:gd name="T7" fmla="*/ 0 h 22"/>
                <a:gd name="T8" fmla="*/ 0 w 23"/>
                <a:gd name="T9" fmla="*/ 11 h 22"/>
                <a:gd name="T10" fmla="*/ 0 w 23"/>
                <a:gd name="T11" fmla="*/ 11 h 22"/>
                <a:gd name="T12" fmla="*/ 0 w 23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0" y="11"/>
                  </a:moveTo>
                  <a:cubicBezTo>
                    <a:pt x="0" y="17"/>
                    <a:pt x="5" y="22"/>
                    <a:pt x="12" y="22"/>
                  </a:cubicBezTo>
                  <a:cubicBezTo>
                    <a:pt x="18" y="22"/>
                    <a:pt x="23" y="17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Freeform 713"/>
            <p:cNvSpPr>
              <a:spLocks noEditPoints="1"/>
            </p:cNvSpPr>
            <p:nvPr userDrawn="1"/>
          </p:nvSpPr>
          <p:spPr bwMode="auto">
            <a:xfrm>
              <a:off x="5632450" y="4830763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6 w 22"/>
                <a:gd name="T5" fmla="*/ 21 h 23"/>
                <a:gd name="T6" fmla="*/ 22 w 22"/>
                <a:gd name="T7" fmla="*/ 12 h 23"/>
                <a:gd name="T8" fmla="*/ 16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5"/>
                    <a:pt x="2" y="19"/>
                    <a:pt x="5" y="21"/>
                  </a:cubicBezTo>
                  <a:cubicBezTo>
                    <a:pt x="9" y="23"/>
                    <a:pt x="13" y="23"/>
                    <a:pt x="16" y="21"/>
                  </a:cubicBezTo>
                  <a:cubicBezTo>
                    <a:pt x="20" y="19"/>
                    <a:pt x="22" y="15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Freeform 714"/>
            <p:cNvSpPr>
              <a:spLocks noEditPoints="1"/>
            </p:cNvSpPr>
            <p:nvPr userDrawn="1"/>
          </p:nvSpPr>
          <p:spPr bwMode="auto">
            <a:xfrm>
              <a:off x="5567363" y="4830763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5"/>
                    <a:pt x="2" y="19"/>
                    <a:pt x="5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5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715"/>
            <p:cNvSpPr>
              <a:spLocks noEditPoints="1"/>
            </p:cNvSpPr>
            <p:nvPr userDrawn="1"/>
          </p:nvSpPr>
          <p:spPr bwMode="auto">
            <a:xfrm>
              <a:off x="5697538" y="4830763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5"/>
                    <a:pt x="3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5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716"/>
            <p:cNvSpPr>
              <a:spLocks noEditPoints="1"/>
            </p:cNvSpPr>
            <p:nvPr userDrawn="1"/>
          </p:nvSpPr>
          <p:spPr bwMode="auto">
            <a:xfrm>
              <a:off x="5764213" y="4830763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5"/>
                    <a:pt x="2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5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717"/>
            <p:cNvSpPr>
              <a:spLocks noEditPoints="1"/>
            </p:cNvSpPr>
            <p:nvPr userDrawn="1"/>
          </p:nvSpPr>
          <p:spPr bwMode="auto">
            <a:xfrm>
              <a:off x="5830888" y="4830763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6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6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5"/>
                    <a:pt x="2" y="19"/>
                    <a:pt x="6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5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718"/>
            <p:cNvSpPr>
              <a:spLocks noEditPoints="1"/>
            </p:cNvSpPr>
            <p:nvPr userDrawn="1"/>
          </p:nvSpPr>
          <p:spPr bwMode="auto">
            <a:xfrm>
              <a:off x="5897563" y="4830763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719"/>
            <p:cNvSpPr>
              <a:spLocks noEditPoints="1"/>
            </p:cNvSpPr>
            <p:nvPr userDrawn="1"/>
          </p:nvSpPr>
          <p:spPr bwMode="auto">
            <a:xfrm>
              <a:off x="5964238" y="4830763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Freeform 720"/>
            <p:cNvSpPr>
              <a:spLocks noEditPoints="1"/>
            </p:cNvSpPr>
            <p:nvPr userDrawn="1"/>
          </p:nvSpPr>
          <p:spPr bwMode="auto">
            <a:xfrm>
              <a:off x="6030913" y="4830763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Freeform 721"/>
            <p:cNvSpPr>
              <a:spLocks noEditPoints="1"/>
            </p:cNvSpPr>
            <p:nvPr userDrawn="1"/>
          </p:nvSpPr>
          <p:spPr bwMode="auto">
            <a:xfrm>
              <a:off x="6094413" y="4830763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12 w 23"/>
                <a:gd name="T3" fmla="*/ 23 h 23"/>
                <a:gd name="T4" fmla="*/ 23 w 23"/>
                <a:gd name="T5" fmla="*/ 12 h 23"/>
                <a:gd name="T6" fmla="*/ 12 w 23"/>
                <a:gd name="T7" fmla="*/ 0 h 23"/>
                <a:gd name="T8" fmla="*/ 0 w 23"/>
                <a:gd name="T9" fmla="*/ 12 h 23"/>
                <a:gd name="T10" fmla="*/ 0 w 23"/>
                <a:gd name="T11" fmla="*/ 12 h 23"/>
                <a:gd name="T12" fmla="*/ 0 w 23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8"/>
                    <a:pt x="5" y="23"/>
                    <a:pt x="12" y="23"/>
                  </a:cubicBezTo>
                  <a:cubicBezTo>
                    <a:pt x="18" y="23"/>
                    <a:pt x="23" y="18"/>
                    <a:pt x="23" y="12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722"/>
            <p:cNvSpPr>
              <a:spLocks noEditPoints="1"/>
            </p:cNvSpPr>
            <p:nvPr userDrawn="1"/>
          </p:nvSpPr>
          <p:spPr bwMode="auto">
            <a:xfrm>
              <a:off x="5632450" y="4937125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6 w 22"/>
                <a:gd name="T5" fmla="*/ 22 h 24"/>
                <a:gd name="T6" fmla="*/ 22 w 22"/>
                <a:gd name="T7" fmla="*/ 12 h 24"/>
                <a:gd name="T8" fmla="*/ 16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6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723"/>
            <p:cNvSpPr>
              <a:spLocks noEditPoints="1"/>
            </p:cNvSpPr>
            <p:nvPr userDrawn="1"/>
          </p:nvSpPr>
          <p:spPr bwMode="auto">
            <a:xfrm>
              <a:off x="5567363" y="4937125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5 w 22"/>
                <a:gd name="T3" fmla="*/ 22 h 24"/>
                <a:gd name="T4" fmla="*/ 17 w 22"/>
                <a:gd name="T5" fmla="*/ 22 h 24"/>
                <a:gd name="T6" fmla="*/ 22 w 22"/>
                <a:gd name="T7" fmla="*/ 12 h 24"/>
                <a:gd name="T8" fmla="*/ 17 w 22"/>
                <a:gd name="T9" fmla="*/ 2 h 24"/>
                <a:gd name="T10" fmla="*/ 5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5" y="22"/>
                  </a:cubicBezTo>
                  <a:cubicBezTo>
                    <a:pt x="9" y="24"/>
                    <a:pt x="13" y="24"/>
                    <a:pt x="17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724"/>
            <p:cNvSpPr>
              <a:spLocks noEditPoints="1"/>
            </p:cNvSpPr>
            <p:nvPr userDrawn="1"/>
          </p:nvSpPr>
          <p:spPr bwMode="auto">
            <a:xfrm>
              <a:off x="5697538" y="4937125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3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1" y="20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Freeform 725"/>
            <p:cNvSpPr>
              <a:spLocks noEditPoints="1"/>
            </p:cNvSpPr>
            <p:nvPr userDrawn="1"/>
          </p:nvSpPr>
          <p:spPr bwMode="auto">
            <a:xfrm>
              <a:off x="5764213" y="4937125"/>
              <a:ext cx="36513" cy="38100"/>
            </a:xfrm>
            <a:custGeom>
              <a:avLst/>
              <a:gdLst>
                <a:gd name="T0" fmla="*/ 0 w 23"/>
                <a:gd name="T1" fmla="*/ 12 h 24"/>
                <a:gd name="T2" fmla="*/ 6 w 23"/>
                <a:gd name="T3" fmla="*/ 22 h 24"/>
                <a:gd name="T4" fmla="*/ 17 w 23"/>
                <a:gd name="T5" fmla="*/ 22 h 24"/>
                <a:gd name="T6" fmla="*/ 23 w 23"/>
                <a:gd name="T7" fmla="*/ 12 h 24"/>
                <a:gd name="T8" fmla="*/ 17 w 23"/>
                <a:gd name="T9" fmla="*/ 2 h 24"/>
                <a:gd name="T10" fmla="*/ 6 w 23"/>
                <a:gd name="T11" fmla="*/ 2 h 24"/>
                <a:gd name="T12" fmla="*/ 0 w 23"/>
                <a:gd name="T13" fmla="*/ 12 h 24"/>
                <a:gd name="T14" fmla="*/ 0 w 23"/>
                <a:gd name="T15" fmla="*/ 12 h 24"/>
                <a:gd name="T16" fmla="*/ 0 w 23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4">
                  <a:moveTo>
                    <a:pt x="0" y="12"/>
                  </a:moveTo>
                  <a:cubicBezTo>
                    <a:pt x="0" y="16"/>
                    <a:pt x="2" y="20"/>
                    <a:pt x="6" y="22"/>
                  </a:cubicBezTo>
                  <a:cubicBezTo>
                    <a:pt x="9" y="24"/>
                    <a:pt x="14" y="24"/>
                    <a:pt x="17" y="22"/>
                  </a:cubicBezTo>
                  <a:cubicBezTo>
                    <a:pt x="21" y="20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Freeform 726"/>
            <p:cNvSpPr>
              <a:spLocks noEditPoints="1"/>
            </p:cNvSpPr>
            <p:nvPr userDrawn="1"/>
          </p:nvSpPr>
          <p:spPr bwMode="auto">
            <a:xfrm>
              <a:off x="5830888" y="4937125"/>
              <a:ext cx="34925" cy="38100"/>
            </a:xfrm>
            <a:custGeom>
              <a:avLst/>
              <a:gdLst>
                <a:gd name="T0" fmla="*/ 0 w 22"/>
                <a:gd name="T1" fmla="*/ 12 h 24"/>
                <a:gd name="T2" fmla="*/ 6 w 22"/>
                <a:gd name="T3" fmla="*/ 22 h 24"/>
                <a:gd name="T4" fmla="*/ 17 w 22"/>
                <a:gd name="T5" fmla="*/ 22 h 24"/>
                <a:gd name="T6" fmla="*/ 22 w 22"/>
                <a:gd name="T7" fmla="*/ 12 h 24"/>
                <a:gd name="T8" fmla="*/ 17 w 22"/>
                <a:gd name="T9" fmla="*/ 2 h 24"/>
                <a:gd name="T10" fmla="*/ 6 w 22"/>
                <a:gd name="T11" fmla="*/ 2 h 24"/>
                <a:gd name="T12" fmla="*/ 0 w 22"/>
                <a:gd name="T13" fmla="*/ 12 h 24"/>
                <a:gd name="T14" fmla="*/ 0 w 22"/>
                <a:gd name="T15" fmla="*/ 12 h 24"/>
                <a:gd name="T16" fmla="*/ 0 w 22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0" y="12"/>
                  </a:moveTo>
                  <a:cubicBezTo>
                    <a:pt x="0" y="16"/>
                    <a:pt x="2" y="20"/>
                    <a:pt x="6" y="22"/>
                  </a:cubicBezTo>
                  <a:cubicBezTo>
                    <a:pt x="9" y="24"/>
                    <a:pt x="13" y="24"/>
                    <a:pt x="17" y="22"/>
                  </a:cubicBezTo>
                  <a:cubicBezTo>
                    <a:pt x="20" y="20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Freeform 727"/>
            <p:cNvSpPr>
              <a:spLocks noEditPoints="1"/>
            </p:cNvSpPr>
            <p:nvPr userDrawn="1"/>
          </p:nvSpPr>
          <p:spPr bwMode="auto">
            <a:xfrm>
              <a:off x="5897563" y="4938713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728"/>
            <p:cNvSpPr>
              <a:spLocks noEditPoints="1"/>
            </p:cNvSpPr>
            <p:nvPr userDrawn="1"/>
          </p:nvSpPr>
          <p:spPr bwMode="auto">
            <a:xfrm>
              <a:off x="5964238" y="4938713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729"/>
            <p:cNvSpPr>
              <a:spLocks noEditPoints="1"/>
            </p:cNvSpPr>
            <p:nvPr userDrawn="1"/>
          </p:nvSpPr>
          <p:spPr bwMode="auto">
            <a:xfrm>
              <a:off x="6030913" y="4938713"/>
              <a:ext cx="34925" cy="34925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730"/>
            <p:cNvSpPr>
              <a:spLocks noEditPoints="1"/>
            </p:cNvSpPr>
            <p:nvPr userDrawn="1"/>
          </p:nvSpPr>
          <p:spPr bwMode="auto">
            <a:xfrm>
              <a:off x="6094413" y="4938713"/>
              <a:ext cx="36513" cy="34925"/>
            </a:xfrm>
            <a:custGeom>
              <a:avLst/>
              <a:gdLst>
                <a:gd name="T0" fmla="*/ 0 w 23"/>
                <a:gd name="T1" fmla="*/ 11 h 22"/>
                <a:gd name="T2" fmla="*/ 12 w 23"/>
                <a:gd name="T3" fmla="*/ 22 h 22"/>
                <a:gd name="T4" fmla="*/ 23 w 23"/>
                <a:gd name="T5" fmla="*/ 11 h 22"/>
                <a:gd name="T6" fmla="*/ 12 w 23"/>
                <a:gd name="T7" fmla="*/ 0 h 22"/>
                <a:gd name="T8" fmla="*/ 0 w 23"/>
                <a:gd name="T9" fmla="*/ 11 h 22"/>
                <a:gd name="T10" fmla="*/ 0 w 23"/>
                <a:gd name="T11" fmla="*/ 11 h 22"/>
                <a:gd name="T12" fmla="*/ 0 w 23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0" y="11"/>
                  </a:moveTo>
                  <a:cubicBezTo>
                    <a:pt x="0" y="17"/>
                    <a:pt x="5" y="22"/>
                    <a:pt x="12" y="22"/>
                  </a:cubicBezTo>
                  <a:cubicBezTo>
                    <a:pt x="18" y="22"/>
                    <a:pt x="23" y="17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731"/>
            <p:cNvSpPr>
              <a:spLocks noEditPoints="1"/>
            </p:cNvSpPr>
            <p:nvPr userDrawn="1"/>
          </p:nvSpPr>
          <p:spPr bwMode="auto">
            <a:xfrm>
              <a:off x="5632450" y="5045075"/>
              <a:ext cx="34925" cy="38100"/>
            </a:xfrm>
            <a:custGeom>
              <a:avLst/>
              <a:gdLst>
                <a:gd name="T0" fmla="*/ 0 w 22"/>
                <a:gd name="T1" fmla="*/ 11 h 23"/>
                <a:gd name="T2" fmla="*/ 5 w 22"/>
                <a:gd name="T3" fmla="*/ 21 h 23"/>
                <a:gd name="T4" fmla="*/ 16 w 22"/>
                <a:gd name="T5" fmla="*/ 21 h 23"/>
                <a:gd name="T6" fmla="*/ 22 w 22"/>
                <a:gd name="T7" fmla="*/ 11 h 23"/>
                <a:gd name="T8" fmla="*/ 16 w 22"/>
                <a:gd name="T9" fmla="*/ 2 h 23"/>
                <a:gd name="T10" fmla="*/ 5 w 22"/>
                <a:gd name="T11" fmla="*/ 2 h 23"/>
                <a:gd name="T12" fmla="*/ 0 w 22"/>
                <a:gd name="T13" fmla="*/ 11 h 23"/>
                <a:gd name="T14" fmla="*/ 0 w 22"/>
                <a:gd name="T15" fmla="*/ 11 h 23"/>
                <a:gd name="T16" fmla="*/ 0 w 22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5"/>
                    <a:pt x="2" y="19"/>
                    <a:pt x="5" y="21"/>
                  </a:cubicBezTo>
                  <a:cubicBezTo>
                    <a:pt x="9" y="23"/>
                    <a:pt x="13" y="23"/>
                    <a:pt x="16" y="21"/>
                  </a:cubicBezTo>
                  <a:cubicBezTo>
                    <a:pt x="20" y="19"/>
                    <a:pt x="22" y="15"/>
                    <a:pt x="22" y="11"/>
                  </a:cubicBezTo>
                  <a:cubicBezTo>
                    <a:pt x="22" y="7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732"/>
            <p:cNvSpPr>
              <a:spLocks noEditPoints="1"/>
            </p:cNvSpPr>
            <p:nvPr userDrawn="1"/>
          </p:nvSpPr>
          <p:spPr bwMode="auto">
            <a:xfrm>
              <a:off x="5567363" y="5045075"/>
              <a:ext cx="34925" cy="38100"/>
            </a:xfrm>
            <a:custGeom>
              <a:avLst/>
              <a:gdLst>
                <a:gd name="T0" fmla="*/ 0 w 22"/>
                <a:gd name="T1" fmla="*/ 11 h 23"/>
                <a:gd name="T2" fmla="*/ 5 w 22"/>
                <a:gd name="T3" fmla="*/ 21 h 23"/>
                <a:gd name="T4" fmla="*/ 17 w 22"/>
                <a:gd name="T5" fmla="*/ 21 h 23"/>
                <a:gd name="T6" fmla="*/ 22 w 22"/>
                <a:gd name="T7" fmla="*/ 11 h 23"/>
                <a:gd name="T8" fmla="*/ 17 w 22"/>
                <a:gd name="T9" fmla="*/ 2 h 23"/>
                <a:gd name="T10" fmla="*/ 5 w 22"/>
                <a:gd name="T11" fmla="*/ 2 h 23"/>
                <a:gd name="T12" fmla="*/ 0 w 22"/>
                <a:gd name="T13" fmla="*/ 11 h 23"/>
                <a:gd name="T14" fmla="*/ 0 w 22"/>
                <a:gd name="T15" fmla="*/ 11 h 23"/>
                <a:gd name="T16" fmla="*/ 0 w 22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5"/>
                    <a:pt x="2" y="19"/>
                    <a:pt x="5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5"/>
                    <a:pt x="22" y="11"/>
                  </a:cubicBezTo>
                  <a:cubicBezTo>
                    <a:pt x="22" y="7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733"/>
            <p:cNvSpPr>
              <a:spLocks noEditPoints="1"/>
            </p:cNvSpPr>
            <p:nvPr userDrawn="1"/>
          </p:nvSpPr>
          <p:spPr bwMode="auto">
            <a:xfrm>
              <a:off x="5697538" y="5045075"/>
              <a:ext cx="36513" cy="38100"/>
            </a:xfrm>
            <a:custGeom>
              <a:avLst/>
              <a:gdLst>
                <a:gd name="T0" fmla="*/ 0 w 23"/>
                <a:gd name="T1" fmla="*/ 11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1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1 h 23"/>
                <a:gd name="T14" fmla="*/ 0 w 23"/>
                <a:gd name="T15" fmla="*/ 11 h 23"/>
                <a:gd name="T16" fmla="*/ 0 w 23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1"/>
                  </a:moveTo>
                  <a:cubicBezTo>
                    <a:pt x="0" y="15"/>
                    <a:pt x="3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5"/>
                    <a:pt x="23" y="11"/>
                  </a:cubicBezTo>
                  <a:cubicBezTo>
                    <a:pt x="23" y="7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734"/>
            <p:cNvSpPr>
              <a:spLocks noEditPoints="1"/>
            </p:cNvSpPr>
            <p:nvPr userDrawn="1"/>
          </p:nvSpPr>
          <p:spPr bwMode="auto">
            <a:xfrm>
              <a:off x="5764213" y="5045075"/>
              <a:ext cx="36513" cy="38100"/>
            </a:xfrm>
            <a:custGeom>
              <a:avLst/>
              <a:gdLst>
                <a:gd name="T0" fmla="*/ 0 w 23"/>
                <a:gd name="T1" fmla="*/ 11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1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1 h 23"/>
                <a:gd name="T14" fmla="*/ 0 w 23"/>
                <a:gd name="T15" fmla="*/ 11 h 23"/>
                <a:gd name="T16" fmla="*/ 0 w 23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1"/>
                  </a:moveTo>
                  <a:cubicBezTo>
                    <a:pt x="0" y="15"/>
                    <a:pt x="2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5"/>
                    <a:pt x="23" y="11"/>
                  </a:cubicBezTo>
                  <a:cubicBezTo>
                    <a:pt x="23" y="7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Freeform 735"/>
            <p:cNvSpPr>
              <a:spLocks noEditPoints="1"/>
            </p:cNvSpPr>
            <p:nvPr userDrawn="1"/>
          </p:nvSpPr>
          <p:spPr bwMode="auto">
            <a:xfrm>
              <a:off x="5830888" y="5045075"/>
              <a:ext cx="34925" cy="38100"/>
            </a:xfrm>
            <a:custGeom>
              <a:avLst/>
              <a:gdLst>
                <a:gd name="T0" fmla="*/ 0 w 22"/>
                <a:gd name="T1" fmla="*/ 11 h 23"/>
                <a:gd name="T2" fmla="*/ 6 w 22"/>
                <a:gd name="T3" fmla="*/ 21 h 23"/>
                <a:gd name="T4" fmla="*/ 17 w 22"/>
                <a:gd name="T5" fmla="*/ 21 h 23"/>
                <a:gd name="T6" fmla="*/ 22 w 22"/>
                <a:gd name="T7" fmla="*/ 11 h 23"/>
                <a:gd name="T8" fmla="*/ 17 w 22"/>
                <a:gd name="T9" fmla="*/ 2 h 23"/>
                <a:gd name="T10" fmla="*/ 6 w 22"/>
                <a:gd name="T11" fmla="*/ 2 h 23"/>
                <a:gd name="T12" fmla="*/ 0 w 22"/>
                <a:gd name="T13" fmla="*/ 11 h 23"/>
                <a:gd name="T14" fmla="*/ 0 w 22"/>
                <a:gd name="T15" fmla="*/ 11 h 23"/>
                <a:gd name="T16" fmla="*/ 0 w 22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1"/>
                  </a:moveTo>
                  <a:cubicBezTo>
                    <a:pt x="0" y="15"/>
                    <a:pt x="2" y="19"/>
                    <a:pt x="6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5"/>
                    <a:pt x="22" y="11"/>
                  </a:cubicBezTo>
                  <a:cubicBezTo>
                    <a:pt x="22" y="7"/>
                    <a:pt x="20" y="4"/>
                    <a:pt x="17" y="2"/>
                  </a:cubicBezTo>
                  <a:cubicBezTo>
                    <a:pt x="13" y="0"/>
                    <a:pt x="9" y="0"/>
                    <a:pt x="6" y="2"/>
                  </a:cubicBezTo>
                  <a:cubicBezTo>
                    <a:pt x="2" y="4"/>
                    <a:pt x="0" y="7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736"/>
            <p:cNvSpPr>
              <a:spLocks noEditPoints="1"/>
            </p:cNvSpPr>
            <p:nvPr userDrawn="1"/>
          </p:nvSpPr>
          <p:spPr bwMode="auto">
            <a:xfrm>
              <a:off x="5897563" y="5045075"/>
              <a:ext cx="34925" cy="36513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Freeform 737"/>
            <p:cNvSpPr>
              <a:spLocks noEditPoints="1"/>
            </p:cNvSpPr>
            <p:nvPr userDrawn="1"/>
          </p:nvSpPr>
          <p:spPr bwMode="auto">
            <a:xfrm>
              <a:off x="5964238" y="5045075"/>
              <a:ext cx="34925" cy="36513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Freeform 738"/>
            <p:cNvSpPr>
              <a:spLocks noEditPoints="1"/>
            </p:cNvSpPr>
            <p:nvPr userDrawn="1"/>
          </p:nvSpPr>
          <p:spPr bwMode="auto">
            <a:xfrm>
              <a:off x="6030913" y="5045075"/>
              <a:ext cx="34925" cy="36513"/>
            </a:xfrm>
            <a:custGeom>
              <a:avLst/>
              <a:gdLst>
                <a:gd name="T0" fmla="*/ 0 w 22"/>
                <a:gd name="T1" fmla="*/ 11 h 22"/>
                <a:gd name="T2" fmla="*/ 11 w 22"/>
                <a:gd name="T3" fmla="*/ 22 h 22"/>
                <a:gd name="T4" fmla="*/ 22 w 22"/>
                <a:gd name="T5" fmla="*/ 11 h 22"/>
                <a:gd name="T6" fmla="*/ 11 w 22"/>
                <a:gd name="T7" fmla="*/ 0 h 22"/>
                <a:gd name="T8" fmla="*/ 0 w 22"/>
                <a:gd name="T9" fmla="*/ 11 h 22"/>
                <a:gd name="T10" fmla="*/ 0 w 22"/>
                <a:gd name="T11" fmla="*/ 11 h 22"/>
                <a:gd name="T12" fmla="*/ 0 w 22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Freeform 739"/>
            <p:cNvSpPr>
              <a:spLocks noEditPoints="1"/>
            </p:cNvSpPr>
            <p:nvPr userDrawn="1"/>
          </p:nvSpPr>
          <p:spPr bwMode="auto">
            <a:xfrm>
              <a:off x="6094413" y="5045075"/>
              <a:ext cx="36513" cy="36513"/>
            </a:xfrm>
            <a:custGeom>
              <a:avLst/>
              <a:gdLst>
                <a:gd name="T0" fmla="*/ 0 w 23"/>
                <a:gd name="T1" fmla="*/ 11 h 22"/>
                <a:gd name="T2" fmla="*/ 12 w 23"/>
                <a:gd name="T3" fmla="*/ 22 h 22"/>
                <a:gd name="T4" fmla="*/ 23 w 23"/>
                <a:gd name="T5" fmla="*/ 11 h 22"/>
                <a:gd name="T6" fmla="*/ 12 w 23"/>
                <a:gd name="T7" fmla="*/ 0 h 22"/>
                <a:gd name="T8" fmla="*/ 0 w 23"/>
                <a:gd name="T9" fmla="*/ 11 h 22"/>
                <a:gd name="T10" fmla="*/ 0 w 23"/>
                <a:gd name="T11" fmla="*/ 11 h 22"/>
                <a:gd name="T12" fmla="*/ 0 w 23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0" y="11"/>
                  </a:moveTo>
                  <a:cubicBezTo>
                    <a:pt x="0" y="17"/>
                    <a:pt x="5" y="22"/>
                    <a:pt x="12" y="22"/>
                  </a:cubicBezTo>
                  <a:cubicBezTo>
                    <a:pt x="18" y="22"/>
                    <a:pt x="23" y="17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Freeform 740"/>
            <p:cNvSpPr>
              <a:spLocks noEditPoints="1"/>
            </p:cNvSpPr>
            <p:nvPr userDrawn="1"/>
          </p:nvSpPr>
          <p:spPr bwMode="auto">
            <a:xfrm>
              <a:off x="5632450" y="5153025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6 w 22"/>
                <a:gd name="T5" fmla="*/ 21 h 23"/>
                <a:gd name="T6" fmla="*/ 22 w 22"/>
                <a:gd name="T7" fmla="*/ 12 h 23"/>
                <a:gd name="T8" fmla="*/ 16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6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6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Freeform 741"/>
            <p:cNvSpPr>
              <a:spLocks noEditPoints="1"/>
            </p:cNvSpPr>
            <p:nvPr userDrawn="1"/>
          </p:nvSpPr>
          <p:spPr bwMode="auto">
            <a:xfrm>
              <a:off x="5567363" y="5153025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5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5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5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Freeform 742"/>
            <p:cNvSpPr>
              <a:spLocks noEditPoints="1"/>
            </p:cNvSpPr>
            <p:nvPr userDrawn="1"/>
          </p:nvSpPr>
          <p:spPr bwMode="auto">
            <a:xfrm>
              <a:off x="5697538" y="5153025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3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3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Freeform 743"/>
            <p:cNvSpPr>
              <a:spLocks noEditPoints="1"/>
            </p:cNvSpPr>
            <p:nvPr userDrawn="1"/>
          </p:nvSpPr>
          <p:spPr bwMode="auto">
            <a:xfrm>
              <a:off x="5764213" y="5153025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6 w 23"/>
                <a:gd name="T3" fmla="*/ 21 h 23"/>
                <a:gd name="T4" fmla="*/ 17 w 23"/>
                <a:gd name="T5" fmla="*/ 21 h 23"/>
                <a:gd name="T6" fmla="*/ 23 w 23"/>
                <a:gd name="T7" fmla="*/ 12 h 23"/>
                <a:gd name="T8" fmla="*/ 17 w 23"/>
                <a:gd name="T9" fmla="*/ 2 h 23"/>
                <a:gd name="T10" fmla="*/ 6 w 23"/>
                <a:gd name="T11" fmla="*/ 2 h 23"/>
                <a:gd name="T12" fmla="*/ 0 w 23"/>
                <a:gd name="T13" fmla="*/ 12 h 23"/>
                <a:gd name="T14" fmla="*/ 0 w 23"/>
                <a:gd name="T15" fmla="*/ 12 h 23"/>
                <a:gd name="T16" fmla="*/ 0 w 23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6"/>
                    <a:pt x="2" y="19"/>
                    <a:pt x="6" y="21"/>
                  </a:cubicBezTo>
                  <a:cubicBezTo>
                    <a:pt x="9" y="23"/>
                    <a:pt x="14" y="23"/>
                    <a:pt x="17" y="21"/>
                  </a:cubicBezTo>
                  <a:cubicBezTo>
                    <a:pt x="21" y="19"/>
                    <a:pt x="23" y="16"/>
                    <a:pt x="23" y="12"/>
                  </a:cubicBezTo>
                  <a:cubicBezTo>
                    <a:pt x="23" y="8"/>
                    <a:pt x="21" y="4"/>
                    <a:pt x="17" y="2"/>
                  </a:cubicBezTo>
                  <a:cubicBezTo>
                    <a:pt x="14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744"/>
            <p:cNvSpPr>
              <a:spLocks noEditPoints="1"/>
            </p:cNvSpPr>
            <p:nvPr userDrawn="1"/>
          </p:nvSpPr>
          <p:spPr bwMode="auto">
            <a:xfrm>
              <a:off x="5830888" y="5153025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6 w 22"/>
                <a:gd name="T3" fmla="*/ 21 h 23"/>
                <a:gd name="T4" fmla="*/ 17 w 22"/>
                <a:gd name="T5" fmla="*/ 21 h 23"/>
                <a:gd name="T6" fmla="*/ 22 w 22"/>
                <a:gd name="T7" fmla="*/ 12 h 23"/>
                <a:gd name="T8" fmla="*/ 17 w 22"/>
                <a:gd name="T9" fmla="*/ 2 h 23"/>
                <a:gd name="T10" fmla="*/ 6 w 22"/>
                <a:gd name="T11" fmla="*/ 2 h 23"/>
                <a:gd name="T12" fmla="*/ 0 w 22"/>
                <a:gd name="T13" fmla="*/ 12 h 23"/>
                <a:gd name="T14" fmla="*/ 0 w 22"/>
                <a:gd name="T15" fmla="*/ 12 h 23"/>
                <a:gd name="T16" fmla="*/ 0 w 22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6"/>
                    <a:pt x="2" y="19"/>
                    <a:pt x="6" y="21"/>
                  </a:cubicBezTo>
                  <a:cubicBezTo>
                    <a:pt x="9" y="23"/>
                    <a:pt x="13" y="23"/>
                    <a:pt x="17" y="21"/>
                  </a:cubicBezTo>
                  <a:cubicBezTo>
                    <a:pt x="20" y="19"/>
                    <a:pt x="22" y="16"/>
                    <a:pt x="22" y="12"/>
                  </a:cubicBezTo>
                  <a:cubicBezTo>
                    <a:pt x="22" y="8"/>
                    <a:pt x="20" y="4"/>
                    <a:pt x="17" y="2"/>
                  </a:cubicBezTo>
                  <a:cubicBezTo>
                    <a:pt x="13" y="0"/>
                    <a:pt x="9" y="0"/>
                    <a:pt x="6" y="2"/>
                  </a:cubicBezTo>
                  <a:cubicBezTo>
                    <a:pt x="2" y="4"/>
                    <a:pt x="0" y="8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745"/>
            <p:cNvSpPr>
              <a:spLocks noEditPoints="1"/>
            </p:cNvSpPr>
            <p:nvPr userDrawn="1"/>
          </p:nvSpPr>
          <p:spPr bwMode="auto">
            <a:xfrm>
              <a:off x="5897563" y="5153025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Freeform 746"/>
            <p:cNvSpPr>
              <a:spLocks noEditPoints="1"/>
            </p:cNvSpPr>
            <p:nvPr userDrawn="1"/>
          </p:nvSpPr>
          <p:spPr bwMode="auto">
            <a:xfrm>
              <a:off x="5964238" y="5153025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Freeform 747"/>
            <p:cNvSpPr>
              <a:spLocks noEditPoints="1"/>
            </p:cNvSpPr>
            <p:nvPr userDrawn="1"/>
          </p:nvSpPr>
          <p:spPr bwMode="auto">
            <a:xfrm>
              <a:off x="6030913" y="5153025"/>
              <a:ext cx="34925" cy="36513"/>
            </a:xfrm>
            <a:custGeom>
              <a:avLst/>
              <a:gdLst>
                <a:gd name="T0" fmla="*/ 0 w 22"/>
                <a:gd name="T1" fmla="*/ 12 h 23"/>
                <a:gd name="T2" fmla="*/ 11 w 22"/>
                <a:gd name="T3" fmla="*/ 23 h 23"/>
                <a:gd name="T4" fmla="*/ 22 w 22"/>
                <a:gd name="T5" fmla="*/ 12 h 23"/>
                <a:gd name="T6" fmla="*/ 11 w 22"/>
                <a:gd name="T7" fmla="*/ 0 h 23"/>
                <a:gd name="T8" fmla="*/ 0 w 22"/>
                <a:gd name="T9" fmla="*/ 12 h 23"/>
                <a:gd name="T10" fmla="*/ 0 w 22"/>
                <a:gd name="T11" fmla="*/ 12 h 23"/>
                <a:gd name="T12" fmla="*/ 0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2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Freeform 748"/>
            <p:cNvSpPr>
              <a:spLocks noEditPoints="1"/>
            </p:cNvSpPr>
            <p:nvPr userDrawn="1"/>
          </p:nvSpPr>
          <p:spPr bwMode="auto">
            <a:xfrm>
              <a:off x="6094413" y="5153025"/>
              <a:ext cx="36513" cy="36513"/>
            </a:xfrm>
            <a:custGeom>
              <a:avLst/>
              <a:gdLst>
                <a:gd name="T0" fmla="*/ 0 w 23"/>
                <a:gd name="T1" fmla="*/ 12 h 23"/>
                <a:gd name="T2" fmla="*/ 12 w 23"/>
                <a:gd name="T3" fmla="*/ 23 h 23"/>
                <a:gd name="T4" fmla="*/ 23 w 23"/>
                <a:gd name="T5" fmla="*/ 12 h 23"/>
                <a:gd name="T6" fmla="*/ 12 w 23"/>
                <a:gd name="T7" fmla="*/ 0 h 23"/>
                <a:gd name="T8" fmla="*/ 0 w 23"/>
                <a:gd name="T9" fmla="*/ 12 h 23"/>
                <a:gd name="T10" fmla="*/ 0 w 23"/>
                <a:gd name="T11" fmla="*/ 12 h 23"/>
                <a:gd name="T12" fmla="*/ 0 w 23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0" y="12"/>
                  </a:moveTo>
                  <a:cubicBezTo>
                    <a:pt x="0" y="18"/>
                    <a:pt x="5" y="23"/>
                    <a:pt x="12" y="23"/>
                  </a:cubicBezTo>
                  <a:cubicBezTo>
                    <a:pt x="18" y="23"/>
                    <a:pt x="23" y="18"/>
                    <a:pt x="23" y="12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lose/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749"/>
            <p:cNvSpPr>
              <a:spLocks noEditPoints="1"/>
            </p:cNvSpPr>
            <p:nvPr userDrawn="1"/>
          </p:nvSpPr>
          <p:spPr bwMode="auto">
            <a:xfrm>
              <a:off x="5602288" y="5691188"/>
              <a:ext cx="492125" cy="134938"/>
            </a:xfrm>
            <a:custGeom>
              <a:avLst/>
              <a:gdLst>
                <a:gd name="T0" fmla="*/ 0 w 310"/>
                <a:gd name="T1" fmla="*/ 42 h 85"/>
                <a:gd name="T2" fmla="*/ 43 w 310"/>
                <a:gd name="T3" fmla="*/ 0 h 85"/>
                <a:gd name="T4" fmla="*/ 268 w 310"/>
                <a:gd name="T5" fmla="*/ 0 h 85"/>
                <a:gd name="T6" fmla="*/ 310 w 310"/>
                <a:gd name="T7" fmla="*/ 42 h 85"/>
                <a:gd name="T8" fmla="*/ 268 w 310"/>
                <a:gd name="T9" fmla="*/ 85 h 85"/>
                <a:gd name="T10" fmla="*/ 43 w 310"/>
                <a:gd name="T11" fmla="*/ 85 h 85"/>
                <a:gd name="T12" fmla="*/ 0 w 310"/>
                <a:gd name="T13" fmla="*/ 42 h 85"/>
                <a:gd name="T14" fmla="*/ 0 w 310"/>
                <a:gd name="T15" fmla="*/ 42 h 85"/>
                <a:gd name="T16" fmla="*/ 0 w 310"/>
                <a:gd name="T17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" h="85">
                  <a:moveTo>
                    <a:pt x="0" y="42"/>
                  </a:moveTo>
                  <a:cubicBezTo>
                    <a:pt x="0" y="19"/>
                    <a:pt x="19" y="0"/>
                    <a:pt x="43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1" y="0"/>
                    <a:pt x="310" y="19"/>
                    <a:pt x="310" y="42"/>
                  </a:cubicBezTo>
                  <a:cubicBezTo>
                    <a:pt x="310" y="66"/>
                    <a:pt x="291" y="85"/>
                    <a:pt x="268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19" y="85"/>
                    <a:pt x="0" y="66"/>
                    <a:pt x="0" y="42"/>
                  </a:cubicBezTo>
                  <a:close/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</a:path>
              </a:pathLst>
            </a:custGeom>
            <a:solidFill>
              <a:srgbClr val="FFD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750"/>
            <p:cNvSpPr>
              <a:spLocks noEditPoints="1"/>
            </p:cNvSpPr>
            <p:nvPr userDrawn="1"/>
          </p:nvSpPr>
          <p:spPr bwMode="auto">
            <a:xfrm>
              <a:off x="5602288" y="5757863"/>
              <a:ext cx="492125" cy="68263"/>
            </a:xfrm>
            <a:custGeom>
              <a:avLst/>
              <a:gdLst>
                <a:gd name="T0" fmla="*/ 43 w 310"/>
                <a:gd name="T1" fmla="*/ 43 h 43"/>
                <a:gd name="T2" fmla="*/ 268 w 310"/>
                <a:gd name="T3" fmla="*/ 43 h 43"/>
                <a:gd name="T4" fmla="*/ 310 w 310"/>
                <a:gd name="T5" fmla="*/ 0 h 43"/>
                <a:gd name="T6" fmla="*/ 0 w 310"/>
                <a:gd name="T7" fmla="*/ 0 h 43"/>
                <a:gd name="T8" fmla="*/ 43 w 310"/>
                <a:gd name="T9" fmla="*/ 43 h 43"/>
                <a:gd name="T10" fmla="*/ 43 w 310"/>
                <a:gd name="T11" fmla="*/ 43 h 43"/>
                <a:gd name="T12" fmla="*/ 43 w 310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43">
                  <a:moveTo>
                    <a:pt x="43" y="43"/>
                  </a:moveTo>
                  <a:cubicBezTo>
                    <a:pt x="268" y="43"/>
                    <a:pt x="268" y="43"/>
                    <a:pt x="268" y="43"/>
                  </a:cubicBezTo>
                  <a:cubicBezTo>
                    <a:pt x="291" y="43"/>
                    <a:pt x="310" y="24"/>
                    <a:pt x="3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19" y="43"/>
                    <a:pt x="43" y="43"/>
                  </a:cubicBezTo>
                  <a:close/>
                  <a:moveTo>
                    <a:pt x="43" y="43"/>
                  </a:moveTo>
                  <a:cubicBezTo>
                    <a:pt x="43" y="43"/>
                    <a:pt x="43" y="43"/>
                    <a:pt x="43" y="43"/>
                  </a:cubicBezTo>
                </a:path>
              </a:pathLst>
            </a:custGeom>
            <a:solidFill>
              <a:srgbClr val="FDC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Rectangle 751"/>
            <p:cNvSpPr>
              <a:spLocks noChangeArrowheads="1"/>
            </p:cNvSpPr>
            <p:nvPr userDrawn="1"/>
          </p:nvSpPr>
          <p:spPr bwMode="auto">
            <a:xfrm>
              <a:off x="7710488" y="2960688"/>
              <a:ext cx="2179638" cy="2863850"/>
            </a:xfrm>
            <a:prstGeom prst="rect">
              <a:avLst/>
            </a:pr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752"/>
            <p:cNvSpPr>
              <a:spLocks noEditPoints="1"/>
            </p:cNvSpPr>
            <p:nvPr userDrawn="1"/>
          </p:nvSpPr>
          <p:spPr bwMode="auto">
            <a:xfrm>
              <a:off x="7834313" y="3051175"/>
              <a:ext cx="1931988" cy="2576513"/>
            </a:xfrm>
            <a:custGeom>
              <a:avLst/>
              <a:gdLst>
                <a:gd name="T0" fmla="*/ 0 w 1217"/>
                <a:gd name="T1" fmla="*/ 0 h 1623"/>
                <a:gd name="T2" fmla="*/ 0 w 1217"/>
                <a:gd name="T3" fmla="*/ 1623 h 1623"/>
                <a:gd name="T4" fmla="*/ 963 w 1217"/>
                <a:gd name="T5" fmla="*/ 1623 h 1623"/>
                <a:gd name="T6" fmla="*/ 963 w 1217"/>
                <a:gd name="T7" fmla="*/ 1361 h 1623"/>
                <a:gd name="T8" fmla="*/ 1217 w 1217"/>
                <a:gd name="T9" fmla="*/ 1361 h 1623"/>
                <a:gd name="T10" fmla="*/ 1217 w 1217"/>
                <a:gd name="T11" fmla="*/ 0 h 1623"/>
                <a:gd name="T12" fmla="*/ 0 w 1217"/>
                <a:gd name="T13" fmla="*/ 0 h 1623"/>
                <a:gd name="T14" fmla="*/ 0 w 1217"/>
                <a:gd name="T15" fmla="*/ 0 h 1623"/>
                <a:gd name="T16" fmla="*/ 0 w 1217"/>
                <a:gd name="T17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7" h="1623">
                  <a:moveTo>
                    <a:pt x="0" y="0"/>
                  </a:moveTo>
                  <a:lnTo>
                    <a:pt x="0" y="1623"/>
                  </a:lnTo>
                  <a:lnTo>
                    <a:pt x="963" y="1623"/>
                  </a:lnTo>
                  <a:lnTo>
                    <a:pt x="963" y="1361"/>
                  </a:lnTo>
                  <a:lnTo>
                    <a:pt x="1217" y="1361"/>
                  </a:lnTo>
                  <a:lnTo>
                    <a:pt x="1217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753"/>
            <p:cNvSpPr>
              <a:spLocks noEditPoints="1"/>
            </p:cNvSpPr>
            <p:nvPr userDrawn="1"/>
          </p:nvSpPr>
          <p:spPr bwMode="auto">
            <a:xfrm>
              <a:off x="7834313" y="3051175"/>
              <a:ext cx="1931988" cy="2576513"/>
            </a:xfrm>
            <a:custGeom>
              <a:avLst/>
              <a:gdLst>
                <a:gd name="T0" fmla="*/ 0 w 1217"/>
                <a:gd name="T1" fmla="*/ 0 h 1623"/>
                <a:gd name="T2" fmla="*/ 0 w 1217"/>
                <a:gd name="T3" fmla="*/ 1623 h 1623"/>
                <a:gd name="T4" fmla="*/ 963 w 1217"/>
                <a:gd name="T5" fmla="*/ 1623 h 1623"/>
                <a:gd name="T6" fmla="*/ 963 w 1217"/>
                <a:gd name="T7" fmla="*/ 1361 h 1623"/>
                <a:gd name="T8" fmla="*/ 1217 w 1217"/>
                <a:gd name="T9" fmla="*/ 1361 h 1623"/>
                <a:gd name="T10" fmla="*/ 1217 w 1217"/>
                <a:gd name="T11" fmla="*/ 0 h 1623"/>
                <a:gd name="T12" fmla="*/ 0 w 1217"/>
                <a:gd name="T13" fmla="*/ 0 h 1623"/>
                <a:gd name="T14" fmla="*/ 0 w 1217"/>
                <a:gd name="T15" fmla="*/ 0 h 1623"/>
                <a:gd name="T16" fmla="*/ 0 w 1217"/>
                <a:gd name="T17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7" h="1623">
                  <a:moveTo>
                    <a:pt x="0" y="0"/>
                  </a:moveTo>
                  <a:lnTo>
                    <a:pt x="0" y="1623"/>
                  </a:lnTo>
                  <a:lnTo>
                    <a:pt x="963" y="1623"/>
                  </a:lnTo>
                  <a:lnTo>
                    <a:pt x="963" y="1361"/>
                  </a:lnTo>
                  <a:lnTo>
                    <a:pt x="1217" y="1361"/>
                  </a:lnTo>
                  <a:lnTo>
                    <a:pt x="1217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754"/>
            <p:cNvSpPr>
              <a:spLocks noEditPoints="1"/>
            </p:cNvSpPr>
            <p:nvPr userDrawn="1"/>
          </p:nvSpPr>
          <p:spPr bwMode="auto">
            <a:xfrm>
              <a:off x="9363075" y="5211763"/>
              <a:ext cx="403225" cy="415925"/>
            </a:xfrm>
            <a:custGeom>
              <a:avLst/>
              <a:gdLst>
                <a:gd name="T0" fmla="*/ 0 w 254"/>
                <a:gd name="T1" fmla="*/ 262 h 262"/>
                <a:gd name="T2" fmla="*/ 0 w 254"/>
                <a:gd name="T3" fmla="*/ 0 h 262"/>
                <a:gd name="T4" fmla="*/ 254 w 254"/>
                <a:gd name="T5" fmla="*/ 0 h 262"/>
                <a:gd name="T6" fmla="*/ 0 w 254"/>
                <a:gd name="T7" fmla="*/ 262 h 262"/>
                <a:gd name="T8" fmla="*/ 0 w 254"/>
                <a:gd name="T9" fmla="*/ 262 h 262"/>
                <a:gd name="T10" fmla="*/ 0 w 254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262">
                  <a:moveTo>
                    <a:pt x="0" y="262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0" y="262"/>
                  </a:lnTo>
                  <a:close/>
                  <a:moveTo>
                    <a:pt x="0" y="262"/>
                  </a:moveTo>
                  <a:lnTo>
                    <a:pt x="0" y="262"/>
                  </a:lnTo>
                  <a:close/>
                </a:path>
              </a:pathLst>
            </a:custGeom>
            <a:solidFill>
              <a:srgbClr val="83C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Freeform 755"/>
            <p:cNvSpPr>
              <a:spLocks noEditPoints="1"/>
            </p:cNvSpPr>
            <p:nvPr userDrawn="1"/>
          </p:nvSpPr>
          <p:spPr bwMode="auto">
            <a:xfrm>
              <a:off x="9363075" y="5211763"/>
              <a:ext cx="403225" cy="415925"/>
            </a:xfrm>
            <a:custGeom>
              <a:avLst/>
              <a:gdLst>
                <a:gd name="T0" fmla="*/ 0 w 254"/>
                <a:gd name="T1" fmla="*/ 262 h 262"/>
                <a:gd name="T2" fmla="*/ 0 w 254"/>
                <a:gd name="T3" fmla="*/ 0 h 262"/>
                <a:gd name="T4" fmla="*/ 254 w 254"/>
                <a:gd name="T5" fmla="*/ 0 h 262"/>
                <a:gd name="T6" fmla="*/ 0 w 254"/>
                <a:gd name="T7" fmla="*/ 262 h 262"/>
                <a:gd name="T8" fmla="*/ 0 w 254"/>
                <a:gd name="T9" fmla="*/ 262 h 262"/>
                <a:gd name="T10" fmla="*/ 0 w 254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262">
                  <a:moveTo>
                    <a:pt x="0" y="262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0" y="262"/>
                  </a:lnTo>
                  <a:moveTo>
                    <a:pt x="0" y="262"/>
                  </a:moveTo>
                  <a:lnTo>
                    <a:pt x="0" y="2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Rectangle 756"/>
            <p:cNvSpPr>
              <a:spLocks noChangeArrowheads="1"/>
            </p:cNvSpPr>
            <p:nvPr userDrawn="1"/>
          </p:nvSpPr>
          <p:spPr bwMode="auto">
            <a:xfrm>
              <a:off x="8110538" y="3586163"/>
              <a:ext cx="627063" cy="90488"/>
            </a:xfrm>
            <a:prstGeom prst="rect">
              <a:avLst/>
            </a:prstGeom>
            <a:solidFill>
              <a:srgbClr val="D2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Rectangle 757"/>
            <p:cNvSpPr>
              <a:spLocks noChangeArrowheads="1"/>
            </p:cNvSpPr>
            <p:nvPr userDrawn="1"/>
          </p:nvSpPr>
          <p:spPr bwMode="auto">
            <a:xfrm>
              <a:off x="8110538" y="3800475"/>
              <a:ext cx="811213" cy="92075"/>
            </a:xfrm>
            <a:prstGeom prst="rect">
              <a:avLst/>
            </a:prstGeom>
            <a:solidFill>
              <a:srgbClr val="FFD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Freeform 758"/>
            <p:cNvSpPr>
              <a:spLocks noEditPoints="1"/>
            </p:cNvSpPr>
            <p:nvPr userDrawn="1"/>
          </p:nvSpPr>
          <p:spPr bwMode="auto">
            <a:xfrm>
              <a:off x="8110538" y="4014788"/>
              <a:ext cx="1387475" cy="693738"/>
            </a:xfrm>
            <a:custGeom>
              <a:avLst/>
              <a:gdLst>
                <a:gd name="T0" fmla="*/ 0 w 874"/>
                <a:gd name="T1" fmla="*/ 379 h 437"/>
                <a:gd name="T2" fmla="*/ 511 w 874"/>
                <a:gd name="T3" fmla="*/ 379 h 437"/>
                <a:gd name="T4" fmla="*/ 511 w 874"/>
                <a:gd name="T5" fmla="*/ 437 h 437"/>
                <a:gd name="T6" fmla="*/ 0 w 874"/>
                <a:gd name="T7" fmla="*/ 437 h 437"/>
                <a:gd name="T8" fmla="*/ 0 w 874"/>
                <a:gd name="T9" fmla="*/ 379 h 437"/>
                <a:gd name="T10" fmla="*/ 0 w 874"/>
                <a:gd name="T11" fmla="*/ 0 h 437"/>
                <a:gd name="T12" fmla="*/ 874 w 874"/>
                <a:gd name="T13" fmla="*/ 0 h 437"/>
                <a:gd name="T14" fmla="*/ 874 w 874"/>
                <a:gd name="T15" fmla="*/ 58 h 437"/>
                <a:gd name="T16" fmla="*/ 0 w 874"/>
                <a:gd name="T17" fmla="*/ 58 h 437"/>
                <a:gd name="T18" fmla="*/ 0 w 874"/>
                <a:gd name="T19" fmla="*/ 0 h 437"/>
                <a:gd name="T20" fmla="*/ 0 w 874"/>
                <a:gd name="T21" fmla="*/ 135 h 437"/>
                <a:gd name="T22" fmla="*/ 874 w 874"/>
                <a:gd name="T23" fmla="*/ 135 h 437"/>
                <a:gd name="T24" fmla="*/ 874 w 874"/>
                <a:gd name="T25" fmla="*/ 193 h 437"/>
                <a:gd name="T26" fmla="*/ 0 w 874"/>
                <a:gd name="T27" fmla="*/ 193 h 437"/>
                <a:gd name="T28" fmla="*/ 0 w 874"/>
                <a:gd name="T29" fmla="*/ 135 h 437"/>
                <a:gd name="T30" fmla="*/ 0 w 874"/>
                <a:gd name="T31" fmla="*/ 135 h 437"/>
                <a:gd name="T32" fmla="*/ 0 w 874"/>
                <a:gd name="T33" fmla="*/ 135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4" h="437">
                  <a:moveTo>
                    <a:pt x="0" y="379"/>
                  </a:moveTo>
                  <a:lnTo>
                    <a:pt x="511" y="379"/>
                  </a:lnTo>
                  <a:lnTo>
                    <a:pt x="511" y="437"/>
                  </a:lnTo>
                  <a:lnTo>
                    <a:pt x="0" y="437"/>
                  </a:lnTo>
                  <a:lnTo>
                    <a:pt x="0" y="379"/>
                  </a:lnTo>
                  <a:close/>
                  <a:moveTo>
                    <a:pt x="0" y="0"/>
                  </a:moveTo>
                  <a:lnTo>
                    <a:pt x="874" y="0"/>
                  </a:lnTo>
                  <a:lnTo>
                    <a:pt x="874" y="58"/>
                  </a:lnTo>
                  <a:lnTo>
                    <a:pt x="0" y="58"/>
                  </a:lnTo>
                  <a:lnTo>
                    <a:pt x="0" y="0"/>
                  </a:lnTo>
                  <a:close/>
                  <a:moveTo>
                    <a:pt x="0" y="135"/>
                  </a:moveTo>
                  <a:lnTo>
                    <a:pt x="874" y="135"/>
                  </a:lnTo>
                  <a:lnTo>
                    <a:pt x="874" y="193"/>
                  </a:lnTo>
                  <a:lnTo>
                    <a:pt x="0" y="193"/>
                  </a:lnTo>
                  <a:lnTo>
                    <a:pt x="0" y="135"/>
                  </a:lnTo>
                  <a:close/>
                  <a:moveTo>
                    <a:pt x="0" y="135"/>
                  </a:moveTo>
                  <a:lnTo>
                    <a:pt x="0" y="135"/>
                  </a:lnTo>
                  <a:close/>
                </a:path>
              </a:pathLst>
            </a:custGeom>
            <a:solidFill>
              <a:srgbClr val="D2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Freeform 759"/>
            <p:cNvSpPr>
              <a:spLocks noEditPoints="1"/>
            </p:cNvSpPr>
            <p:nvPr userDrawn="1"/>
          </p:nvSpPr>
          <p:spPr bwMode="auto">
            <a:xfrm>
              <a:off x="8110538" y="4014788"/>
              <a:ext cx="1387475" cy="693738"/>
            </a:xfrm>
            <a:custGeom>
              <a:avLst/>
              <a:gdLst>
                <a:gd name="T0" fmla="*/ 0 w 874"/>
                <a:gd name="T1" fmla="*/ 379 h 437"/>
                <a:gd name="T2" fmla="*/ 511 w 874"/>
                <a:gd name="T3" fmla="*/ 379 h 437"/>
                <a:gd name="T4" fmla="*/ 511 w 874"/>
                <a:gd name="T5" fmla="*/ 437 h 437"/>
                <a:gd name="T6" fmla="*/ 0 w 874"/>
                <a:gd name="T7" fmla="*/ 437 h 437"/>
                <a:gd name="T8" fmla="*/ 0 w 874"/>
                <a:gd name="T9" fmla="*/ 379 h 437"/>
                <a:gd name="T10" fmla="*/ 0 w 874"/>
                <a:gd name="T11" fmla="*/ 0 h 437"/>
                <a:gd name="T12" fmla="*/ 874 w 874"/>
                <a:gd name="T13" fmla="*/ 0 h 437"/>
                <a:gd name="T14" fmla="*/ 874 w 874"/>
                <a:gd name="T15" fmla="*/ 58 h 437"/>
                <a:gd name="T16" fmla="*/ 0 w 874"/>
                <a:gd name="T17" fmla="*/ 58 h 437"/>
                <a:gd name="T18" fmla="*/ 0 w 874"/>
                <a:gd name="T19" fmla="*/ 0 h 437"/>
                <a:gd name="T20" fmla="*/ 0 w 874"/>
                <a:gd name="T21" fmla="*/ 135 h 437"/>
                <a:gd name="T22" fmla="*/ 874 w 874"/>
                <a:gd name="T23" fmla="*/ 135 h 437"/>
                <a:gd name="T24" fmla="*/ 874 w 874"/>
                <a:gd name="T25" fmla="*/ 193 h 437"/>
                <a:gd name="T26" fmla="*/ 0 w 874"/>
                <a:gd name="T27" fmla="*/ 193 h 437"/>
                <a:gd name="T28" fmla="*/ 0 w 874"/>
                <a:gd name="T29" fmla="*/ 135 h 437"/>
                <a:gd name="T30" fmla="*/ 0 w 874"/>
                <a:gd name="T31" fmla="*/ 135 h 437"/>
                <a:gd name="T32" fmla="*/ 0 w 874"/>
                <a:gd name="T33" fmla="*/ 135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4" h="437">
                  <a:moveTo>
                    <a:pt x="0" y="379"/>
                  </a:moveTo>
                  <a:lnTo>
                    <a:pt x="511" y="379"/>
                  </a:lnTo>
                  <a:lnTo>
                    <a:pt x="511" y="437"/>
                  </a:lnTo>
                  <a:lnTo>
                    <a:pt x="0" y="437"/>
                  </a:lnTo>
                  <a:lnTo>
                    <a:pt x="0" y="379"/>
                  </a:lnTo>
                  <a:moveTo>
                    <a:pt x="0" y="0"/>
                  </a:moveTo>
                  <a:lnTo>
                    <a:pt x="874" y="0"/>
                  </a:lnTo>
                  <a:lnTo>
                    <a:pt x="874" y="58"/>
                  </a:lnTo>
                  <a:lnTo>
                    <a:pt x="0" y="58"/>
                  </a:lnTo>
                  <a:lnTo>
                    <a:pt x="0" y="0"/>
                  </a:lnTo>
                  <a:moveTo>
                    <a:pt x="0" y="135"/>
                  </a:moveTo>
                  <a:lnTo>
                    <a:pt x="874" y="135"/>
                  </a:lnTo>
                  <a:lnTo>
                    <a:pt x="874" y="193"/>
                  </a:lnTo>
                  <a:lnTo>
                    <a:pt x="0" y="193"/>
                  </a:lnTo>
                  <a:lnTo>
                    <a:pt x="0" y="135"/>
                  </a:lnTo>
                  <a:moveTo>
                    <a:pt x="0" y="135"/>
                  </a:moveTo>
                  <a:lnTo>
                    <a:pt x="0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Rectangle 760"/>
            <p:cNvSpPr>
              <a:spLocks noChangeArrowheads="1"/>
            </p:cNvSpPr>
            <p:nvPr userDrawn="1"/>
          </p:nvSpPr>
          <p:spPr bwMode="auto">
            <a:xfrm>
              <a:off x="8110538" y="4422775"/>
              <a:ext cx="1387475" cy="92075"/>
            </a:xfrm>
            <a:prstGeom prst="rect">
              <a:avLst/>
            </a:prstGeom>
            <a:solidFill>
              <a:srgbClr val="FFD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Freeform 761"/>
            <p:cNvSpPr>
              <a:spLocks noEditPoints="1"/>
            </p:cNvSpPr>
            <p:nvPr userDrawn="1"/>
          </p:nvSpPr>
          <p:spPr bwMode="auto">
            <a:xfrm>
              <a:off x="8108950" y="2911475"/>
              <a:ext cx="1389063" cy="279400"/>
            </a:xfrm>
            <a:custGeom>
              <a:avLst/>
              <a:gdLst>
                <a:gd name="T0" fmla="*/ 785 w 874"/>
                <a:gd name="T1" fmla="*/ 176 h 176"/>
                <a:gd name="T2" fmla="*/ 88 w 874"/>
                <a:gd name="T3" fmla="*/ 176 h 176"/>
                <a:gd name="T4" fmla="*/ 0 w 874"/>
                <a:gd name="T5" fmla="*/ 88 h 176"/>
                <a:gd name="T6" fmla="*/ 88 w 874"/>
                <a:gd name="T7" fmla="*/ 0 h 176"/>
                <a:gd name="T8" fmla="*/ 785 w 874"/>
                <a:gd name="T9" fmla="*/ 0 h 176"/>
                <a:gd name="T10" fmla="*/ 874 w 874"/>
                <a:gd name="T11" fmla="*/ 88 h 176"/>
                <a:gd name="T12" fmla="*/ 785 w 874"/>
                <a:gd name="T13" fmla="*/ 176 h 176"/>
                <a:gd name="T14" fmla="*/ 785 w 874"/>
                <a:gd name="T15" fmla="*/ 176 h 176"/>
                <a:gd name="T16" fmla="*/ 785 w 874"/>
                <a:gd name="T1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4" h="176">
                  <a:moveTo>
                    <a:pt x="785" y="176"/>
                  </a:moveTo>
                  <a:cubicBezTo>
                    <a:pt x="88" y="176"/>
                    <a:pt x="88" y="176"/>
                    <a:pt x="88" y="176"/>
                  </a:cubicBezTo>
                  <a:cubicBezTo>
                    <a:pt x="40" y="176"/>
                    <a:pt x="0" y="136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34" y="0"/>
                    <a:pt x="874" y="39"/>
                    <a:pt x="874" y="88"/>
                  </a:cubicBezTo>
                  <a:cubicBezTo>
                    <a:pt x="874" y="136"/>
                    <a:pt x="834" y="176"/>
                    <a:pt x="785" y="176"/>
                  </a:cubicBezTo>
                  <a:close/>
                  <a:moveTo>
                    <a:pt x="785" y="176"/>
                  </a:moveTo>
                  <a:cubicBezTo>
                    <a:pt x="785" y="176"/>
                    <a:pt x="785" y="176"/>
                    <a:pt x="785" y="176"/>
                  </a:cubicBezTo>
                </a:path>
              </a:pathLst>
            </a:cu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0" name="Freeform 762"/>
            <p:cNvSpPr>
              <a:spLocks noEditPoints="1"/>
            </p:cNvSpPr>
            <p:nvPr userDrawn="1"/>
          </p:nvSpPr>
          <p:spPr bwMode="auto">
            <a:xfrm>
              <a:off x="8569325" y="2592388"/>
              <a:ext cx="506413" cy="504825"/>
            </a:xfrm>
            <a:custGeom>
              <a:avLst/>
              <a:gdLst>
                <a:gd name="T0" fmla="*/ 159 w 318"/>
                <a:gd name="T1" fmla="*/ 318 h 318"/>
                <a:gd name="T2" fmla="*/ 0 w 318"/>
                <a:gd name="T3" fmla="*/ 159 h 318"/>
                <a:gd name="T4" fmla="*/ 159 w 318"/>
                <a:gd name="T5" fmla="*/ 0 h 318"/>
                <a:gd name="T6" fmla="*/ 318 w 318"/>
                <a:gd name="T7" fmla="*/ 159 h 318"/>
                <a:gd name="T8" fmla="*/ 159 w 318"/>
                <a:gd name="T9" fmla="*/ 318 h 318"/>
                <a:gd name="T10" fmla="*/ 159 w 318"/>
                <a:gd name="T11" fmla="*/ 87 h 318"/>
                <a:gd name="T12" fmla="*/ 86 w 318"/>
                <a:gd name="T13" fmla="*/ 159 h 318"/>
                <a:gd name="T14" fmla="*/ 159 w 318"/>
                <a:gd name="T15" fmla="*/ 232 h 318"/>
                <a:gd name="T16" fmla="*/ 231 w 318"/>
                <a:gd name="T17" fmla="*/ 159 h 318"/>
                <a:gd name="T18" fmla="*/ 159 w 318"/>
                <a:gd name="T19" fmla="*/ 87 h 318"/>
                <a:gd name="T20" fmla="*/ 159 w 318"/>
                <a:gd name="T21" fmla="*/ 87 h 318"/>
                <a:gd name="T22" fmla="*/ 159 w 318"/>
                <a:gd name="T23" fmla="*/ 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18">
                  <a:moveTo>
                    <a:pt x="159" y="318"/>
                  </a:moveTo>
                  <a:cubicBezTo>
                    <a:pt x="71" y="318"/>
                    <a:pt x="0" y="247"/>
                    <a:pt x="0" y="159"/>
                  </a:cubicBezTo>
                  <a:cubicBezTo>
                    <a:pt x="0" y="72"/>
                    <a:pt x="71" y="0"/>
                    <a:pt x="159" y="0"/>
                  </a:cubicBezTo>
                  <a:cubicBezTo>
                    <a:pt x="246" y="0"/>
                    <a:pt x="318" y="72"/>
                    <a:pt x="318" y="159"/>
                  </a:cubicBezTo>
                  <a:cubicBezTo>
                    <a:pt x="318" y="247"/>
                    <a:pt x="246" y="318"/>
                    <a:pt x="159" y="318"/>
                  </a:cubicBezTo>
                  <a:close/>
                  <a:moveTo>
                    <a:pt x="159" y="87"/>
                  </a:moveTo>
                  <a:cubicBezTo>
                    <a:pt x="119" y="87"/>
                    <a:pt x="86" y="120"/>
                    <a:pt x="86" y="159"/>
                  </a:cubicBezTo>
                  <a:cubicBezTo>
                    <a:pt x="86" y="199"/>
                    <a:pt x="119" y="232"/>
                    <a:pt x="159" y="232"/>
                  </a:cubicBezTo>
                  <a:cubicBezTo>
                    <a:pt x="199" y="232"/>
                    <a:pt x="231" y="199"/>
                    <a:pt x="231" y="159"/>
                  </a:cubicBezTo>
                  <a:cubicBezTo>
                    <a:pt x="231" y="120"/>
                    <a:pt x="199" y="87"/>
                    <a:pt x="159" y="87"/>
                  </a:cubicBezTo>
                  <a:close/>
                  <a:moveTo>
                    <a:pt x="159" y="87"/>
                  </a:moveTo>
                  <a:cubicBezTo>
                    <a:pt x="159" y="87"/>
                    <a:pt x="159" y="87"/>
                    <a:pt x="159" y="87"/>
                  </a:cubicBezTo>
                </a:path>
              </a:pathLst>
            </a:cu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1" name="Freeform 763"/>
            <p:cNvSpPr>
              <a:spLocks noEditPoints="1"/>
            </p:cNvSpPr>
            <p:nvPr userDrawn="1"/>
          </p:nvSpPr>
          <p:spPr bwMode="auto">
            <a:xfrm>
              <a:off x="8821738" y="2911475"/>
              <a:ext cx="676275" cy="279400"/>
            </a:xfrm>
            <a:custGeom>
              <a:avLst/>
              <a:gdLst>
                <a:gd name="T0" fmla="*/ 336 w 425"/>
                <a:gd name="T1" fmla="*/ 0 h 176"/>
                <a:gd name="T2" fmla="*/ 0 w 425"/>
                <a:gd name="T3" fmla="*/ 0 h 176"/>
                <a:gd name="T4" fmla="*/ 0 w 425"/>
                <a:gd name="T5" fmla="*/ 176 h 176"/>
                <a:gd name="T6" fmla="*/ 337 w 425"/>
                <a:gd name="T7" fmla="*/ 176 h 176"/>
                <a:gd name="T8" fmla="*/ 425 w 425"/>
                <a:gd name="T9" fmla="*/ 88 h 176"/>
                <a:gd name="T10" fmla="*/ 336 w 425"/>
                <a:gd name="T11" fmla="*/ 0 h 176"/>
                <a:gd name="T12" fmla="*/ 336 w 425"/>
                <a:gd name="T13" fmla="*/ 0 h 176"/>
                <a:gd name="T14" fmla="*/ 336 w 425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5" h="176">
                  <a:moveTo>
                    <a:pt x="3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337" y="176"/>
                    <a:pt x="337" y="176"/>
                    <a:pt x="337" y="176"/>
                  </a:cubicBezTo>
                  <a:cubicBezTo>
                    <a:pt x="385" y="176"/>
                    <a:pt x="425" y="136"/>
                    <a:pt x="425" y="88"/>
                  </a:cubicBezTo>
                  <a:cubicBezTo>
                    <a:pt x="425" y="39"/>
                    <a:pt x="385" y="0"/>
                    <a:pt x="336" y="0"/>
                  </a:cubicBezTo>
                  <a:close/>
                  <a:moveTo>
                    <a:pt x="336" y="0"/>
                  </a:moveTo>
                  <a:cubicBezTo>
                    <a:pt x="336" y="0"/>
                    <a:pt x="336" y="0"/>
                    <a:pt x="336" y="0"/>
                  </a:cubicBezTo>
                </a:path>
              </a:pathLst>
            </a:custGeom>
            <a:solidFill>
              <a:srgbClr val="1A7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2" name="Freeform 764"/>
            <p:cNvSpPr>
              <a:spLocks noEditPoints="1"/>
            </p:cNvSpPr>
            <p:nvPr userDrawn="1"/>
          </p:nvSpPr>
          <p:spPr bwMode="auto">
            <a:xfrm>
              <a:off x="8821738" y="2592388"/>
              <a:ext cx="254000" cy="504825"/>
            </a:xfrm>
            <a:custGeom>
              <a:avLst/>
              <a:gdLst>
                <a:gd name="T0" fmla="*/ 0 w 159"/>
                <a:gd name="T1" fmla="*/ 0 h 318"/>
                <a:gd name="T2" fmla="*/ 0 w 159"/>
                <a:gd name="T3" fmla="*/ 87 h 318"/>
                <a:gd name="T4" fmla="*/ 72 w 159"/>
                <a:gd name="T5" fmla="*/ 159 h 318"/>
                <a:gd name="T6" fmla="*/ 0 w 159"/>
                <a:gd name="T7" fmla="*/ 232 h 318"/>
                <a:gd name="T8" fmla="*/ 0 w 159"/>
                <a:gd name="T9" fmla="*/ 318 h 318"/>
                <a:gd name="T10" fmla="*/ 159 w 159"/>
                <a:gd name="T11" fmla="*/ 159 h 318"/>
                <a:gd name="T12" fmla="*/ 0 w 159"/>
                <a:gd name="T13" fmla="*/ 0 h 318"/>
                <a:gd name="T14" fmla="*/ 0 w 159"/>
                <a:gd name="T15" fmla="*/ 0 h 318"/>
                <a:gd name="T16" fmla="*/ 0 w 159"/>
                <a:gd name="T1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318">
                  <a:moveTo>
                    <a:pt x="0" y="0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40" y="87"/>
                    <a:pt x="72" y="120"/>
                    <a:pt x="72" y="159"/>
                  </a:cubicBezTo>
                  <a:cubicBezTo>
                    <a:pt x="72" y="199"/>
                    <a:pt x="40" y="232"/>
                    <a:pt x="0" y="232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87" y="318"/>
                    <a:pt x="159" y="247"/>
                    <a:pt x="159" y="159"/>
                  </a:cubicBezTo>
                  <a:cubicBezTo>
                    <a:pt x="159" y="72"/>
                    <a:pt x="87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A7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3" name="Rectangle 765"/>
            <p:cNvSpPr>
              <a:spLocks noChangeArrowheads="1"/>
            </p:cNvSpPr>
            <p:nvPr userDrawn="1"/>
          </p:nvSpPr>
          <p:spPr bwMode="auto">
            <a:xfrm>
              <a:off x="10506075" y="3987800"/>
              <a:ext cx="338138" cy="1492250"/>
            </a:xfrm>
            <a:prstGeom prst="rect">
              <a:avLst/>
            </a:prstGeom>
            <a:solidFill>
              <a:srgbClr val="299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4" name="Rectangle 766"/>
            <p:cNvSpPr>
              <a:spLocks noChangeArrowheads="1"/>
            </p:cNvSpPr>
            <p:nvPr userDrawn="1"/>
          </p:nvSpPr>
          <p:spPr bwMode="auto">
            <a:xfrm>
              <a:off x="10844213" y="3987800"/>
              <a:ext cx="925513" cy="1492250"/>
            </a:xfrm>
            <a:prstGeom prst="rect">
              <a:avLst/>
            </a:prstGeom>
            <a:solidFill>
              <a:srgbClr val="5BB2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5" name="Rectangle 767"/>
            <p:cNvSpPr>
              <a:spLocks noChangeArrowheads="1"/>
            </p:cNvSpPr>
            <p:nvPr userDrawn="1"/>
          </p:nvSpPr>
          <p:spPr bwMode="auto">
            <a:xfrm>
              <a:off x="10844213" y="5170488"/>
              <a:ext cx="925513" cy="309563"/>
            </a:xfrm>
            <a:prstGeom prst="rect">
              <a:avLst/>
            </a:pr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6" name="Rectangle 768"/>
            <p:cNvSpPr>
              <a:spLocks noChangeArrowheads="1"/>
            </p:cNvSpPr>
            <p:nvPr userDrawn="1"/>
          </p:nvSpPr>
          <p:spPr bwMode="auto">
            <a:xfrm>
              <a:off x="10609263" y="5170488"/>
              <a:ext cx="1127125" cy="271463"/>
            </a:xfrm>
            <a:prstGeom prst="rect">
              <a:avLst/>
            </a:prstGeom>
            <a:solidFill>
              <a:srgbClr val="FC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7" name="Freeform 769"/>
            <p:cNvSpPr>
              <a:spLocks noEditPoints="1"/>
            </p:cNvSpPr>
            <p:nvPr userDrawn="1"/>
          </p:nvSpPr>
          <p:spPr bwMode="auto">
            <a:xfrm>
              <a:off x="10682288" y="5216525"/>
              <a:ext cx="998538" cy="177800"/>
            </a:xfrm>
            <a:custGeom>
              <a:avLst/>
              <a:gdLst>
                <a:gd name="T0" fmla="*/ 0 w 629"/>
                <a:gd name="T1" fmla="*/ 0 h 112"/>
                <a:gd name="T2" fmla="*/ 629 w 629"/>
                <a:gd name="T3" fmla="*/ 0 h 112"/>
                <a:gd name="T4" fmla="*/ 629 w 629"/>
                <a:gd name="T5" fmla="*/ 23 h 112"/>
                <a:gd name="T6" fmla="*/ 0 w 629"/>
                <a:gd name="T7" fmla="*/ 23 h 112"/>
                <a:gd name="T8" fmla="*/ 0 w 629"/>
                <a:gd name="T9" fmla="*/ 0 h 112"/>
                <a:gd name="T10" fmla="*/ 0 w 629"/>
                <a:gd name="T11" fmla="*/ 45 h 112"/>
                <a:gd name="T12" fmla="*/ 629 w 629"/>
                <a:gd name="T13" fmla="*/ 45 h 112"/>
                <a:gd name="T14" fmla="*/ 629 w 629"/>
                <a:gd name="T15" fmla="*/ 68 h 112"/>
                <a:gd name="T16" fmla="*/ 0 w 629"/>
                <a:gd name="T17" fmla="*/ 68 h 112"/>
                <a:gd name="T18" fmla="*/ 0 w 629"/>
                <a:gd name="T19" fmla="*/ 45 h 112"/>
                <a:gd name="T20" fmla="*/ 0 w 629"/>
                <a:gd name="T21" fmla="*/ 89 h 112"/>
                <a:gd name="T22" fmla="*/ 629 w 629"/>
                <a:gd name="T23" fmla="*/ 89 h 112"/>
                <a:gd name="T24" fmla="*/ 629 w 629"/>
                <a:gd name="T25" fmla="*/ 112 h 112"/>
                <a:gd name="T26" fmla="*/ 0 w 629"/>
                <a:gd name="T27" fmla="*/ 112 h 112"/>
                <a:gd name="T28" fmla="*/ 0 w 629"/>
                <a:gd name="T29" fmla="*/ 89 h 112"/>
                <a:gd name="T30" fmla="*/ 0 w 629"/>
                <a:gd name="T31" fmla="*/ 89 h 112"/>
                <a:gd name="T32" fmla="*/ 0 w 629"/>
                <a:gd name="T3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9" h="112">
                  <a:moveTo>
                    <a:pt x="0" y="0"/>
                  </a:moveTo>
                  <a:lnTo>
                    <a:pt x="629" y="0"/>
                  </a:lnTo>
                  <a:lnTo>
                    <a:pt x="629" y="23"/>
                  </a:lnTo>
                  <a:lnTo>
                    <a:pt x="0" y="23"/>
                  </a:lnTo>
                  <a:lnTo>
                    <a:pt x="0" y="0"/>
                  </a:lnTo>
                  <a:close/>
                  <a:moveTo>
                    <a:pt x="0" y="45"/>
                  </a:moveTo>
                  <a:lnTo>
                    <a:pt x="629" y="45"/>
                  </a:lnTo>
                  <a:lnTo>
                    <a:pt x="629" y="68"/>
                  </a:lnTo>
                  <a:lnTo>
                    <a:pt x="0" y="68"/>
                  </a:lnTo>
                  <a:lnTo>
                    <a:pt x="0" y="45"/>
                  </a:lnTo>
                  <a:close/>
                  <a:moveTo>
                    <a:pt x="0" y="89"/>
                  </a:moveTo>
                  <a:lnTo>
                    <a:pt x="629" y="89"/>
                  </a:lnTo>
                  <a:lnTo>
                    <a:pt x="629" y="112"/>
                  </a:lnTo>
                  <a:lnTo>
                    <a:pt x="0" y="112"/>
                  </a:lnTo>
                  <a:lnTo>
                    <a:pt x="0" y="89"/>
                  </a:lnTo>
                  <a:close/>
                  <a:moveTo>
                    <a:pt x="0" y="89"/>
                  </a:moveTo>
                  <a:lnTo>
                    <a:pt x="0" y="89"/>
                  </a:lnTo>
                  <a:close/>
                </a:path>
              </a:pathLst>
            </a:custGeom>
            <a:solidFill>
              <a:srgbClr val="D2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Freeform 770"/>
            <p:cNvSpPr>
              <a:spLocks noEditPoints="1"/>
            </p:cNvSpPr>
            <p:nvPr userDrawn="1"/>
          </p:nvSpPr>
          <p:spPr bwMode="auto">
            <a:xfrm>
              <a:off x="10682288" y="5216525"/>
              <a:ext cx="998538" cy="177800"/>
            </a:xfrm>
            <a:custGeom>
              <a:avLst/>
              <a:gdLst>
                <a:gd name="T0" fmla="*/ 0 w 629"/>
                <a:gd name="T1" fmla="*/ 0 h 112"/>
                <a:gd name="T2" fmla="*/ 629 w 629"/>
                <a:gd name="T3" fmla="*/ 0 h 112"/>
                <a:gd name="T4" fmla="*/ 629 w 629"/>
                <a:gd name="T5" fmla="*/ 23 h 112"/>
                <a:gd name="T6" fmla="*/ 0 w 629"/>
                <a:gd name="T7" fmla="*/ 23 h 112"/>
                <a:gd name="T8" fmla="*/ 0 w 629"/>
                <a:gd name="T9" fmla="*/ 0 h 112"/>
                <a:gd name="T10" fmla="*/ 0 w 629"/>
                <a:gd name="T11" fmla="*/ 45 h 112"/>
                <a:gd name="T12" fmla="*/ 629 w 629"/>
                <a:gd name="T13" fmla="*/ 45 h 112"/>
                <a:gd name="T14" fmla="*/ 629 w 629"/>
                <a:gd name="T15" fmla="*/ 68 h 112"/>
                <a:gd name="T16" fmla="*/ 0 w 629"/>
                <a:gd name="T17" fmla="*/ 68 h 112"/>
                <a:gd name="T18" fmla="*/ 0 w 629"/>
                <a:gd name="T19" fmla="*/ 45 h 112"/>
                <a:gd name="T20" fmla="*/ 0 w 629"/>
                <a:gd name="T21" fmla="*/ 89 h 112"/>
                <a:gd name="T22" fmla="*/ 629 w 629"/>
                <a:gd name="T23" fmla="*/ 89 h 112"/>
                <a:gd name="T24" fmla="*/ 629 w 629"/>
                <a:gd name="T25" fmla="*/ 112 h 112"/>
                <a:gd name="T26" fmla="*/ 0 w 629"/>
                <a:gd name="T27" fmla="*/ 112 h 112"/>
                <a:gd name="T28" fmla="*/ 0 w 629"/>
                <a:gd name="T29" fmla="*/ 89 h 112"/>
                <a:gd name="T30" fmla="*/ 0 w 629"/>
                <a:gd name="T31" fmla="*/ 89 h 112"/>
                <a:gd name="T32" fmla="*/ 0 w 629"/>
                <a:gd name="T3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9" h="112">
                  <a:moveTo>
                    <a:pt x="0" y="0"/>
                  </a:moveTo>
                  <a:lnTo>
                    <a:pt x="629" y="0"/>
                  </a:lnTo>
                  <a:lnTo>
                    <a:pt x="629" y="23"/>
                  </a:lnTo>
                  <a:lnTo>
                    <a:pt x="0" y="23"/>
                  </a:lnTo>
                  <a:lnTo>
                    <a:pt x="0" y="0"/>
                  </a:lnTo>
                  <a:moveTo>
                    <a:pt x="0" y="45"/>
                  </a:moveTo>
                  <a:lnTo>
                    <a:pt x="629" y="45"/>
                  </a:lnTo>
                  <a:lnTo>
                    <a:pt x="629" y="68"/>
                  </a:lnTo>
                  <a:lnTo>
                    <a:pt x="0" y="68"/>
                  </a:lnTo>
                  <a:lnTo>
                    <a:pt x="0" y="45"/>
                  </a:lnTo>
                  <a:moveTo>
                    <a:pt x="0" y="89"/>
                  </a:moveTo>
                  <a:lnTo>
                    <a:pt x="629" y="89"/>
                  </a:lnTo>
                  <a:lnTo>
                    <a:pt x="629" y="112"/>
                  </a:lnTo>
                  <a:lnTo>
                    <a:pt x="0" y="112"/>
                  </a:lnTo>
                  <a:lnTo>
                    <a:pt x="0" y="89"/>
                  </a:lnTo>
                  <a:moveTo>
                    <a:pt x="0" y="89"/>
                  </a:moveTo>
                  <a:lnTo>
                    <a:pt x="0" y="8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Rectangle 771"/>
            <p:cNvSpPr>
              <a:spLocks noChangeArrowheads="1"/>
            </p:cNvSpPr>
            <p:nvPr userDrawn="1"/>
          </p:nvSpPr>
          <p:spPr bwMode="auto">
            <a:xfrm>
              <a:off x="11055350" y="4233863"/>
              <a:ext cx="481013" cy="111125"/>
            </a:xfrm>
            <a:prstGeom prst="rect">
              <a:avLst/>
            </a:prstGeom>
            <a:solidFill>
              <a:srgbClr val="F9C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0" name="Rectangle 772"/>
            <p:cNvSpPr>
              <a:spLocks noChangeArrowheads="1"/>
            </p:cNvSpPr>
            <p:nvPr userDrawn="1"/>
          </p:nvSpPr>
          <p:spPr bwMode="auto">
            <a:xfrm>
              <a:off x="11295063" y="4233863"/>
              <a:ext cx="241300" cy="111125"/>
            </a:xfrm>
            <a:prstGeom prst="rect">
              <a:avLst/>
            </a:prstGeom>
            <a:solidFill>
              <a:srgbClr val="F9A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1" name="Freeform 773"/>
            <p:cNvSpPr>
              <a:spLocks noEditPoints="1"/>
            </p:cNvSpPr>
            <p:nvPr userDrawn="1"/>
          </p:nvSpPr>
          <p:spPr bwMode="auto">
            <a:xfrm>
              <a:off x="10448925" y="2605088"/>
              <a:ext cx="1020763" cy="1020763"/>
            </a:xfrm>
            <a:custGeom>
              <a:avLst/>
              <a:gdLst>
                <a:gd name="T0" fmla="*/ 4 w 643"/>
                <a:gd name="T1" fmla="*/ 534 h 643"/>
                <a:gd name="T2" fmla="*/ 9 w 643"/>
                <a:gd name="T3" fmla="*/ 561 h 643"/>
                <a:gd name="T4" fmla="*/ 20 w 643"/>
                <a:gd name="T5" fmla="*/ 573 h 643"/>
                <a:gd name="T6" fmla="*/ 267 w 643"/>
                <a:gd name="T7" fmla="*/ 267 h 643"/>
                <a:gd name="T8" fmla="*/ 573 w 643"/>
                <a:gd name="T9" fmla="*/ 20 h 643"/>
                <a:gd name="T10" fmla="*/ 562 w 643"/>
                <a:gd name="T11" fmla="*/ 8 h 643"/>
                <a:gd name="T12" fmla="*/ 535 w 643"/>
                <a:gd name="T13" fmla="*/ 3 h 643"/>
                <a:gd name="T14" fmla="*/ 139 w 643"/>
                <a:gd name="T15" fmla="*/ 139 h 643"/>
                <a:gd name="T16" fmla="*/ 4 w 643"/>
                <a:gd name="T17" fmla="*/ 534 h 643"/>
                <a:gd name="T18" fmla="*/ 391 w 643"/>
                <a:gd name="T19" fmla="*/ 617 h 643"/>
                <a:gd name="T20" fmla="*/ 398 w 643"/>
                <a:gd name="T21" fmla="*/ 634 h 643"/>
                <a:gd name="T22" fmla="*/ 407 w 643"/>
                <a:gd name="T23" fmla="*/ 643 h 643"/>
                <a:gd name="T24" fmla="*/ 502 w 643"/>
                <a:gd name="T25" fmla="*/ 502 h 643"/>
                <a:gd name="T26" fmla="*/ 643 w 643"/>
                <a:gd name="T27" fmla="*/ 407 h 643"/>
                <a:gd name="T28" fmla="*/ 634 w 643"/>
                <a:gd name="T29" fmla="*/ 398 h 643"/>
                <a:gd name="T30" fmla="*/ 617 w 643"/>
                <a:gd name="T31" fmla="*/ 390 h 643"/>
                <a:gd name="T32" fmla="*/ 422 w 643"/>
                <a:gd name="T33" fmla="*/ 422 h 643"/>
                <a:gd name="T34" fmla="*/ 391 w 643"/>
                <a:gd name="T35" fmla="*/ 617 h 643"/>
                <a:gd name="T36" fmla="*/ 422 w 643"/>
                <a:gd name="T37" fmla="*/ 422 h 643"/>
                <a:gd name="T38" fmla="*/ 422 w 643"/>
                <a:gd name="T39" fmla="*/ 422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3" h="643">
                  <a:moveTo>
                    <a:pt x="4" y="534"/>
                  </a:moveTo>
                  <a:cubicBezTo>
                    <a:pt x="0" y="545"/>
                    <a:pt x="2" y="555"/>
                    <a:pt x="9" y="561"/>
                  </a:cubicBezTo>
                  <a:cubicBezTo>
                    <a:pt x="20" y="573"/>
                    <a:pt x="20" y="573"/>
                    <a:pt x="20" y="573"/>
                  </a:cubicBezTo>
                  <a:cubicBezTo>
                    <a:pt x="20" y="573"/>
                    <a:pt x="152" y="383"/>
                    <a:pt x="267" y="267"/>
                  </a:cubicBezTo>
                  <a:cubicBezTo>
                    <a:pt x="413" y="121"/>
                    <a:pt x="573" y="20"/>
                    <a:pt x="573" y="20"/>
                  </a:cubicBezTo>
                  <a:cubicBezTo>
                    <a:pt x="562" y="8"/>
                    <a:pt x="562" y="8"/>
                    <a:pt x="562" y="8"/>
                  </a:cubicBezTo>
                  <a:cubicBezTo>
                    <a:pt x="555" y="2"/>
                    <a:pt x="545" y="0"/>
                    <a:pt x="535" y="3"/>
                  </a:cubicBezTo>
                  <a:cubicBezTo>
                    <a:pt x="139" y="139"/>
                    <a:pt x="139" y="139"/>
                    <a:pt x="139" y="139"/>
                  </a:cubicBezTo>
                  <a:lnTo>
                    <a:pt x="4" y="534"/>
                  </a:lnTo>
                  <a:close/>
                  <a:moveTo>
                    <a:pt x="391" y="617"/>
                  </a:moveTo>
                  <a:cubicBezTo>
                    <a:pt x="390" y="622"/>
                    <a:pt x="393" y="629"/>
                    <a:pt x="398" y="634"/>
                  </a:cubicBezTo>
                  <a:cubicBezTo>
                    <a:pt x="407" y="643"/>
                    <a:pt x="407" y="643"/>
                    <a:pt x="407" y="643"/>
                  </a:cubicBezTo>
                  <a:cubicBezTo>
                    <a:pt x="407" y="643"/>
                    <a:pt x="453" y="551"/>
                    <a:pt x="502" y="502"/>
                  </a:cubicBezTo>
                  <a:cubicBezTo>
                    <a:pt x="565" y="440"/>
                    <a:pt x="643" y="407"/>
                    <a:pt x="643" y="407"/>
                  </a:cubicBezTo>
                  <a:cubicBezTo>
                    <a:pt x="634" y="398"/>
                    <a:pt x="634" y="398"/>
                    <a:pt x="634" y="398"/>
                  </a:cubicBezTo>
                  <a:cubicBezTo>
                    <a:pt x="629" y="393"/>
                    <a:pt x="623" y="390"/>
                    <a:pt x="617" y="390"/>
                  </a:cubicBezTo>
                  <a:cubicBezTo>
                    <a:pt x="422" y="422"/>
                    <a:pt x="422" y="422"/>
                    <a:pt x="422" y="422"/>
                  </a:cubicBezTo>
                  <a:lnTo>
                    <a:pt x="391" y="617"/>
                  </a:lnTo>
                  <a:close/>
                  <a:moveTo>
                    <a:pt x="422" y="422"/>
                  </a:moveTo>
                  <a:cubicBezTo>
                    <a:pt x="422" y="422"/>
                    <a:pt x="422" y="422"/>
                    <a:pt x="422" y="422"/>
                  </a:cubicBezTo>
                </a:path>
              </a:pathLst>
            </a:cu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2" name="Freeform 774"/>
            <p:cNvSpPr>
              <a:spLocks noEditPoints="1"/>
            </p:cNvSpPr>
            <p:nvPr userDrawn="1"/>
          </p:nvSpPr>
          <p:spPr bwMode="auto">
            <a:xfrm>
              <a:off x="10448925" y="2825750"/>
              <a:ext cx="796925" cy="798513"/>
            </a:xfrm>
            <a:custGeom>
              <a:avLst/>
              <a:gdLst>
                <a:gd name="T0" fmla="*/ 4 w 502"/>
                <a:gd name="T1" fmla="*/ 395 h 503"/>
                <a:gd name="T2" fmla="*/ 9 w 502"/>
                <a:gd name="T3" fmla="*/ 422 h 503"/>
                <a:gd name="T4" fmla="*/ 20 w 502"/>
                <a:gd name="T5" fmla="*/ 434 h 503"/>
                <a:gd name="T6" fmla="*/ 267 w 502"/>
                <a:gd name="T7" fmla="*/ 128 h 503"/>
                <a:gd name="T8" fmla="*/ 139 w 502"/>
                <a:gd name="T9" fmla="*/ 0 h 503"/>
                <a:gd name="T10" fmla="*/ 4 w 502"/>
                <a:gd name="T11" fmla="*/ 395 h 503"/>
                <a:gd name="T12" fmla="*/ 391 w 502"/>
                <a:gd name="T13" fmla="*/ 478 h 503"/>
                <a:gd name="T14" fmla="*/ 398 w 502"/>
                <a:gd name="T15" fmla="*/ 495 h 503"/>
                <a:gd name="T16" fmla="*/ 407 w 502"/>
                <a:gd name="T17" fmla="*/ 503 h 503"/>
                <a:gd name="T18" fmla="*/ 502 w 502"/>
                <a:gd name="T19" fmla="*/ 363 h 503"/>
                <a:gd name="T20" fmla="*/ 422 w 502"/>
                <a:gd name="T21" fmla="*/ 283 h 503"/>
                <a:gd name="T22" fmla="*/ 391 w 502"/>
                <a:gd name="T23" fmla="*/ 478 h 503"/>
                <a:gd name="T24" fmla="*/ 391 w 502"/>
                <a:gd name="T25" fmla="*/ 478 h 503"/>
                <a:gd name="T26" fmla="*/ 391 w 502"/>
                <a:gd name="T27" fmla="*/ 478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2" h="503">
                  <a:moveTo>
                    <a:pt x="4" y="395"/>
                  </a:moveTo>
                  <a:cubicBezTo>
                    <a:pt x="0" y="406"/>
                    <a:pt x="2" y="416"/>
                    <a:pt x="9" y="422"/>
                  </a:cubicBezTo>
                  <a:cubicBezTo>
                    <a:pt x="20" y="434"/>
                    <a:pt x="20" y="434"/>
                    <a:pt x="20" y="434"/>
                  </a:cubicBezTo>
                  <a:cubicBezTo>
                    <a:pt x="20" y="434"/>
                    <a:pt x="152" y="244"/>
                    <a:pt x="267" y="128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4" y="395"/>
                    <a:pt x="4" y="395"/>
                    <a:pt x="4" y="395"/>
                  </a:cubicBezTo>
                  <a:close/>
                  <a:moveTo>
                    <a:pt x="391" y="478"/>
                  </a:moveTo>
                  <a:cubicBezTo>
                    <a:pt x="390" y="483"/>
                    <a:pt x="393" y="490"/>
                    <a:pt x="398" y="495"/>
                  </a:cubicBezTo>
                  <a:cubicBezTo>
                    <a:pt x="407" y="503"/>
                    <a:pt x="407" y="503"/>
                    <a:pt x="407" y="503"/>
                  </a:cubicBezTo>
                  <a:cubicBezTo>
                    <a:pt x="407" y="503"/>
                    <a:pt x="453" y="412"/>
                    <a:pt x="502" y="363"/>
                  </a:cubicBezTo>
                  <a:cubicBezTo>
                    <a:pt x="422" y="283"/>
                    <a:pt x="422" y="283"/>
                    <a:pt x="422" y="283"/>
                  </a:cubicBezTo>
                  <a:cubicBezTo>
                    <a:pt x="391" y="478"/>
                    <a:pt x="391" y="478"/>
                    <a:pt x="391" y="478"/>
                  </a:cubicBezTo>
                  <a:close/>
                  <a:moveTo>
                    <a:pt x="391" y="478"/>
                  </a:moveTo>
                  <a:cubicBezTo>
                    <a:pt x="391" y="478"/>
                    <a:pt x="391" y="478"/>
                    <a:pt x="391" y="478"/>
                  </a:cubicBezTo>
                </a:path>
              </a:pathLst>
            </a:custGeom>
            <a:solidFill>
              <a:srgbClr val="1A7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3" name="Freeform 775"/>
            <p:cNvSpPr>
              <a:spLocks noEditPoints="1"/>
            </p:cNvSpPr>
            <p:nvPr userDrawn="1"/>
          </p:nvSpPr>
          <p:spPr bwMode="auto">
            <a:xfrm>
              <a:off x="10393363" y="2547938"/>
              <a:ext cx="1052513" cy="1054100"/>
            </a:xfrm>
            <a:custGeom>
              <a:avLst/>
              <a:gdLst>
                <a:gd name="T0" fmla="*/ 86 w 663"/>
                <a:gd name="T1" fmla="*/ 189 h 664"/>
                <a:gd name="T2" fmla="*/ 28 w 663"/>
                <a:gd name="T3" fmla="*/ 29 h 664"/>
                <a:gd name="T4" fmla="*/ 188 w 663"/>
                <a:gd name="T5" fmla="*/ 87 h 664"/>
                <a:gd name="T6" fmla="*/ 480 w 663"/>
                <a:gd name="T7" fmla="*/ 378 h 664"/>
                <a:gd name="T8" fmla="*/ 635 w 663"/>
                <a:gd name="T9" fmla="*/ 636 h 664"/>
                <a:gd name="T10" fmla="*/ 378 w 663"/>
                <a:gd name="T11" fmla="*/ 480 h 664"/>
                <a:gd name="T12" fmla="*/ 86 w 663"/>
                <a:gd name="T13" fmla="*/ 189 h 664"/>
                <a:gd name="T14" fmla="*/ 86 w 663"/>
                <a:gd name="T15" fmla="*/ 189 h 664"/>
                <a:gd name="T16" fmla="*/ 86 w 663"/>
                <a:gd name="T17" fmla="*/ 18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3" h="664">
                  <a:moveTo>
                    <a:pt x="86" y="189"/>
                  </a:moveTo>
                  <a:cubicBezTo>
                    <a:pt x="58" y="161"/>
                    <a:pt x="0" y="57"/>
                    <a:pt x="28" y="29"/>
                  </a:cubicBezTo>
                  <a:cubicBezTo>
                    <a:pt x="56" y="0"/>
                    <a:pt x="160" y="59"/>
                    <a:pt x="188" y="87"/>
                  </a:cubicBezTo>
                  <a:cubicBezTo>
                    <a:pt x="480" y="378"/>
                    <a:pt x="480" y="378"/>
                    <a:pt x="480" y="378"/>
                  </a:cubicBezTo>
                  <a:cubicBezTo>
                    <a:pt x="508" y="406"/>
                    <a:pt x="663" y="608"/>
                    <a:pt x="635" y="636"/>
                  </a:cubicBezTo>
                  <a:cubicBezTo>
                    <a:pt x="607" y="664"/>
                    <a:pt x="406" y="508"/>
                    <a:pt x="378" y="480"/>
                  </a:cubicBezTo>
                  <a:cubicBezTo>
                    <a:pt x="86" y="189"/>
                    <a:pt x="86" y="189"/>
                    <a:pt x="86" y="189"/>
                  </a:cubicBezTo>
                  <a:close/>
                  <a:moveTo>
                    <a:pt x="86" y="189"/>
                  </a:moveTo>
                  <a:cubicBezTo>
                    <a:pt x="86" y="189"/>
                    <a:pt x="86" y="189"/>
                    <a:pt x="86" y="189"/>
                  </a:cubicBezTo>
                </a:path>
              </a:pathLst>
            </a:custGeom>
            <a:solidFill>
              <a:srgbClr val="83C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4" name="Freeform 776"/>
            <p:cNvSpPr>
              <a:spLocks noEditPoints="1"/>
            </p:cNvSpPr>
            <p:nvPr userDrawn="1"/>
          </p:nvSpPr>
          <p:spPr bwMode="auto">
            <a:xfrm>
              <a:off x="10472738" y="2628900"/>
              <a:ext cx="142875" cy="142875"/>
            </a:xfrm>
            <a:custGeom>
              <a:avLst/>
              <a:gdLst>
                <a:gd name="T0" fmla="*/ 0 w 90"/>
                <a:gd name="T1" fmla="*/ 39 h 90"/>
                <a:gd name="T2" fmla="*/ 39 w 90"/>
                <a:gd name="T3" fmla="*/ 0 h 90"/>
                <a:gd name="T4" fmla="*/ 90 w 90"/>
                <a:gd name="T5" fmla="*/ 32 h 90"/>
                <a:gd name="T6" fmla="*/ 32 w 90"/>
                <a:gd name="T7" fmla="*/ 90 h 90"/>
                <a:gd name="T8" fmla="*/ 0 w 90"/>
                <a:gd name="T9" fmla="*/ 39 h 90"/>
                <a:gd name="T10" fmla="*/ 32 w 90"/>
                <a:gd name="T11" fmla="*/ 90 h 90"/>
                <a:gd name="T12" fmla="*/ 32 w 90"/>
                <a:gd name="T1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0">
                  <a:moveTo>
                    <a:pt x="0" y="39"/>
                  </a:moveTo>
                  <a:lnTo>
                    <a:pt x="39" y="0"/>
                  </a:lnTo>
                  <a:lnTo>
                    <a:pt x="90" y="32"/>
                  </a:lnTo>
                  <a:lnTo>
                    <a:pt x="32" y="90"/>
                  </a:lnTo>
                  <a:lnTo>
                    <a:pt x="0" y="39"/>
                  </a:lnTo>
                  <a:close/>
                  <a:moveTo>
                    <a:pt x="32" y="90"/>
                  </a:moveTo>
                  <a:lnTo>
                    <a:pt x="32" y="90"/>
                  </a:lnTo>
                  <a:close/>
                </a:path>
              </a:pathLst>
            </a:custGeom>
            <a:solidFill>
              <a:srgbClr val="F9C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5" name="Freeform 777"/>
            <p:cNvSpPr>
              <a:spLocks noEditPoints="1"/>
            </p:cNvSpPr>
            <p:nvPr userDrawn="1"/>
          </p:nvSpPr>
          <p:spPr bwMode="auto">
            <a:xfrm>
              <a:off x="10472738" y="2628900"/>
              <a:ext cx="142875" cy="142875"/>
            </a:xfrm>
            <a:custGeom>
              <a:avLst/>
              <a:gdLst>
                <a:gd name="T0" fmla="*/ 0 w 90"/>
                <a:gd name="T1" fmla="*/ 39 h 90"/>
                <a:gd name="T2" fmla="*/ 39 w 90"/>
                <a:gd name="T3" fmla="*/ 0 h 90"/>
                <a:gd name="T4" fmla="*/ 90 w 90"/>
                <a:gd name="T5" fmla="*/ 32 h 90"/>
                <a:gd name="T6" fmla="*/ 32 w 90"/>
                <a:gd name="T7" fmla="*/ 90 h 90"/>
                <a:gd name="T8" fmla="*/ 0 w 90"/>
                <a:gd name="T9" fmla="*/ 39 h 90"/>
                <a:gd name="T10" fmla="*/ 32 w 90"/>
                <a:gd name="T11" fmla="*/ 90 h 90"/>
                <a:gd name="T12" fmla="*/ 32 w 90"/>
                <a:gd name="T1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0">
                  <a:moveTo>
                    <a:pt x="0" y="39"/>
                  </a:moveTo>
                  <a:lnTo>
                    <a:pt x="39" y="0"/>
                  </a:lnTo>
                  <a:lnTo>
                    <a:pt x="90" y="32"/>
                  </a:lnTo>
                  <a:lnTo>
                    <a:pt x="32" y="90"/>
                  </a:lnTo>
                  <a:lnTo>
                    <a:pt x="0" y="39"/>
                  </a:lnTo>
                  <a:moveTo>
                    <a:pt x="32" y="90"/>
                  </a:moveTo>
                  <a:lnTo>
                    <a:pt x="32" y="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6" name="Freeform 778"/>
            <p:cNvSpPr>
              <a:spLocks noEditPoints="1"/>
            </p:cNvSpPr>
            <p:nvPr userDrawn="1"/>
          </p:nvSpPr>
          <p:spPr bwMode="auto">
            <a:xfrm>
              <a:off x="10472738" y="2659063"/>
              <a:ext cx="96838" cy="112713"/>
            </a:xfrm>
            <a:custGeom>
              <a:avLst/>
              <a:gdLst>
                <a:gd name="T0" fmla="*/ 20 w 61"/>
                <a:gd name="T1" fmla="*/ 0 h 71"/>
                <a:gd name="T2" fmla="*/ 0 w 61"/>
                <a:gd name="T3" fmla="*/ 20 h 71"/>
                <a:gd name="T4" fmla="*/ 32 w 61"/>
                <a:gd name="T5" fmla="*/ 71 h 71"/>
                <a:gd name="T6" fmla="*/ 61 w 61"/>
                <a:gd name="T7" fmla="*/ 42 h 71"/>
                <a:gd name="T8" fmla="*/ 20 w 61"/>
                <a:gd name="T9" fmla="*/ 0 h 71"/>
                <a:gd name="T10" fmla="*/ 61 w 61"/>
                <a:gd name="T11" fmla="*/ 42 h 71"/>
                <a:gd name="T12" fmla="*/ 61 w 61"/>
                <a:gd name="T13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1">
                  <a:moveTo>
                    <a:pt x="20" y="0"/>
                  </a:moveTo>
                  <a:lnTo>
                    <a:pt x="0" y="20"/>
                  </a:lnTo>
                  <a:lnTo>
                    <a:pt x="32" y="71"/>
                  </a:lnTo>
                  <a:lnTo>
                    <a:pt x="61" y="42"/>
                  </a:lnTo>
                  <a:lnTo>
                    <a:pt x="20" y="0"/>
                  </a:lnTo>
                  <a:close/>
                  <a:moveTo>
                    <a:pt x="61" y="42"/>
                  </a:moveTo>
                  <a:lnTo>
                    <a:pt x="61" y="42"/>
                  </a:lnTo>
                  <a:close/>
                </a:path>
              </a:pathLst>
            </a:custGeom>
            <a:solidFill>
              <a:srgbClr val="FFB1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7" name="Freeform 779"/>
            <p:cNvSpPr>
              <a:spLocks noEditPoints="1"/>
            </p:cNvSpPr>
            <p:nvPr userDrawn="1"/>
          </p:nvSpPr>
          <p:spPr bwMode="auto">
            <a:xfrm>
              <a:off x="10472738" y="2659063"/>
              <a:ext cx="96838" cy="112713"/>
            </a:xfrm>
            <a:custGeom>
              <a:avLst/>
              <a:gdLst>
                <a:gd name="T0" fmla="*/ 20 w 61"/>
                <a:gd name="T1" fmla="*/ 0 h 71"/>
                <a:gd name="T2" fmla="*/ 0 w 61"/>
                <a:gd name="T3" fmla="*/ 20 h 71"/>
                <a:gd name="T4" fmla="*/ 32 w 61"/>
                <a:gd name="T5" fmla="*/ 71 h 71"/>
                <a:gd name="T6" fmla="*/ 61 w 61"/>
                <a:gd name="T7" fmla="*/ 42 h 71"/>
                <a:gd name="T8" fmla="*/ 20 w 61"/>
                <a:gd name="T9" fmla="*/ 0 h 71"/>
                <a:gd name="T10" fmla="*/ 61 w 61"/>
                <a:gd name="T11" fmla="*/ 42 h 71"/>
                <a:gd name="T12" fmla="*/ 61 w 61"/>
                <a:gd name="T13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1">
                  <a:moveTo>
                    <a:pt x="20" y="0"/>
                  </a:moveTo>
                  <a:lnTo>
                    <a:pt x="0" y="20"/>
                  </a:lnTo>
                  <a:lnTo>
                    <a:pt x="32" y="71"/>
                  </a:lnTo>
                  <a:lnTo>
                    <a:pt x="61" y="42"/>
                  </a:lnTo>
                  <a:lnTo>
                    <a:pt x="20" y="0"/>
                  </a:lnTo>
                  <a:moveTo>
                    <a:pt x="61" y="42"/>
                  </a:moveTo>
                  <a:lnTo>
                    <a:pt x="61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8" name="Rectangle 780"/>
            <p:cNvSpPr>
              <a:spLocks noChangeArrowheads="1"/>
            </p:cNvSpPr>
            <p:nvPr userDrawn="1"/>
          </p:nvSpPr>
          <p:spPr bwMode="auto">
            <a:xfrm>
              <a:off x="10034588" y="4332288"/>
              <a:ext cx="338138" cy="1492250"/>
            </a:xfrm>
            <a:prstGeom prst="rect">
              <a:avLst/>
            </a:prstGeom>
            <a:solidFill>
              <a:srgbClr val="1A7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" name="Rectangle 781"/>
            <p:cNvSpPr>
              <a:spLocks noChangeArrowheads="1"/>
            </p:cNvSpPr>
            <p:nvPr userDrawn="1"/>
          </p:nvSpPr>
          <p:spPr bwMode="auto">
            <a:xfrm>
              <a:off x="10372725" y="4332288"/>
              <a:ext cx="925513" cy="1492250"/>
            </a:xfrm>
            <a:prstGeom prst="rect">
              <a:avLst/>
            </a:pr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0" name="Rectangle 782"/>
            <p:cNvSpPr>
              <a:spLocks noChangeArrowheads="1"/>
            </p:cNvSpPr>
            <p:nvPr userDrawn="1"/>
          </p:nvSpPr>
          <p:spPr bwMode="auto">
            <a:xfrm>
              <a:off x="10372725" y="5513388"/>
              <a:ext cx="925513" cy="311150"/>
            </a:xfrm>
            <a:prstGeom prst="rect">
              <a:avLst/>
            </a:prstGeom>
            <a:solidFill>
              <a:srgbClr val="2D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1" name="Rectangle 783"/>
            <p:cNvSpPr>
              <a:spLocks noChangeArrowheads="1"/>
            </p:cNvSpPr>
            <p:nvPr userDrawn="1"/>
          </p:nvSpPr>
          <p:spPr bwMode="auto">
            <a:xfrm>
              <a:off x="10139363" y="5513388"/>
              <a:ext cx="1125538" cy="273050"/>
            </a:xfrm>
            <a:prstGeom prst="rect">
              <a:avLst/>
            </a:prstGeom>
            <a:solidFill>
              <a:srgbClr val="FC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2" name="Freeform 784"/>
            <p:cNvSpPr>
              <a:spLocks noEditPoints="1"/>
            </p:cNvSpPr>
            <p:nvPr userDrawn="1"/>
          </p:nvSpPr>
          <p:spPr bwMode="auto">
            <a:xfrm>
              <a:off x="10212388" y="5561013"/>
              <a:ext cx="998538" cy="177800"/>
            </a:xfrm>
            <a:custGeom>
              <a:avLst/>
              <a:gdLst>
                <a:gd name="T0" fmla="*/ 0 w 629"/>
                <a:gd name="T1" fmla="*/ 0 h 112"/>
                <a:gd name="T2" fmla="*/ 629 w 629"/>
                <a:gd name="T3" fmla="*/ 0 h 112"/>
                <a:gd name="T4" fmla="*/ 629 w 629"/>
                <a:gd name="T5" fmla="*/ 23 h 112"/>
                <a:gd name="T6" fmla="*/ 0 w 629"/>
                <a:gd name="T7" fmla="*/ 23 h 112"/>
                <a:gd name="T8" fmla="*/ 0 w 629"/>
                <a:gd name="T9" fmla="*/ 0 h 112"/>
                <a:gd name="T10" fmla="*/ 0 w 629"/>
                <a:gd name="T11" fmla="*/ 45 h 112"/>
                <a:gd name="T12" fmla="*/ 629 w 629"/>
                <a:gd name="T13" fmla="*/ 45 h 112"/>
                <a:gd name="T14" fmla="*/ 629 w 629"/>
                <a:gd name="T15" fmla="*/ 67 h 112"/>
                <a:gd name="T16" fmla="*/ 0 w 629"/>
                <a:gd name="T17" fmla="*/ 67 h 112"/>
                <a:gd name="T18" fmla="*/ 0 w 629"/>
                <a:gd name="T19" fmla="*/ 45 h 112"/>
                <a:gd name="T20" fmla="*/ 0 w 629"/>
                <a:gd name="T21" fmla="*/ 89 h 112"/>
                <a:gd name="T22" fmla="*/ 629 w 629"/>
                <a:gd name="T23" fmla="*/ 89 h 112"/>
                <a:gd name="T24" fmla="*/ 629 w 629"/>
                <a:gd name="T25" fmla="*/ 112 h 112"/>
                <a:gd name="T26" fmla="*/ 0 w 629"/>
                <a:gd name="T27" fmla="*/ 112 h 112"/>
                <a:gd name="T28" fmla="*/ 0 w 629"/>
                <a:gd name="T29" fmla="*/ 89 h 112"/>
                <a:gd name="T30" fmla="*/ 0 w 629"/>
                <a:gd name="T31" fmla="*/ 89 h 112"/>
                <a:gd name="T32" fmla="*/ 0 w 629"/>
                <a:gd name="T3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9" h="112">
                  <a:moveTo>
                    <a:pt x="0" y="0"/>
                  </a:moveTo>
                  <a:lnTo>
                    <a:pt x="629" y="0"/>
                  </a:lnTo>
                  <a:lnTo>
                    <a:pt x="629" y="23"/>
                  </a:lnTo>
                  <a:lnTo>
                    <a:pt x="0" y="23"/>
                  </a:lnTo>
                  <a:lnTo>
                    <a:pt x="0" y="0"/>
                  </a:lnTo>
                  <a:close/>
                  <a:moveTo>
                    <a:pt x="0" y="45"/>
                  </a:moveTo>
                  <a:lnTo>
                    <a:pt x="629" y="45"/>
                  </a:lnTo>
                  <a:lnTo>
                    <a:pt x="629" y="67"/>
                  </a:lnTo>
                  <a:lnTo>
                    <a:pt x="0" y="67"/>
                  </a:lnTo>
                  <a:lnTo>
                    <a:pt x="0" y="45"/>
                  </a:lnTo>
                  <a:close/>
                  <a:moveTo>
                    <a:pt x="0" y="89"/>
                  </a:moveTo>
                  <a:lnTo>
                    <a:pt x="629" y="89"/>
                  </a:lnTo>
                  <a:lnTo>
                    <a:pt x="629" y="112"/>
                  </a:lnTo>
                  <a:lnTo>
                    <a:pt x="0" y="112"/>
                  </a:lnTo>
                  <a:lnTo>
                    <a:pt x="0" y="89"/>
                  </a:lnTo>
                  <a:close/>
                  <a:moveTo>
                    <a:pt x="0" y="89"/>
                  </a:moveTo>
                  <a:lnTo>
                    <a:pt x="0" y="89"/>
                  </a:lnTo>
                  <a:close/>
                </a:path>
              </a:pathLst>
            </a:custGeom>
            <a:solidFill>
              <a:srgbClr val="D2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" name="Freeform 785"/>
            <p:cNvSpPr>
              <a:spLocks noEditPoints="1"/>
            </p:cNvSpPr>
            <p:nvPr userDrawn="1"/>
          </p:nvSpPr>
          <p:spPr bwMode="auto">
            <a:xfrm>
              <a:off x="10212388" y="5561013"/>
              <a:ext cx="998538" cy="177800"/>
            </a:xfrm>
            <a:custGeom>
              <a:avLst/>
              <a:gdLst>
                <a:gd name="T0" fmla="*/ 0 w 629"/>
                <a:gd name="T1" fmla="*/ 0 h 112"/>
                <a:gd name="T2" fmla="*/ 629 w 629"/>
                <a:gd name="T3" fmla="*/ 0 h 112"/>
                <a:gd name="T4" fmla="*/ 629 w 629"/>
                <a:gd name="T5" fmla="*/ 23 h 112"/>
                <a:gd name="T6" fmla="*/ 0 w 629"/>
                <a:gd name="T7" fmla="*/ 23 h 112"/>
                <a:gd name="T8" fmla="*/ 0 w 629"/>
                <a:gd name="T9" fmla="*/ 0 h 112"/>
                <a:gd name="T10" fmla="*/ 0 w 629"/>
                <a:gd name="T11" fmla="*/ 45 h 112"/>
                <a:gd name="T12" fmla="*/ 629 w 629"/>
                <a:gd name="T13" fmla="*/ 45 h 112"/>
                <a:gd name="T14" fmla="*/ 629 w 629"/>
                <a:gd name="T15" fmla="*/ 67 h 112"/>
                <a:gd name="T16" fmla="*/ 0 w 629"/>
                <a:gd name="T17" fmla="*/ 67 h 112"/>
                <a:gd name="T18" fmla="*/ 0 w 629"/>
                <a:gd name="T19" fmla="*/ 45 h 112"/>
                <a:gd name="T20" fmla="*/ 0 w 629"/>
                <a:gd name="T21" fmla="*/ 89 h 112"/>
                <a:gd name="T22" fmla="*/ 629 w 629"/>
                <a:gd name="T23" fmla="*/ 89 h 112"/>
                <a:gd name="T24" fmla="*/ 629 w 629"/>
                <a:gd name="T25" fmla="*/ 112 h 112"/>
                <a:gd name="T26" fmla="*/ 0 w 629"/>
                <a:gd name="T27" fmla="*/ 112 h 112"/>
                <a:gd name="T28" fmla="*/ 0 w 629"/>
                <a:gd name="T29" fmla="*/ 89 h 112"/>
                <a:gd name="T30" fmla="*/ 0 w 629"/>
                <a:gd name="T31" fmla="*/ 89 h 112"/>
                <a:gd name="T32" fmla="*/ 0 w 629"/>
                <a:gd name="T3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9" h="112">
                  <a:moveTo>
                    <a:pt x="0" y="0"/>
                  </a:moveTo>
                  <a:lnTo>
                    <a:pt x="629" y="0"/>
                  </a:lnTo>
                  <a:lnTo>
                    <a:pt x="629" y="23"/>
                  </a:lnTo>
                  <a:lnTo>
                    <a:pt x="0" y="23"/>
                  </a:lnTo>
                  <a:lnTo>
                    <a:pt x="0" y="0"/>
                  </a:lnTo>
                  <a:moveTo>
                    <a:pt x="0" y="45"/>
                  </a:moveTo>
                  <a:lnTo>
                    <a:pt x="629" y="45"/>
                  </a:lnTo>
                  <a:lnTo>
                    <a:pt x="629" y="67"/>
                  </a:lnTo>
                  <a:lnTo>
                    <a:pt x="0" y="67"/>
                  </a:lnTo>
                  <a:lnTo>
                    <a:pt x="0" y="45"/>
                  </a:lnTo>
                  <a:moveTo>
                    <a:pt x="0" y="89"/>
                  </a:moveTo>
                  <a:lnTo>
                    <a:pt x="629" y="89"/>
                  </a:lnTo>
                  <a:lnTo>
                    <a:pt x="629" y="112"/>
                  </a:lnTo>
                  <a:lnTo>
                    <a:pt x="0" y="112"/>
                  </a:lnTo>
                  <a:lnTo>
                    <a:pt x="0" y="89"/>
                  </a:lnTo>
                  <a:moveTo>
                    <a:pt x="0" y="89"/>
                  </a:moveTo>
                  <a:lnTo>
                    <a:pt x="0" y="8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" name="Rectangle 786"/>
            <p:cNvSpPr>
              <a:spLocks noChangeArrowheads="1"/>
            </p:cNvSpPr>
            <p:nvPr userDrawn="1"/>
          </p:nvSpPr>
          <p:spPr bwMode="auto">
            <a:xfrm>
              <a:off x="10583863" y="4576763"/>
              <a:ext cx="481013" cy="112713"/>
            </a:xfrm>
            <a:prstGeom prst="rect">
              <a:avLst/>
            </a:prstGeom>
            <a:solidFill>
              <a:srgbClr val="F9C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" name="Rectangle 787"/>
            <p:cNvSpPr>
              <a:spLocks noChangeArrowheads="1"/>
            </p:cNvSpPr>
            <p:nvPr userDrawn="1"/>
          </p:nvSpPr>
          <p:spPr bwMode="auto">
            <a:xfrm>
              <a:off x="10825163" y="4576763"/>
              <a:ext cx="239713" cy="112713"/>
            </a:xfrm>
            <a:prstGeom prst="rect">
              <a:avLst/>
            </a:prstGeom>
            <a:solidFill>
              <a:srgbClr val="F9A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" name="Freeform 788"/>
            <p:cNvSpPr>
              <a:spLocks/>
            </p:cNvSpPr>
            <p:nvPr userDrawn="1"/>
          </p:nvSpPr>
          <p:spPr bwMode="auto">
            <a:xfrm>
              <a:off x="5788025" y="2968625"/>
              <a:ext cx="1035050" cy="450850"/>
            </a:xfrm>
            <a:custGeom>
              <a:avLst/>
              <a:gdLst>
                <a:gd name="T0" fmla="*/ 324 w 652"/>
                <a:gd name="T1" fmla="*/ 0 h 284"/>
                <a:gd name="T2" fmla="*/ 0 w 652"/>
                <a:gd name="T3" fmla="*/ 142 h 284"/>
                <a:gd name="T4" fmla="*/ 324 w 652"/>
                <a:gd name="T5" fmla="*/ 284 h 284"/>
                <a:gd name="T6" fmla="*/ 652 w 652"/>
                <a:gd name="T7" fmla="*/ 142 h 284"/>
                <a:gd name="T8" fmla="*/ 324 w 652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284">
                  <a:moveTo>
                    <a:pt x="324" y="0"/>
                  </a:moveTo>
                  <a:lnTo>
                    <a:pt x="0" y="142"/>
                  </a:lnTo>
                  <a:lnTo>
                    <a:pt x="324" y="284"/>
                  </a:lnTo>
                  <a:lnTo>
                    <a:pt x="652" y="14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83C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" name="Freeform 789"/>
            <p:cNvSpPr>
              <a:spLocks/>
            </p:cNvSpPr>
            <p:nvPr userDrawn="1"/>
          </p:nvSpPr>
          <p:spPr bwMode="auto">
            <a:xfrm>
              <a:off x="5929313" y="3255963"/>
              <a:ext cx="373063" cy="449263"/>
            </a:xfrm>
            <a:custGeom>
              <a:avLst/>
              <a:gdLst>
                <a:gd name="T0" fmla="*/ 0 w 235"/>
                <a:gd name="T1" fmla="*/ 0 h 283"/>
                <a:gd name="T2" fmla="*/ 0 w 235"/>
                <a:gd name="T3" fmla="*/ 146 h 283"/>
                <a:gd name="T4" fmla="*/ 235 w 235"/>
                <a:gd name="T5" fmla="*/ 283 h 283"/>
                <a:gd name="T6" fmla="*/ 235 w 235"/>
                <a:gd name="T7" fmla="*/ 283 h 283"/>
                <a:gd name="T8" fmla="*/ 235 w 235"/>
                <a:gd name="T9" fmla="*/ 103 h 283"/>
                <a:gd name="T10" fmla="*/ 0 w 235"/>
                <a:gd name="T1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" h="283">
                  <a:moveTo>
                    <a:pt x="0" y="0"/>
                  </a:moveTo>
                  <a:lnTo>
                    <a:pt x="0" y="146"/>
                  </a:lnTo>
                  <a:lnTo>
                    <a:pt x="235" y="283"/>
                  </a:lnTo>
                  <a:lnTo>
                    <a:pt x="235" y="283"/>
                  </a:lnTo>
                  <a:lnTo>
                    <a:pt x="235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" name="Freeform 790"/>
            <p:cNvSpPr>
              <a:spLocks/>
            </p:cNvSpPr>
            <p:nvPr userDrawn="1"/>
          </p:nvSpPr>
          <p:spPr bwMode="auto">
            <a:xfrm>
              <a:off x="6302375" y="3259138"/>
              <a:ext cx="368300" cy="446088"/>
            </a:xfrm>
            <a:custGeom>
              <a:avLst/>
              <a:gdLst>
                <a:gd name="T0" fmla="*/ 0 w 232"/>
                <a:gd name="T1" fmla="*/ 101 h 281"/>
                <a:gd name="T2" fmla="*/ 0 w 232"/>
                <a:gd name="T3" fmla="*/ 281 h 281"/>
                <a:gd name="T4" fmla="*/ 232 w 232"/>
                <a:gd name="T5" fmla="*/ 139 h 281"/>
                <a:gd name="T6" fmla="*/ 232 w 232"/>
                <a:gd name="T7" fmla="*/ 0 h 281"/>
                <a:gd name="T8" fmla="*/ 0 w 232"/>
                <a:gd name="T9" fmla="*/ 10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81">
                  <a:moveTo>
                    <a:pt x="0" y="101"/>
                  </a:moveTo>
                  <a:lnTo>
                    <a:pt x="0" y="281"/>
                  </a:lnTo>
                  <a:lnTo>
                    <a:pt x="232" y="139"/>
                  </a:lnTo>
                  <a:lnTo>
                    <a:pt x="232" y="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1A7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9" name="Freeform 791"/>
            <p:cNvSpPr>
              <a:spLocks/>
            </p:cNvSpPr>
            <p:nvPr userDrawn="1"/>
          </p:nvSpPr>
          <p:spPr bwMode="auto">
            <a:xfrm>
              <a:off x="5788025" y="2968625"/>
              <a:ext cx="814388" cy="301625"/>
            </a:xfrm>
            <a:custGeom>
              <a:avLst/>
              <a:gdLst>
                <a:gd name="T0" fmla="*/ 513 w 513"/>
                <a:gd name="T1" fmla="*/ 82 h 190"/>
                <a:gd name="T2" fmla="*/ 324 w 513"/>
                <a:gd name="T3" fmla="*/ 0 h 190"/>
                <a:gd name="T4" fmla="*/ 0 w 513"/>
                <a:gd name="T5" fmla="*/ 142 h 190"/>
                <a:gd name="T6" fmla="*/ 110 w 513"/>
                <a:gd name="T7" fmla="*/ 190 h 190"/>
                <a:gd name="T8" fmla="*/ 513 w 513"/>
                <a:gd name="T9" fmla="*/ 8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190">
                  <a:moveTo>
                    <a:pt x="513" y="82"/>
                  </a:moveTo>
                  <a:cubicBezTo>
                    <a:pt x="324" y="0"/>
                    <a:pt x="324" y="0"/>
                    <a:pt x="324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229" y="110"/>
                    <a:pt x="371" y="72"/>
                    <a:pt x="513" y="82"/>
                  </a:cubicBezTo>
                  <a:close/>
                </a:path>
              </a:pathLst>
            </a:custGeom>
            <a:solidFill>
              <a:srgbClr val="83C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0" name="Freeform 792"/>
            <p:cNvSpPr>
              <a:spLocks/>
            </p:cNvSpPr>
            <p:nvPr userDrawn="1"/>
          </p:nvSpPr>
          <p:spPr bwMode="auto">
            <a:xfrm>
              <a:off x="6300788" y="3157538"/>
              <a:ext cx="323850" cy="198438"/>
            </a:xfrm>
            <a:custGeom>
              <a:avLst/>
              <a:gdLst>
                <a:gd name="T0" fmla="*/ 199 w 204"/>
                <a:gd name="T1" fmla="*/ 125 h 125"/>
                <a:gd name="T2" fmla="*/ 194 w 204"/>
                <a:gd name="T3" fmla="*/ 120 h 125"/>
                <a:gd name="T4" fmla="*/ 194 w 204"/>
                <a:gd name="T5" fmla="*/ 71 h 125"/>
                <a:gd name="T6" fmla="*/ 4 w 204"/>
                <a:gd name="T7" fmla="*/ 10 h 125"/>
                <a:gd name="T8" fmla="*/ 1 w 204"/>
                <a:gd name="T9" fmla="*/ 4 h 125"/>
                <a:gd name="T10" fmla="*/ 7 w 204"/>
                <a:gd name="T11" fmla="*/ 1 h 125"/>
                <a:gd name="T12" fmla="*/ 201 w 204"/>
                <a:gd name="T13" fmla="*/ 62 h 125"/>
                <a:gd name="T14" fmla="*/ 204 w 204"/>
                <a:gd name="T15" fmla="*/ 67 h 125"/>
                <a:gd name="T16" fmla="*/ 204 w 204"/>
                <a:gd name="T17" fmla="*/ 120 h 125"/>
                <a:gd name="T18" fmla="*/ 199 w 204"/>
                <a:gd name="T1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125">
                  <a:moveTo>
                    <a:pt x="199" y="125"/>
                  </a:moveTo>
                  <a:cubicBezTo>
                    <a:pt x="196" y="125"/>
                    <a:pt x="194" y="123"/>
                    <a:pt x="194" y="120"/>
                  </a:cubicBezTo>
                  <a:cubicBezTo>
                    <a:pt x="194" y="71"/>
                    <a:pt x="194" y="71"/>
                    <a:pt x="194" y="7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3" y="63"/>
                    <a:pt x="204" y="65"/>
                    <a:pt x="204" y="67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04" y="123"/>
                    <a:pt x="202" y="125"/>
                    <a:pt x="199" y="125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1" name="Freeform 793"/>
            <p:cNvSpPr>
              <a:spLocks/>
            </p:cNvSpPr>
            <p:nvPr userDrawn="1"/>
          </p:nvSpPr>
          <p:spPr bwMode="auto">
            <a:xfrm>
              <a:off x="6589713" y="3336925"/>
              <a:ext cx="53975" cy="114300"/>
            </a:xfrm>
            <a:custGeom>
              <a:avLst/>
              <a:gdLst>
                <a:gd name="T0" fmla="*/ 17 w 34"/>
                <a:gd name="T1" fmla="*/ 0 h 72"/>
                <a:gd name="T2" fmla="*/ 0 w 34"/>
                <a:gd name="T3" fmla="*/ 17 h 72"/>
                <a:gd name="T4" fmla="*/ 0 w 34"/>
                <a:gd name="T5" fmla="*/ 22 h 72"/>
                <a:gd name="T6" fmla="*/ 0 w 34"/>
                <a:gd name="T7" fmla="*/ 72 h 72"/>
                <a:gd name="T8" fmla="*/ 34 w 34"/>
                <a:gd name="T9" fmla="*/ 72 h 72"/>
                <a:gd name="T10" fmla="*/ 34 w 34"/>
                <a:gd name="T11" fmla="*/ 22 h 72"/>
                <a:gd name="T12" fmla="*/ 34 w 34"/>
                <a:gd name="T13" fmla="*/ 17 h 72"/>
                <a:gd name="T14" fmla="*/ 17 w 3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2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8"/>
                    <a:pt x="27" y="0"/>
                    <a:pt x="17" y="0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2" name="Freeform 794"/>
            <p:cNvSpPr>
              <a:spLocks/>
            </p:cNvSpPr>
            <p:nvPr userDrawn="1"/>
          </p:nvSpPr>
          <p:spPr bwMode="auto">
            <a:xfrm>
              <a:off x="6596063" y="3454400"/>
              <a:ext cx="41275" cy="15875"/>
            </a:xfrm>
            <a:custGeom>
              <a:avLst/>
              <a:gdLst>
                <a:gd name="T0" fmla="*/ 0 w 26"/>
                <a:gd name="T1" fmla="*/ 5 h 10"/>
                <a:gd name="T2" fmla="*/ 0 w 26"/>
                <a:gd name="T3" fmla="*/ 10 h 10"/>
                <a:gd name="T4" fmla="*/ 26 w 26"/>
                <a:gd name="T5" fmla="*/ 10 h 10"/>
                <a:gd name="T6" fmla="*/ 26 w 26"/>
                <a:gd name="T7" fmla="*/ 5 h 10"/>
                <a:gd name="T8" fmla="*/ 25 w 26"/>
                <a:gd name="T9" fmla="*/ 0 h 10"/>
                <a:gd name="T10" fmla="*/ 1 w 26"/>
                <a:gd name="T11" fmla="*/ 0 h 10"/>
                <a:gd name="T12" fmla="*/ 0 w 26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0">
                  <a:moveTo>
                    <a:pt x="0" y="5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5" y="2"/>
                    <a:pt x="2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3" name="Freeform 795"/>
            <p:cNvSpPr>
              <a:spLocks/>
            </p:cNvSpPr>
            <p:nvPr userDrawn="1"/>
          </p:nvSpPr>
          <p:spPr bwMode="auto">
            <a:xfrm>
              <a:off x="6597650" y="3451225"/>
              <a:ext cx="38100" cy="3175"/>
            </a:xfrm>
            <a:custGeom>
              <a:avLst/>
              <a:gdLst>
                <a:gd name="T0" fmla="*/ 1 w 24"/>
                <a:gd name="T1" fmla="*/ 0 h 2"/>
                <a:gd name="T2" fmla="*/ 0 w 24"/>
                <a:gd name="T3" fmla="*/ 2 h 2"/>
                <a:gd name="T4" fmla="*/ 24 w 24"/>
                <a:gd name="T5" fmla="*/ 2 h 2"/>
                <a:gd name="T6" fmla="*/ 24 w 24"/>
                <a:gd name="T7" fmla="*/ 0 h 2"/>
                <a:gd name="T8" fmla="*/ 1 w 2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1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1"/>
                    <a:pt x="24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C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4" name="Freeform 796"/>
            <p:cNvSpPr>
              <a:spLocks/>
            </p:cNvSpPr>
            <p:nvPr userDrawn="1"/>
          </p:nvSpPr>
          <p:spPr bwMode="auto">
            <a:xfrm>
              <a:off x="6261100" y="3136900"/>
              <a:ext cx="88900" cy="57150"/>
            </a:xfrm>
            <a:custGeom>
              <a:avLst/>
              <a:gdLst>
                <a:gd name="T0" fmla="*/ 56 w 56"/>
                <a:gd name="T1" fmla="*/ 28 h 36"/>
                <a:gd name="T2" fmla="*/ 28 w 56"/>
                <a:gd name="T3" fmla="*/ 0 h 36"/>
                <a:gd name="T4" fmla="*/ 0 w 56"/>
                <a:gd name="T5" fmla="*/ 28 h 36"/>
                <a:gd name="T6" fmla="*/ 0 w 56"/>
                <a:gd name="T7" fmla="*/ 36 h 36"/>
                <a:gd name="T8" fmla="*/ 56 w 56"/>
                <a:gd name="T9" fmla="*/ 36 h 36"/>
                <a:gd name="T10" fmla="*/ 56 w 56"/>
                <a:gd name="T11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6">
                  <a:moveTo>
                    <a:pt x="56" y="28"/>
                  </a:moveTo>
                  <a:cubicBezTo>
                    <a:pt x="56" y="13"/>
                    <a:pt x="44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6" y="36"/>
                    <a:pt x="56" y="36"/>
                    <a:pt x="56" y="36"/>
                  </a:cubicBezTo>
                  <a:lnTo>
                    <a:pt x="56" y="28"/>
                  </a:lnTo>
                  <a:close/>
                </a:path>
              </a:pathLst>
            </a:custGeom>
            <a:solidFill>
              <a:srgbClr val="42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382962" y="3674037"/>
            <a:ext cx="5426076" cy="702242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382962" y="4750135"/>
            <a:ext cx="5426076" cy="310871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228589" marR="0" indent="-228589" algn="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382962" y="5061006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2B3A45A4-CA34-FE3D-0126-114FE3590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5662" y="695432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383D336-218A-7357-DD9B-A34087DBBE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3417" y="1792367"/>
            <a:ext cx="1507173" cy="14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副标题 1109"/>
          <p:cNvSpPr>
            <a:spLocks noGrp="1"/>
          </p:cNvSpPr>
          <p:nvPr>
            <p:ph type="subTitle" idx="1"/>
          </p:nvPr>
        </p:nvSpPr>
        <p:spPr>
          <a:xfrm>
            <a:off x="669925" y="2605040"/>
            <a:ext cx="8535195" cy="558799"/>
          </a:xfrm>
        </p:spPr>
        <p:txBody>
          <a:bodyPr/>
          <a:lstStyle/>
          <a:p>
            <a:r>
              <a:rPr lang="en-US" altLang="zh-CN" dirty="0"/>
              <a:t>Subtitle here</a:t>
            </a:r>
            <a:endParaRPr lang="zh-CN" altLang="en-US" dirty="0"/>
          </a:p>
        </p:txBody>
      </p:sp>
      <p:sp>
        <p:nvSpPr>
          <p:cNvPr id="1105" name="标题 1104"/>
          <p:cNvSpPr>
            <a:spLocks noGrp="1"/>
          </p:cNvSpPr>
          <p:nvPr>
            <p:ph type="ctrTitle"/>
          </p:nvPr>
        </p:nvSpPr>
        <p:spPr>
          <a:xfrm>
            <a:off x="669925" y="1165833"/>
            <a:ext cx="8535195" cy="12262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毕业论文答辩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1111" name="文本占位符 1110"/>
          <p:cNvSpPr>
            <a:spLocks noGrp="1"/>
          </p:cNvSpPr>
          <p:nvPr>
            <p:ph type="body" sz="quarter" idx="10"/>
          </p:nvPr>
        </p:nvSpPr>
        <p:spPr>
          <a:xfrm>
            <a:off x="669926" y="3460110"/>
            <a:ext cx="5799812" cy="287213"/>
          </a:xfrm>
        </p:spPr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1112" name="文本占位符 1111"/>
          <p:cNvSpPr>
            <a:spLocks noGrp="1"/>
          </p:cNvSpPr>
          <p:nvPr>
            <p:ph type="body" sz="quarter" idx="11"/>
          </p:nvPr>
        </p:nvSpPr>
        <p:spPr>
          <a:xfrm>
            <a:off x="669926" y="3756381"/>
            <a:ext cx="5799812" cy="287213"/>
          </a:xfrm>
        </p:spPr>
        <p:txBody>
          <a:bodyPr/>
          <a:lstStyle/>
          <a:p>
            <a:r>
              <a:rPr lang="en-US" altLang="zh-CN" dirty="0"/>
              <a:t>mba.guet.edu.cn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</a:t>
            </a:r>
            <a:r>
              <a:rPr lang="en-US" altLang="zh-CN" dirty="0" err="1"/>
              <a:t>tet</a:t>
            </a:r>
            <a:r>
              <a:rPr lang="en-US" altLang="zh-CN" dirty="0"/>
              <a:t> here.</a:t>
            </a:r>
          </a:p>
          <a:p>
            <a:pPr lvl="0"/>
            <a:r>
              <a:rPr lang="en-US" altLang="zh-CN" dirty="0"/>
              <a:t>When you </a:t>
            </a:r>
            <a:r>
              <a:rPr lang="en-US" altLang="zh-CN" dirty="0" err="1"/>
              <a:t>copxy</a:t>
            </a:r>
            <a:r>
              <a:rPr lang="en-US" altLang="zh-CN" dirty="0"/>
              <a:t> &amp; paste, choose "keep text only" option.</a:t>
            </a:r>
            <a:endParaRPr lang="zh-CN" alt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1706838" y="2191204"/>
            <a:ext cx="6583092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600" dirty="0">
                <a:solidFill>
                  <a:srgbClr val="2D416C"/>
                </a:solidFill>
                <a:latin typeface="Impact" panose="020B0806030902050204" pitchFamily="34" charset="0"/>
              </a:rPr>
              <a:t>03</a:t>
            </a:r>
            <a:endParaRPr lang="zh-CN" altLang="en-US" sz="8000" dirty="0">
              <a:solidFill>
                <a:srgbClr val="2D416C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3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22" name="iṥḻîďè">
            <a:extLst>
              <a:ext uri="{FF2B5EF4-FFF2-40B4-BE49-F238E27FC236}">
                <a16:creationId xmlns:a16="http://schemas.microsoft.com/office/drawing/2014/main" id="{FB1E563C-FAA8-4CB4-83AD-5AEE3887DCAD}"/>
              </a:ext>
            </a:extLst>
          </p:cNvPr>
          <p:cNvSpPr/>
          <p:nvPr/>
        </p:nvSpPr>
        <p:spPr bwMode="auto">
          <a:xfrm flipH="1">
            <a:off x="6626330" y="3965727"/>
            <a:ext cx="4270514" cy="1498967"/>
          </a:xfrm>
          <a:custGeom>
            <a:avLst/>
            <a:gdLst>
              <a:gd name="T0" fmla="*/ 6972 w 6972"/>
              <a:gd name="T1" fmla="*/ 782 h 2855"/>
              <a:gd name="T2" fmla="*/ 3622 w 6972"/>
              <a:gd name="T3" fmla="*/ 2855 h 2855"/>
              <a:gd name="T4" fmla="*/ 0 w 6972"/>
              <a:gd name="T5" fmla="*/ 1935 h 2855"/>
              <a:gd name="T6" fmla="*/ 3327 w 6972"/>
              <a:gd name="T7" fmla="*/ 0 h 2855"/>
              <a:gd name="T8" fmla="*/ 6972 w 6972"/>
              <a:gd name="T9" fmla="*/ 782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2" h="2855">
                <a:moveTo>
                  <a:pt x="6972" y="782"/>
                </a:moveTo>
                <a:lnTo>
                  <a:pt x="3622" y="2855"/>
                </a:lnTo>
                <a:lnTo>
                  <a:pt x="0" y="1935"/>
                </a:lnTo>
                <a:lnTo>
                  <a:pt x="3327" y="0"/>
                </a:lnTo>
                <a:lnTo>
                  <a:pt x="6972" y="782"/>
                </a:lnTo>
                <a:close/>
              </a:path>
            </a:pathLst>
          </a:custGeom>
          <a:solidFill>
            <a:srgbClr val="CFBE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íṥľîďè">
            <a:extLst>
              <a:ext uri="{FF2B5EF4-FFF2-40B4-BE49-F238E27FC236}">
                <a16:creationId xmlns:a16="http://schemas.microsoft.com/office/drawing/2014/main" id="{671F134B-8FC1-47AA-9F72-4EF7A6C987B1}"/>
              </a:ext>
            </a:extLst>
          </p:cNvPr>
          <p:cNvSpPr/>
          <p:nvPr/>
        </p:nvSpPr>
        <p:spPr bwMode="auto">
          <a:xfrm flipH="1">
            <a:off x="6626330" y="4039207"/>
            <a:ext cx="2050729" cy="1425487"/>
          </a:xfrm>
          <a:custGeom>
            <a:avLst/>
            <a:gdLst>
              <a:gd name="T0" fmla="*/ 3350 w 3350"/>
              <a:gd name="T1" fmla="*/ 0 h 2719"/>
              <a:gd name="T2" fmla="*/ 3350 w 3350"/>
              <a:gd name="T3" fmla="*/ 646 h 2719"/>
              <a:gd name="T4" fmla="*/ 0 w 3350"/>
              <a:gd name="T5" fmla="*/ 2719 h 2719"/>
              <a:gd name="T6" fmla="*/ 0 w 3350"/>
              <a:gd name="T7" fmla="*/ 2074 h 2719"/>
              <a:gd name="T8" fmla="*/ 3350 w 3350"/>
              <a:gd name="T9" fmla="*/ 0 h 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50" h="2719">
                <a:moveTo>
                  <a:pt x="3350" y="0"/>
                </a:moveTo>
                <a:lnTo>
                  <a:pt x="3350" y="646"/>
                </a:lnTo>
                <a:lnTo>
                  <a:pt x="0" y="2719"/>
                </a:lnTo>
                <a:lnTo>
                  <a:pt x="0" y="2074"/>
                </a:lnTo>
                <a:lnTo>
                  <a:pt x="3350" y="0"/>
                </a:lnTo>
                <a:close/>
              </a:path>
            </a:pathLst>
          </a:custGeom>
          <a:solidFill>
            <a:srgbClr val="15B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îṧ1iḍè">
            <a:extLst>
              <a:ext uri="{FF2B5EF4-FFF2-40B4-BE49-F238E27FC236}">
                <a16:creationId xmlns:a16="http://schemas.microsoft.com/office/drawing/2014/main" id="{2904917A-D1DF-46E5-809D-6F29E3FE6FD1}"/>
              </a:ext>
            </a:extLst>
          </p:cNvPr>
          <p:cNvSpPr/>
          <p:nvPr/>
        </p:nvSpPr>
        <p:spPr bwMode="auto">
          <a:xfrm flipH="1">
            <a:off x="8677059" y="4663775"/>
            <a:ext cx="2094831" cy="760504"/>
          </a:xfrm>
          <a:custGeom>
            <a:avLst/>
            <a:gdLst>
              <a:gd name="T0" fmla="*/ 0 w 3421"/>
              <a:gd name="T1" fmla="*/ 564 h 1452"/>
              <a:gd name="T2" fmla="*/ 0 w 3421"/>
              <a:gd name="T3" fmla="*/ 0 h 1452"/>
              <a:gd name="T4" fmla="*/ 3421 w 3421"/>
              <a:gd name="T5" fmla="*/ 882 h 1452"/>
              <a:gd name="T6" fmla="*/ 3421 w 3421"/>
              <a:gd name="T7" fmla="*/ 1452 h 1452"/>
              <a:gd name="T8" fmla="*/ 0 w 3421"/>
              <a:gd name="T9" fmla="*/ 564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1" h="1452">
                <a:moveTo>
                  <a:pt x="0" y="564"/>
                </a:moveTo>
                <a:lnTo>
                  <a:pt x="0" y="0"/>
                </a:lnTo>
                <a:lnTo>
                  <a:pt x="3421" y="882"/>
                </a:lnTo>
                <a:lnTo>
                  <a:pt x="3421" y="1452"/>
                </a:lnTo>
                <a:lnTo>
                  <a:pt x="0" y="564"/>
                </a:lnTo>
                <a:close/>
              </a:path>
            </a:pathLst>
          </a:custGeom>
          <a:solidFill>
            <a:srgbClr val="EC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ṥļîďé">
            <a:extLst>
              <a:ext uri="{FF2B5EF4-FFF2-40B4-BE49-F238E27FC236}">
                <a16:creationId xmlns:a16="http://schemas.microsoft.com/office/drawing/2014/main" id="{2B5FE5F8-7A18-4F0F-876F-41719B619424}"/>
              </a:ext>
            </a:extLst>
          </p:cNvPr>
          <p:cNvSpPr/>
          <p:nvPr/>
        </p:nvSpPr>
        <p:spPr bwMode="auto">
          <a:xfrm flipH="1">
            <a:off x="6626330" y="3627727"/>
            <a:ext cx="4270514" cy="1498967"/>
          </a:xfrm>
          <a:custGeom>
            <a:avLst/>
            <a:gdLst>
              <a:gd name="T0" fmla="*/ 6972 w 6972"/>
              <a:gd name="T1" fmla="*/ 781 h 2855"/>
              <a:gd name="T2" fmla="*/ 3622 w 6972"/>
              <a:gd name="T3" fmla="*/ 2855 h 2855"/>
              <a:gd name="T4" fmla="*/ 0 w 6972"/>
              <a:gd name="T5" fmla="*/ 1934 h 2855"/>
              <a:gd name="T6" fmla="*/ 3327 w 6972"/>
              <a:gd name="T7" fmla="*/ 0 h 2855"/>
              <a:gd name="T8" fmla="*/ 6972 w 6972"/>
              <a:gd name="T9" fmla="*/ 781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2" h="2855">
                <a:moveTo>
                  <a:pt x="6972" y="781"/>
                </a:moveTo>
                <a:lnTo>
                  <a:pt x="3622" y="2855"/>
                </a:lnTo>
                <a:lnTo>
                  <a:pt x="0" y="1934"/>
                </a:lnTo>
                <a:lnTo>
                  <a:pt x="3327" y="0"/>
                </a:lnTo>
                <a:lnTo>
                  <a:pt x="6972" y="781"/>
                </a:lnTo>
                <a:close/>
              </a:path>
            </a:pathLst>
          </a:custGeom>
          <a:solidFill>
            <a:srgbClr val="3DB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$ļiḋè">
            <a:extLst>
              <a:ext uri="{FF2B5EF4-FFF2-40B4-BE49-F238E27FC236}">
                <a16:creationId xmlns:a16="http://schemas.microsoft.com/office/drawing/2014/main" id="{FC77BE2A-6F7B-456C-82CA-3D8EEEF7BAE5}"/>
              </a:ext>
            </a:extLst>
          </p:cNvPr>
          <p:cNvSpPr/>
          <p:nvPr/>
        </p:nvSpPr>
        <p:spPr bwMode="auto">
          <a:xfrm flipH="1">
            <a:off x="6938717" y="3701204"/>
            <a:ext cx="4270514" cy="1498967"/>
          </a:xfrm>
          <a:custGeom>
            <a:avLst/>
            <a:gdLst>
              <a:gd name="T0" fmla="*/ 6971 w 6971"/>
              <a:gd name="T1" fmla="*/ 781 h 2856"/>
              <a:gd name="T2" fmla="*/ 3622 w 6971"/>
              <a:gd name="T3" fmla="*/ 2856 h 2856"/>
              <a:gd name="T4" fmla="*/ 0 w 6971"/>
              <a:gd name="T5" fmla="*/ 1934 h 2856"/>
              <a:gd name="T6" fmla="*/ 3328 w 6971"/>
              <a:gd name="T7" fmla="*/ 0 h 2856"/>
              <a:gd name="T8" fmla="*/ 6971 w 6971"/>
              <a:gd name="T9" fmla="*/ 781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1" h="2856">
                <a:moveTo>
                  <a:pt x="6971" y="781"/>
                </a:moveTo>
                <a:lnTo>
                  <a:pt x="3622" y="2856"/>
                </a:lnTo>
                <a:lnTo>
                  <a:pt x="0" y="1934"/>
                </a:lnTo>
                <a:lnTo>
                  <a:pt x="3328" y="0"/>
                </a:lnTo>
                <a:lnTo>
                  <a:pt x="6971" y="781"/>
                </a:lnTo>
                <a:close/>
              </a:path>
            </a:pathLst>
          </a:custGeom>
          <a:solidFill>
            <a:srgbClr val="CFBE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ṣḷîḍe">
            <a:extLst>
              <a:ext uri="{FF2B5EF4-FFF2-40B4-BE49-F238E27FC236}">
                <a16:creationId xmlns:a16="http://schemas.microsoft.com/office/drawing/2014/main" id="{FE9216DA-D2F1-4B7C-85BF-783F32BBA5ED}"/>
              </a:ext>
            </a:extLst>
          </p:cNvPr>
          <p:cNvSpPr/>
          <p:nvPr/>
        </p:nvSpPr>
        <p:spPr bwMode="auto">
          <a:xfrm flipH="1">
            <a:off x="6938717" y="3771008"/>
            <a:ext cx="2050729" cy="1429163"/>
          </a:xfrm>
          <a:custGeom>
            <a:avLst/>
            <a:gdLst>
              <a:gd name="T0" fmla="*/ 3349 w 3349"/>
              <a:gd name="T1" fmla="*/ 0 h 2720"/>
              <a:gd name="T2" fmla="*/ 3349 w 3349"/>
              <a:gd name="T3" fmla="*/ 645 h 2720"/>
              <a:gd name="T4" fmla="*/ 0 w 3349"/>
              <a:gd name="T5" fmla="*/ 2720 h 2720"/>
              <a:gd name="T6" fmla="*/ 0 w 3349"/>
              <a:gd name="T7" fmla="*/ 2074 h 2720"/>
              <a:gd name="T8" fmla="*/ 3349 w 3349"/>
              <a:gd name="T9" fmla="*/ 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9" h="2720">
                <a:moveTo>
                  <a:pt x="3349" y="0"/>
                </a:moveTo>
                <a:lnTo>
                  <a:pt x="3349" y="645"/>
                </a:lnTo>
                <a:lnTo>
                  <a:pt x="0" y="2720"/>
                </a:lnTo>
                <a:lnTo>
                  <a:pt x="0" y="2074"/>
                </a:lnTo>
                <a:lnTo>
                  <a:pt x="3349" y="0"/>
                </a:lnTo>
                <a:close/>
              </a:path>
            </a:pathLst>
          </a:custGeom>
          <a:solidFill>
            <a:srgbClr val="C89A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îśḷïďê">
            <a:extLst>
              <a:ext uri="{FF2B5EF4-FFF2-40B4-BE49-F238E27FC236}">
                <a16:creationId xmlns:a16="http://schemas.microsoft.com/office/drawing/2014/main" id="{EBB0F23C-2518-408C-944A-25D1C88AF711}"/>
              </a:ext>
            </a:extLst>
          </p:cNvPr>
          <p:cNvSpPr/>
          <p:nvPr/>
        </p:nvSpPr>
        <p:spPr bwMode="auto">
          <a:xfrm flipH="1">
            <a:off x="8989446" y="4399252"/>
            <a:ext cx="2094831" cy="760504"/>
          </a:xfrm>
          <a:custGeom>
            <a:avLst/>
            <a:gdLst>
              <a:gd name="T0" fmla="*/ 0 w 3421"/>
              <a:gd name="T1" fmla="*/ 562 h 1451"/>
              <a:gd name="T2" fmla="*/ 0 w 3421"/>
              <a:gd name="T3" fmla="*/ 0 h 1451"/>
              <a:gd name="T4" fmla="*/ 3421 w 3421"/>
              <a:gd name="T5" fmla="*/ 881 h 1451"/>
              <a:gd name="T6" fmla="*/ 3421 w 3421"/>
              <a:gd name="T7" fmla="*/ 1451 h 1451"/>
              <a:gd name="T8" fmla="*/ 0 w 3421"/>
              <a:gd name="T9" fmla="*/ 562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1" h="1451">
                <a:moveTo>
                  <a:pt x="0" y="562"/>
                </a:moveTo>
                <a:lnTo>
                  <a:pt x="0" y="0"/>
                </a:lnTo>
                <a:lnTo>
                  <a:pt x="3421" y="881"/>
                </a:lnTo>
                <a:lnTo>
                  <a:pt x="3421" y="1451"/>
                </a:lnTo>
                <a:lnTo>
                  <a:pt x="0" y="562"/>
                </a:lnTo>
                <a:close/>
              </a:path>
            </a:pathLst>
          </a:custGeom>
          <a:solidFill>
            <a:srgbClr val="EC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ṣľiḋé">
            <a:extLst>
              <a:ext uri="{FF2B5EF4-FFF2-40B4-BE49-F238E27FC236}">
                <a16:creationId xmlns:a16="http://schemas.microsoft.com/office/drawing/2014/main" id="{0023BD5A-7EB0-46EF-B4B9-625BA62C04CE}"/>
              </a:ext>
            </a:extLst>
          </p:cNvPr>
          <p:cNvSpPr/>
          <p:nvPr/>
        </p:nvSpPr>
        <p:spPr bwMode="auto">
          <a:xfrm flipH="1">
            <a:off x="6938717" y="3363203"/>
            <a:ext cx="4270514" cy="1495291"/>
          </a:xfrm>
          <a:custGeom>
            <a:avLst/>
            <a:gdLst>
              <a:gd name="T0" fmla="*/ 6971 w 6971"/>
              <a:gd name="T1" fmla="*/ 781 h 2855"/>
              <a:gd name="T2" fmla="*/ 3622 w 6971"/>
              <a:gd name="T3" fmla="*/ 2855 h 2855"/>
              <a:gd name="T4" fmla="*/ 0 w 6971"/>
              <a:gd name="T5" fmla="*/ 1935 h 2855"/>
              <a:gd name="T6" fmla="*/ 3328 w 6971"/>
              <a:gd name="T7" fmla="*/ 0 h 2855"/>
              <a:gd name="T8" fmla="*/ 6971 w 6971"/>
              <a:gd name="T9" fmla="*/ 781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1" h="2855">
                <a:moveTo>
                  <a:pt x="6971" y="781"/>
                </a:moveTo>
                <a:lnTo>
                  <a:pt x="3622" y="2855"/>
                </a:lnTo>
                <a:lnTo>
                  <a:pt x="0" y="1935"/>
                </a:lnTo>
                <a:lnTo>
                  <a:pt x="3328" y="0"/>
                </a:lnTo>
                <a:lnTo>
                  <a:pt x="6971" y="781"/>
                </a:lnTo>
                <a:close/>
              </a:path>
            </a:pathLst>
          </a:custGeom>
          <a:solidFill>
            <a:srgbClr val="F8C9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sľîḑè">
            <a:extLst>
              <a:ext uri="{FF2B5EF4-FFF2-40B4-BE49-F238E27FC236}">
                <a16:creationId xmlns:a16="http://schemas.microsoft.com/office/drawing/2014/main" id="{FE3BA6AC-B4AC-463E-AA7B-CF6D5ED0B461}"/>
              </a:ext>
            </a:extLst>
          </p:cNvPr>
          <p:cNvSpPr/>
          <p:nvPr/>
        </p:nvSpPr>
        <p:spPr bwMode="auto">
          <a:xfrm flipH="1">
            <a:off x="6641031" y="3120722"/>
            <a:ext cx="4270514" cy="1498967"/>
          </a:xfrm>
          <a:custGeom>
            <a:avLst/>
            <a:gdLst>
              <a:gd name="T0" fmla="*/ 6971 w 6971"/>
              <a:gd name="T1" fmla="*/ 781 h 2855"/>
              <a:gd name="T2" fmla="*/ 3623 w 6971"/>
              <a:gd name="T3" fmla="*/ 2855 h 2855"/>
              <a:gd name="T4" fmla="*/ 0 w 6971"/>
              <a:gd name="T5" fmla="*/ 1935 h 2855"/>
              <a:gd name="T6" fmla="*/ 3328 w 6971"/>
              <a:gd name="T7" fmla="*/ 0 h 2855"/>
              <a:gd name="T8" fmla="*/ 6971 w 6971"/>
              <a:gd name="T9" fmla="*/ 781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1" h="2855">
                <a:moveTo>
                  <a:pt x="6971" y="781"/>
                </a:moveTo>
                <a:lnTo>
                  <a:pt x="3623" y="2855"/>
                </a:lnTo>
                <a:lnTo>
                  <a:pt x="0" y="1935"/>
                </a:lnTo>
                <a:lnTo>
                  <a:pt x="3328" y="0"/>
                </a:lnTo>
                <a:lnTo>
                  <a:pt x="6971" y="781"/>
                </a:lnTo>
                <a:close/>
              </a:path>
            </a:pathLst>
          </a:custGeom>
          <a:solidFill>
            <a:srgbClr val="CFBE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ṥḷídê">
            <a:extLst>
              <a:ext uri="{FF2B5EF4-FFF2-40B4-BE49-F238E27FC236}">
                <a16:creationId xmlns:a16="http://schemas.microsoft.com/office/drawing/2014/main" id="{CE68AFC8-AFCF-427C-A0EE-CFA96025512E}"/>
              </a:ext>
            </a:extLst>
          </p:cNvPr>
          <p:cNvSpPr/>
          <p:nvPr/>
        </p:nvSpPr>
        <p:spPr bwMode="auto">
          <a:xfrm flipH="1">
            <a:off x="6641031" y="3190526"/>
            <a:ext cx="2050729" cy="1429163"/>
          </a:xfrm>
          <a:custGeom>
            <a:avLst/>
            <a:gdLst>
              <a:gd name="T0" fmla="*/ 3348 w 3348"/>
              <a:gd name="T1" fmla="*/ 0 h 2719"/>
              <a:gd name="T2" fmla="*/ 3348 w 3348"/>
              <a:gd name="T3" fmla="*/ 645 h 2719"/>
              <a:gd name="T4" fmla="*/ 0 w 3348"/>
              <a:gd name="T5" fmla="*/ 2719 h 2719"/>
              <a:gd name="T6" fmla="*/ 0 w 3348"/>
              <a:gd name="T7" fmla="*/ 2074 h 2719"/>
              <a:gd name="T8" fmla="*/ 3348 w 3348"/>
              <a:gd name="T9" fmla="*/ 0 h 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8" h="2719">
                <a:moveTo>
                  <a:pt x="3348" y="0"/>
                </a:moveTo>
                <a:lnTo>
                  <a:pt x="3348" y="645"/>
                </a:lnTo>
                <a:lnTo>
                  <a:pt x="0" y="2719"/>
                </a:lnTo>
                <a:lnTo>
                  <a:pt x="0" y="2074"/>
                </a:lnTo>
                <a:lnTo>
                  <a:pt x="3348" y="0"/>
                </a:lnTo>
                <a:close/>
              </a:path>
            </a:pathLst>
          </a:custGeom>
          <a:solidFill>
            <a:srgbClr val="1D73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î$lïḑè">
            <a:extLst>
              <a:ext uri="{FF2B5EF4-FFF2-40B4-BE49-F238E27FC236}">
                <a16:creationId xmlns:a16="http://schemas.microsoft.com/office/drawing/2014/main" id="{CE84102F-B05D-4B7E-8B86-EC7E8F3A02E2}"/>
              </a:ext>
            </a:extLst>
          </p:cNvPr>
          <p:cNvSpPr/>
          <p:nvPr/>
        </p:nvSpPr>
        <p:spPr bwMode="auto">
          <a:xfrm flipH="1">
            <a:off x="8691760" y="3818770"/>
            <a:ext cx="2094831" cy="760504"/>
          </a:xfrm>
          <a:custGeom>
            <a:avLst/>
            <a:gdLst>
              <a:gd name="T0" fmla="*/ 0 w 3422"/>
              <a:gd name="T1" fmla="*/ 563 h 1452"/>
              <a:gd name="T2" fmla="*/ 0 w 3422"/>
              <a:gd name="T3" fmla="*/ 0 h 1452"/>
              <a:gd name="T4" fmla="*/ 3422 w 3422"/>
              <a:gd name="T5" fmla="*/ 882 h 1452"/>
              <a:gd name="T6" fmla="*/ 3422 w 3422"/>
              <a:gd name="T7" fmla="*/ 1452 h 1452"/>
              <a:gd name="T8" fmla="*/ 0 w 3422"/>
              <a:gd name="T9" fmla="*/ 563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2" h="1452">
                <a:moveTo>
                  <a:pt x="0" y="563"/>
                </a:moveTo>
                <a:lnTo>
                  <a:pt x="0" y="0"/>
                </a:lnTo>
                <a:lnTo>
                  <a:pt x="3422" y="882"/>
                </a:lnTo>
                <a:lnTo>
                  <a:pt x="3422" y="1452"/>
                </a:lnTo>
                <a:lnTo>
                  <a:pt x="0" y="563"/>
                </a:lnTo>
                <a:close/>
              </a:path>
            </a:pathLst>
          </a:custGeom>
          <a:solidFill>
            <a:srgbClr val="EC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Sľïḍe">
            <a:extLst>
              <a:ext uri="{FF2B5EF4-FFF2-40B4-BE49-F238E27FC236}">
                <a16:creationId xmlns:a16="http://schemas.microsoft.com/office/drawing/2014/main" id="{25E7F47D-3056-47E6-A8F7-C3ADD9F62C8E}"/>
              </a:ext>
            </a:extLst>
          </p:cNvPr>
          <p:cNvSpPr/>
          <p:nvPr/>
        </p:nvSpPr>
        <p:spPr bwMode="auto">
          <a:xfrm flipH="1">
            <a:off x="6641031" y="2782722"/>
            <a:ext cx="4270514" cy="1498967"/>
          </a:xfrm>
          <a:custGeom>
            <a:avLst/>
            <a:gdLst>
              <a:gd name="T0" fmla="*/ 6971 w 6971"/>
              <a:gd name="T1" fmla="*/ 781 h 2855"/>
              <a:gd name="T2" fmla="*/ 3623 w 6971"/>
              <a:gd name="T3" fmla="*/ 2855 h 2855"/>
              <a:gd name="T4" fmla="*/ 0 w 6971"/>
              <a:gd name="T5" fmla="*/ 1935 h 2855"/>
              <a:gd name="T6" fmla="*/ 3328 w 6971"/>
              <a:gd name="T7" fmla="*/ 0 h 2855"/>
              <a:gd name="T8" fmla="*/ 6971 w 6971"/>
              <a:gd name="T9" fmla="*/ 781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1" h="2855">
                <a:moveTo>
                  <a:pt x="6971" y="781"/>
                </a:moveTo>
                <a:lnTo>
                  <a:pt x="3623" y="2855"/>
                </a:lnTo>
                <a:lnTo>
                  <a:pt x="0" y="1935"/>
                </a:lnTo>
                <a:lnTo>
                  <a:pt x="3328" y="0"/>
                </a:lnTo>
                <a:lnTo>
                  <a:pt x="6971" y="781"/>
                </a:lnTo>
                <a:close/>
              </a:path>
            </a:pathLst>
          </a:custGeom>
          <a:solidFill>
            <a:srgbClr val="2A81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şļîḑe">
            <a:extLst>
              <a:ext uri="{FF2B5EF4-FFF2-40B4-BE49-F238E27FC236}">
                <a16:creationId xmlns:a16="http://schemas.microsoft.com/office/drawing/2014/main" id="{84AC4B03-CE74-4D10-9CEF-ED673A689B11}"/>
              </a:ext>
            </a:extLst>
          </p:cNvPr>
          <p:cNvSpPr/>
          <p:nvPr/>
        </p:nvSpPr>
        <p:spPr bwMode="auto">
          <a:xfrm flipH="1">
            <a:off x="6894616" y="2742307"/>
            <a:ext cx="4266840" cy="1498967"/>
          </a:xfrm>
          <a:custGeom>
            <a:avLst/>
            <a:gdLst>
              <a:gd name="T0" fmla="*/ 6971 w 6971"/>
              <a:gd name="T1" fmla="*/ 781 h 2855"/>
              <a:gd name="T2" fmla="*/ 3623 w 6971"/>
              <a:gd name="T3" fmla="*/ 2855 h 2855"/>
              <a:gd name="T4" fmla="*/ 0 w 6971"/>
              <a:gd name="T5" fmla="*/ 1934 h 2855"/>
              <a:gd name="T6" fmla="*/ 3328 w 6971"/>
              <a:gd name="T7" fmla="*/ 0 h 2855"/>
              <a:gd name="T8" fmla="*/ 6971 w 6971"/>
              <a:gd name="T9" fmla="*/ 781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1" h="2855">
                <a:moveTo>
                  <a:pt x="6971" y="781"/>
                </a:moveTo>
                <a:lnTo>
                  <a:pt x="3623" y="2855"/>
                </a:lnTo>
                <a:lnTo>
                  <a:pt x="0" y="1934"/>
                </a:lnTo>
                <a:lnTo>
                  <a:pt x="3328" y="0"/>
                </a:lnTo>
                <a:lnTo>
                  <a:pt x="6971" y="781"/>
                </a:lnTo>
                <a:close/>
              </a:path>
            </a:pathLst>
          </a:custGeom>
          <a:solidFill>
            <a:srgbClr val="CFBE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ṩḻide">
            <a:extLst>
              <a:ext uri="{FF2B5EF4-FFF2-40B4-BE49-F238E27FC236}">
                <a16:creationId xmlns:a16="http://schemas.microsoft.com/office/drawing/2014/main" id="{128D3291-8C86-4139-94B6-E97AC8864720}"/>
              </a:ext>
            </a:extLst>
          </p:cNvPr>
          <p:cNvSpPr/>
          <p:nvPr/>
        </p:nvSpPr>
        <p:spPr bwMode="auto">
          <a:xfrm flipH="1">
            <a:off x="6894616" y="2812112"/>
            <a:ext cx="2050729" cy="1429163"/>
          </a:xfrm>
          <a:custGeom>
            <a:avLst/>
            <a:gdLst>
              <a:gd name="T0" fmla="*/ 3348 w 3348"/>
              <a:gd name="T1" fmla="*/ 0 h 2719"/>
              <a:gd name="T2" fmla="*/ 3348 w 3348"/>
              <a:gd name="T3" fmla="*/ 645 h 2719"/>
              <a:gd name="T4" fmla="*/ 0 w 3348"/>
              <a:gd name="T5" fmla="*/ 2719 h 2719"/>
              <a:gd name="T6" fmla="*/ 0 w 3348"/>
              <a:gd name="T7" fmla="*/ 2075 h 2719"/>
              <a:gd name="T8" fmla="*/ 3348 w 3348"/>
              <a:gd name="T9" fmla="*/ 0 h 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8" h="2719">
                <a:moveTo>
                  <a:pt x="3348" y="0"/>
                </a:moveTo>
                <a:lnTo>
                  <a:pt x="3348" y="645"/>
                </a:lnTo>
                <a:lnTo>
                  <a:pt x="0" y="2719"/>
                </a:lnTo>
                <a:lnTo>
                  <a:pt x="0" y="2075"/>
                </a:lnTo>
                <a:lnTo>
                  <a:pt x="3348" y="0"/>
                </a:lnTo>
                <a:close/>
              </a:path>
            </a:pathLst>
          </a:custGeom>
          <a:solidFill>
            <a:srgbClr val="9F2B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ṡ1íďê">
            <a:extLst>
              <a:ext uri="{FF2B5EF4-FFF2-40B4-BE49-F238E27FC236}">
                <a16:creationId xmlns:a16="http://schemas.microsoft.com/office/drawing/2014/main" id="{D1858824-4E05-4571-A27B-D207F2FDEFB3}"/>
              </a:ext>
            </a:extLst>
          </p:cNvPr>
          <p:cNvSpPr/>
          <p:nvPr/>
        </p:nvSpPr>
        <p:spPr bwMode="auto">
          <a:xfrm flipH="1">
            <a:off x="8945344" y="3436681"/>
            <a:ext cx="2094831" cy="764180"/>
          </a:xfrm>
          <a:custGeom>
            <a:avLst/>
            <a:gdLst>
              <a:gd name="T0" fmla="*/ 0 w 3422"/>
              <a:gd name="T1" fmla="*/ 564 h 1452"/>
              <a:gd name="T2" fmla="*/ 0 w 3422"/>
              <a:gd name="T3" fmla="*/ 0 h 1452"/>
              <a:gd name="T4" fmla="*/ 3422 w 3422"/>
              <a:gd name="T5" fmla="*/ 883 h 1452"/>
              <a:gd name="T6" fmla="*/ 3422 w 3422"/>
              <a:gd name="T7" fmla="*/ 1452 h 1452"/>
              <a:gd name="T8" fmla="*/ 0 w 3422"/>
              <a:gd name="T9" fmla="*/ 564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2" h="1452">
                <a:moveTo>
                  <a:pt x="0" y="564"/>
                </a:moveTo>
                <a:lnTo>
                  <a:pt x="0" y="0"/>
                </a:lnTo>
                <a:lnTo>
                  <a:pt x="3422" y="883"/>
                </a:lnTo>
                <a:lnTo>
                  <a:pt x="3422" y="1452"/>
                </a:lnTo>
                <a:lnTo>
                  <a:pt x="0" y="564"/>
                </a:lnTo>
                <a:close/>
              </a:path>
            </a:pathLst>
          </a:custGeom>
          <a:solidFill>
            <a:srgbClr val="EC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ṡlïḍé">
            <a:extLst>
              <a:ext uri="{FF2B5EF4-FFF2-40B4-BE49-F238E27FC236}">
                <a16:creationId xmlns:a16="http://schemas.microsoft.com/office/drawing/2014/main" id="{6A6830E5-6747-40FD-BE5C-41AA29F94E65}"/>
              </a:ext>
            </a:extLst>
          </p:cNvPr>
          <p:cNvSpPr/>
          <p:nvPr/>
        </p:nvSpPr>
        <p:spPr bwMode="auto">
          <a:xfrm flipH="1">
            <a:off x="6894616" y="2404304"/>
            <a:ext cx="4266840" cy="1498967"/>
          </a:xfrm>
          <a:custGeom>
            <a:avLst/>
            <a:gdLst>
              <a:gd name="T0" fmla="*/ 6971 w 6971"/>
              <a:gd name="T1" fmla="*/ 781 h 2856"/>
              <a:gd name="T2" fmla="*/ 3623 w 6971"/>
              <a:gd name="T3" fmla="*/ 2856 h 2856"/>
              <a:gd name="T4" fmla="*/ 0 w 6971"/>
              <a:gd name="T5" fmla="*/ 1935 h 2856"/>
              <a:gd name="T6" fmla="*/ 3328 w 6971"/>
              <a:gd name="T7" fmla="*/ 0 h 2856"/>
              <a:gd name="T8" fmla="*/ 6971 w 6971"/>
              <a:gd name="T9" fmla="*/ 781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1" h="2856">
                <a:moveTo>
                  <a:pt x="6971" y="781"/>
                </a:moveTo>
                <a:lnTo>
                  <a:pt x="3623" y="2856"/>
                </a:lnTo>
                <a:lnTo>
                  <a:pt x="0" y="1935"/>
                </a:lnTo>
                <a:lnTo>
                  <a:pt x="3328" y="0"/>
                </a:lnTo>
                <a:lnTo>
                  <a:pt x="6971" y="781"/>
                </a:lnTo>
                <a:close/>
              </a:path>
            </a:pathLst>
          </a:custGeom>
          <a:solidFill>
            <a:srgbClr val="B33F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Sḻiḓe">
            <a:extLst>
              <a:ext uri="{FF2B5EF4-FFF2-40B4-BE49-F238E27FC236}">
                <a16:creationId xmlns:a16="http://schemas.microsoft.com/office/drawing/2014/main" id="{14888D9E-A893-400F-9A44-1CABD422294F}"/>
              </a:ext>
            </a:extLst>
          </p:cNvPr>
          <p:cNvSpPr/>
          <p:nvPr/>
        </p:nvSpPr>
        <p:spPr bwMode="auto">
          <a:xfrm flipH="1">
            <a:off x="7188627" y="2466763"/>
            <a:ext cx="4270514" cy="1498967"/>
          </a:xfrm>
          <a:custGeom>
            <a:avLst/>
            <a:gdLst>
              <a:gd name="T0" fmla="*/ 6972 w 6972"/>
              <a:gd name="T1" fmla="*/ 781 h 2855"/>
              <a:gd name="T2" fmla="*/ 3622 w 6972"/>
              <a:gd name="T3" fmla="*/ 2855 h 2855"/>
              <a:gd name="T4" fmla="*/ 0 w 6972"/>
              <a:gd name="T5" fmla="*/ 1935 h 2855"/>
              <a:gd name="T6" fmla="*/ 3327 w 6972"/>
              <a:gd name="T7" fmla="*/ 0 h 2855"/>
              <a:gd name="T8" fmla="*/ 6972 w 6972"/>
              <a:gd name="T9" fmla="*/ 781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2" h="2855">
                <a:moveTo>
                  <a:pt x="6972" y="781"/>
                </a:moveTo>
                <a:lnTo>
                  <a:pt x="3622" y="2855"/>
                </a:lnTo>
                <a:lnTo>
                  <a:pt x="0" y="1935"/>
                </a:lnTo>
                <a:lnTo>
                  <a:pt x="3327" y="0"/>
                </a:lnTo>
                <a:lnTo>
                  <a:pt x="6972" y="781"/>
                </a:lnTo>
                <a:close/>
              </a:path>
            </a:pathLst>
          </a:custGeom>
          <a:solidFill>
            <a:srgbClr val="CFBE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sļíďé">
            <a:extLst>
              <a:ext uri="{FF2B5EF4-FFF2-40B4-BE49-F238E27FC236}">
                <a16:creationId xmlns:a16="http://schemas.microsoft.com/office/drawing/2014/main" id="{619C618A-048C-4844-AC61-15E592B84F95}"/>
              </a:ext>
            </a:extLst>
          </p:cNvPr>
          <p:cNvSpPr/>
          <p:nvPr/>
        </p:nvSpPr>
        <p:spPr bwMode="auto">
          <a:xfrm flipH="1">
            <a:off x="7188627" y="2540240"/>
            <a:ext cx="2054404" cy="1425487"/>
          </a:xfrm>
          <a:custGeom>
            <a:avLst/>
            <a:gdLst>
              <a:gd name="T0" fmla="*/ 3350 w 3350"/>
              <a:gd name="T1" fmla="*/ 0 h 2719"/>
              <a:gd name="T2" fmla="*/ 3350 w 3350"/>
              <a:gd name="T3" fmla="*/ 645 h 2719"/>
              <a:gd name="T4" fmla="*/ 0 w 3350"/>
              <a:gd name="T5" fmla="*/ 2719 h 2719"/>
              <a:gd name="T6" fmla="*/ 0 w 3350"/>
              <a:gd name="T7" fmla="*/ 2074 h 2719"/>
              <a:gd name="T8" fmla="*/ 3350 w 3350"/>
              <a:gd name="T9" fmla="*/ 0 h 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50" h="2719">
                <a:moveTo>
                  <a:pt x="3350" y="0"/>
                </a:moveTo>
                <a:lnTo>
                  <a:pt x="3350" y="645"/>
                </a:lnTo>
                <a:lnTo>
                  <a:pt x="0" y="2719"/>
                </a:lnTo>
                <a:lnTo>
                  <a:pt x="0" y="2074"/>
                </a:lnTo>
                <a:lnTo>
                  <a:pt x="3350" y="0"/>
                </a:lnTo>
                <a:close/>
              </a:path>
            </a:pathLst>
          </a:custGeom>
          <a:solidFill>
            <a:srgbClr val="F054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sḻídé">
            <a:extLst>
              <a:ext uri="{FF2B5EF4-FFF2-40B4-BE49-F238E27FC236}">
                <a16:creationId xmlns:a16="http://schemas.microsoft.com/office/drawing/2014/main" id="{890BF6F8-523F-439C-862A-36304D80393A}"/>
              </a:ext>
            </a:extLst>
          </p:cNvPr>
          <p:cNvSpPr/>
          <p:nvPr/>
        </p:nvSpPr>
        <p:spPr bwMode="auto">
          <a:xfrm flipH="1">
            <a:off x="9243031" y="3164809"/>
            <a:ext cx="2094831" cy="760504"/>
          </a:xfrm>
          <a:custGeom>
            <a:avLst/>
            <a:gdLst>
              <a:gd name="T0" fmla="*/ 0 w 3421"/>
              <a:gd name="T1" fmla="*/ 564 h 1452"/>
              <a:gd name="T2" fmla="*/ 0 w 3421"/>
              <a:gd name="T3" fmla="*/ 0 h 1452"/>
              <a:gd name="T4" fmla="*/ 3421 w 3421"/>
              <a:gd name="T5" fmla="*/ 882 h 1452"/>
              <a:gd name="T6" fmla="*/ 3421 w 3421"/>
              <a:gd name="T7" fmla="*/ 1452 h 1452"/>
              <a:gd name="T8" fmla="*/ 0 w 3421"/>
              <a:gd name="T9" fmla="*/ 564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1" h="1452">
                <a:moveTo>
                  <a:pt x="0" y="564"/>
                </a:moveTo>
                <a:lnTo>
                  <a:pt x="0" y="0"/>
                </a:lnTo>
                <a:lnTo>
                  <a:pt x="3421" y="882"/>
                </a:lnTo>
                <a:lnTo>
                  <a:pt x="3421" y="1452"/>
                </a:lnTo>
                <a:lnTo>
                  <a:pt x="0" y="564"/>
                </a:lnTo>
                <a:close/>
              </a:path>
            </a:pathLst>
          </a:custGeom>
          <a:solidFill>
            <a:srgbClr val="EC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ṩ1idè">
            <a:extLst>
              <a:ext uri="{FF2B5EF4-FFF2-40B4-BE49-F238E27FC236}">
                <a16:creationId xmlns:a16="http://schemas.microsoft.com/office/drawing/2014/main" id="{DA614056-3A59-4AB8-B638-408298877F91}"/>
              </a:ext>
            </a:extLst>
          </p:cNvPr>
          <p:cNvSpPr/>
          <p:nvPr/>
        </p:nvSpPr>
        <p:spPr bwMode="auto">
          <a:xfrm flipH="1">
            <a:off x="7188627" y="2128760"/>
            <a:ext cx="4270514" cy="1498967"/>
          </a:xfrm>
          <a:custGeom>
            <a:avLst/>
            <a:gdLst>
              <a:gd name="T0" fmla="*/ 6972 w 6972"/>
              <a:gd name="T1" fmla="*/ 781 h 2855"/>
              <a:gd name="T2" fmla="*/ 3622 w 6972"/>
              <a:gd name="T3" fmla="*/ 2855 h 2855"/>
              <a:gd name="T4" fmla="*/ 0 w 6972"/>
              <a:gd name="T5" fmla="*/ 1934 h 2855"/>
              <a:gd name="T6" fmla="*/ 3327 w 6972"/>
              <a:gd name="T7" fmla="*/ 0 h 2855"/>
              <a:gd name="T8" fmla="*/ 6972 w 6972"/>
              <a:gd name="T9" fmla="*/ 781 h 2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2" h="2855">
                <a:moveTo>
                  <a:pt x="6972" y="781"/>
                </a:moveTo>
                <a:lnTo>
                  <a:pt x="3622" y="2855"/>
                </a:lnTo>
                <a:lnTo>
                  <a:pt x="0" y="1934"/>
                </a:lnTo>
                <a:lnTo>
                  <a:pt x="3327" y="0"/>
                </a:lnTo>
                <a:lnTo>
                  <a:pt x="6972" y="781"/>
                </a:lnTo>
                <a:close/>
              </a:path>
            </a:pathLst>
          </a:custGeom>
          <a:solidFill>
            <a:srgbClr val="F26F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s1îḑe">
            <a:extLst>
              <a:ext uri="{FF2B5EF4-FFF2-40B4-BE49-F238E27FC236}">
                <a16:creationId xmlns:a16="http://schemas.microsoft.com/office/drawing/2014/main" id="{798FF59A-BB25-4296-B5CA-6B036D578ED1}"/>
              </a:ext>
            </a:extLst>
          </p:cNvPr>
          <p:cNvSpPr/>
          <p:nvPr/>
        </p:nvSpPr>
        <p:spPr bwMode="auto">
          <a:xfrm flipH="1">
            <a:off x="8835090" y="2635762"/>
            <a:ext cx="757079" cy="451895"/>
          </a:xfrm>
          <a:custGeom>
            <a:avLst/>
            <a:gdLst>
              <a:gd name="T0" fmla="*/ 99 w 1233"/>
              <a:gd name="T1" fmla="*/ 696 h 863"/>
              <a:gd name="T2" fmla="*/ 134 w 1233"/>
              <a:gd name="T3" fmla="*/ 671 h 863"/>
              <a:gd name="T4" fmla="*/ 166 w 1233"/>
              <a:gd name="T5" fmla="*/ 643 h 863"/>
              <a:gd name="T6" fmla="*/ 218 w 1233"/>
              <a:gd name="T7" fmla="*/ 589 h 863"/>
              <a:gd name="T8" fmla="*/ 254 w 1233"/>
              <a:gd name="T9" fmla="*/ 534 h 863"/>
              <a:gd name="T10" fmla="*/ 275 w 1233"/>
              <a:gd name="T11" fmla="*/ 481 h 863"/>
              <a:gd name="T12" fmla="*/ 280 w 1233"/>
              <a:gd name="T13" fmla="*/ 429 h 863"/>
              <a:gd name="T14" fmla="*/ 271 w 1233"/>
              <a:gd name="T15" fmla="*/ 381 h 863"/>
              <a:gd name="T16" fmla="*/ 307 w 1233"/>
              <a:gd name="T17" fmla="*/ 350 h 863"/>
              <a:gd name="T18" fmla="*/ 439 w 1233"/>
              <a:gd name="T19" fmla="*/ 316 h 863"/>
              <a:gd name="T20" fmla="*/ 568 w 1233"/>
              <a:gd name="T21" fmla="*/ 298 h 863"/>
              <a:gd name="T22" fmla="*/ 659 w 1233"/>
              <a:gd name="T23" fmla="*/ 258 h 863"/>
              <a:gd name="T24" fmla="*/ 646 w 1233"/>
              <a:gd name="T25" fmla="*/ 240 h 863"/>
              <a:gd name="T26" fmla="*/ 637 w 1233"/>
              <a:gd name="T27" fmla="*/ 212 h 863"/>
              <a:gd name="T28" fmla="*/ 637 w 1233"/>
              <a:gd name="T29" fmla="*/ 182 h 863"/>
              <a:gd name="T30" fmla="*/ 647 w 1233"/>
              <a:gd name="T31" fmla="*/ 150 h 863"/>
              <a:gd name="T32" fmla="*/ 667 w 1233"/>
              <a:gd name="T33" fmla="*/ 120 h 863"/>
              <a:gd name="T34" fmla="*/ 688 w 1233"/>
              <a:gd name="T35" fmla="*/ 100 h 863"/>
              <a:gd name="T36" fmla="*/ 748 w 1233"/>
              <a:gd name="T37" fmla="*/ 58 h 863"/>
              <a:gd name="T38" fmla="*/ 822 w 1233"/>
              <a:gd name="T39" fmla="*/ 26 h 863"/>
              <a:gd name="T40" fmla="*/ 906 w 1233"/>
              <a:gd name="T41" fmla="*/ 7 h 863"/>
              <a:gd name="T42" fmla="*/ 992 w 1233"/>
              <a:gd name="T43" fmla="*/ 0 h 863"/>
              <a:gd name="T44" fmla="*/ 1076 w 1233"/>
              <a:gd name="T45" fmla="*/ 9 h 863"/>
              <a:gd name="T46" fmla="*/ 1127 w 1233"/>
              <a:gd name="T47" fmla="*/ 23 h 863"/>
              <a:gd name="T48" fmla="*/ 1186 w 1233"/>
              <a:gd name="T49" fmla="*/ 54 h 863"/>
              <a:gd name="T50" fmla="*/ 1222 w 1233"/>
              <a:gd name="T51" fmla="*/ 94 h 863"/>
              <a:gd name="T52" fmla="*/ 1230 w 1233"/>
              <a:gd name="T53" fmla="*/ 116 h 863"/>
              <a:gd name="T54" fmla="*/ 1233 w 1233"/>
              <a:gd name="T55" fmla="*/ 140 h 863"/>
              <a:gd name="T56" fmla="*/ 1226 w 1233"/>
              <a:gd name="T57" fmla="*/ 172 h 863"/>
              <a:gd name="T58" fmla="*/ 1197 w 1233"/>
              <a:gd name="T59" fmla="*/ 220 h 863"/>
              <a:gd name="T60" fmla="*/ 1169 w 1233"/>
              <a:gd name="T61" fmla="*/ 245 h 863"/>
              <a:gd name="T62" fmla="*/ 1131 w 1233"/>
              <a:gd name="T63" fmla="*/ 272 h 863"/>
              <a:gd name="T64" fmla="*/ 1086 w 1233"/>
              <a:gd name="T65" fmla="*/ 294 h 863"/>
              <a:gd name="T66" fmla="*/ 1001 w 1233"/>
              <a:gd name="T67" fmla="*/ 321 h 863"/>
              <a:gd name="T68" fmla="*/ 846 w 1233"/>
              <a:gd name="T69" fmla="*/ 340 h 863"/>
              <a:gd name="T70" fmla="*/ 899 w 1233"/>
              <a:gd name="T71" fmla="*/ 383 h 863"/>
              <a:gd name="T72" fmla="*/ 924 w 1233"/>
              <a:gd name="T73" fmla="*/ 410 h 863"/>
              <a:gd name="T74" fmla="*/ 942 w 1233"/>
              <a:gd name="T75" fmla="*/ 441 h 863"/>
              <a:gd name="T76" fmla="*/ 955 w 1233"/>
              <a:gd name="T77" fmla="*/ 473 h 863"/>
              <a:gd name="T78" fmla="*/ 960 w 1233"/>
              <a:gd name="T79" fmla="*/ 508 h 863"/>
              <a:gd name="T80" fmla="*/ 958 w 1233"/>
              <a:gd name="T81" fmla="*/ 546 h 863"/>
              <a:gd name="T82" fmla="*/ 949 w 1233"/>
              <a:gd name="T83" fmla="*/ 583 h 863"/>
              <a:gd name="T84" fmla="*/ 933 w 1233"/>
              <a:gd name="T85" fmla="*/ 622 h 863"/>
              <a:gd name="T86" fmla="*/ 901 w 1233"/>
              <a:gd name="T87" fmla="*/ 676 h 863"/>
              <a:gd name="T88" fmla="*/ 828 w 1233"/>
              <a:gd name="T89" fmla="*/ 757 h 863"/>
              <a:gd name="T90" fmla="*/ 793 w 1233"/>
              <a:gd name="T91" fmla="*/ 785 h 863"/>
              <a:gd name="T92" fmla="*/ 757 w 1233"/>
              <a:gd name="T93" fmla="*/ 812 h 863"/>
              <a:gd name="T94" fmla="*/ 647 w 1233"/>
              <a:gd name="T95" fmla="*/ 839 h 863"/>
              <a:gd name="T96" fmla="*/ 538 w 1233"/>
              <a:gd name="T97" fmla="*/ 857 h 863"/>
              <a:gd name="T98" fmla="*/ 431 w 1233"/>
              <a:gd name="T99" fmla="*/ 863 h 863"/>
              <a:gd name="T100" fmla="*/ 326 w 1233"/>
              <a:gd name="T101" fmla="*/ 859 h 863"/>
              <a:gd name="T102" fmla="*/ 229 w 1233"/>
              <a:gd name="T103" fmla="*/ 844 h 863"/>
              <a:gd name="T104" fmla="*/ 166 w 1233"/>
              <a:gd name="T105" fmla="*/ 826 h 863"/>
              <a:gd name="T106" fmla="*/ 82 w 1233"/>
              <a:gd name="T107" fmla="*/ 790 h 863"/>
              <a:gd name="T108" fmla="*/ 17 w 1233"/>
              <a:gd name="T109" fmla="*/ 743 h 863"/>
              <a:gd name="T110" fmla="*/ 40 w 1233"/>
              <a:gd name="T111" fmla="*/ 715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33" h="863">
                <a:moveTo>
                  <a:pt x="81" y="704"/>
                </a:moveTo>
                <a:lnTo>
                  <a:pt x="91" y="701"/>
                </a:lnTo>
                <a:lnTo>
                  <a:pt x="99" y="696"/>
                </a:lnTo>
                <a:lnTo>
                  <a:pt x="99" y="696"/>
                </a:lnTo>
                <a:lnTo>
                  <a:pt x="117" y="684"/>
                </a:lnTo>
                <a:lnTo>
                  <a:pt x="134" y="671"/>
                </a:lnTo>
                <a:lnTo>
                  <a:pt x="150" y="657"/>
                </a:lnTo>
                <a:lnTo>
                  <a:pt x="166" y="643"/>
                </a:lnTo>
                <a:lnTo>
                  <a:pt x="166" y="643"/>
                </a:lnTo>
                <a:lnTo>
                  <a:pt x="185" y="626"/>
                </a:lnTo>
                <a:lnTo>
                  <a:pt x="202" y="607"/>
                </a:lnTo>
                <a:lnTo>
                  <a:pt x="218" y="589"/>
                </a:lnTo>
                <a:lnTo>
                  <a:pt x="231" y="570"/>
                </a:lnTo>
                <a:lnTo>
                  <a:pt x="243" y="552"/>
                </a:lnTo>
                <a:lnTo>
                  <a:pt x="254" y="534"/>
                </a:lnTo>
                <a:lnTo>
                  <a:pt x="263" y="516"/>
                </a:lnTo>
                <a:lnTo>
                  <a:pt x="270" y="498"/>
                </a:lnTo>
                <a:lnTo>
                  <a:pt x="275" y="481"/>
                </a:lnTo>
                <a:lnTo>
                  <a:pt x="278" y="464"/>
                </a:lnTo>
                <a:lnTo>
                  <a:pt x="280" y="446"/>
                </a:lnTo>
                <a:lnTo>
                  <a:pt x="280" y="429"/>
                </a:lnTo>
                <a:lnTo>
                  <a:pt x="279" y="413"/>
                </a:lnTo>
                <a:lnTo>
                  <a:pt x="276" y="397"/>
                </a:lnTo>
                <a:lnTo>
                  <a:pt x="271" y="381"/>
                </a:lnTo>
                <a:lnTo>
                  <a:pt x="265" y="366"/>
                </a:lnTo>
                <a:lnTo>
                  <a:pt x="265" y="366"/>
                </a:lnTo>
                <a:lnTo>
                  <a:pt x="307" y="350"/>
                </a:lnTo>
                <a:lnTo>
                  <a:pt x="351" y="337"/>
                </a:lnTo>
                <a:lnTo>
                  <a:pt x="395" y="325"/>
                </a:lnTo>
                <a:lnTo>
                  <a:pt x="439" y="316"/>
                </a:lnTo>
                <a:lnTo>
                  <a:pt x="482" y="307"/>
                </a:lnTo>
                <a:lnTo>
                  <a:pt x="525" y="302"/>
                </a:lnTo>
                <a:lnTo>
                  <a:pt x="568" y="298"/>
                </a:lnTo>
                <a:lnTo>
                  <a:pt x="609" y="297"/>
                </a:lnTo>
                <a:lnTo>
                  <a:pt x="690" y="297"/>
                </a:lnTo>
                <a:lnTo>
                  <a:pt x="659" y="258"/>
                </a:lnTo>
                <a:lnTo>
                  <a:pt x="659" y="258"/>
                </a:lnTo>
                <a:lnTo>
                  <a:pt x="652" y="250"/>
                </a:lnTo>
                <a:lnTo>
                  <a:pt x="646" y="240"/>
                </a:lnTo>
                <a:lnTo>
                  <a:pt x="643" y="230"/>
                </a:lnTo>
                <a:lnTo>
                  <a:pt x="639" y="222"/>
                </a:lnTo>
                <a:lnTo>
                  <a:pt x="637" y="212"/>
                </a:lnTo>
                <a:lnTo>
                  <a:pt x="636" y="201"/>
                </a:lnTo>
                <a:lnTo>
                  <a:pt x="636" y="191"/>
                </a:lnTo>
                <a:lnTo>
                  <a:pt x="637" y="182"/>
                </a:lnTo>
                <a:lnTo>
                  <a:pt x="639" y="171"/>
                </a:lnTo>
                <a:lnTo>
                  <a:pt x="643" y="161"/>
                </a:lnTo>
                <a:lnTo>
                  <a:pt x="647" y="150"/>
                </a:lnTo>
                <a:lnTo>
                  <a:pt x="653" y="141"/>
                </a:lnTo>
                <a:lnTo>
                  <a:pt x="660" y="130"/>
                </a:lnTo>
                <a:lnTo>
                  <a:pt x="667" y="120"/>
                </a:lnTo>
                <a:lnTo>
                  <a:pt x="678" y="109"/>
                </a:lnTo>
                <a:lnTo>
                  <a:pt x="688" y="100"/>
                </a:lnTo>
                <a:lnTo>
                  <a:pt x="688" y="100"/>
                </a:lnTo>
                <a:lnTo>
                  <a:pt x="706" y="85"/>
                </a:lnTo>
                <a:lnTo>
                  <a:pt x="726" y="70"/>
                </a:lnTo>
                <a:lnTo>
                  <a:pt x="748" y="58"/>
                </a:lnTo>
                <a:lnTo>
                  <a:pt x="772" y="46"/>
                </a:lnTo>
                <a:lnTo>
                  <a:pt x="796" y="36"/>
                </a:lnTo>
                <a:lnTo>
                  <a:pt x="822" y="26"/>
                </a:lnTo>
                <a:lnTo>
                  <a:pt x="849" y="19"/>
                </a:lnTo>
                <a:lnTo>
                  <a:pt x="877" y="12"/>
                </a:lnTo>
                <a:lnTo>
                  <a:pt x="906" y="7"/>
                </a:lnTo>
                <a:lnTo>
                  <a:pt x="934" y="4"/>
                </a:lnTo>
                <a:lnTo>
                  <a:pt x="964" y="1"/>
                </a:lnTo>
                <a:lnTo>
                  <a:pt x="992" y="0"/>
                </a:lnTo>
                <a:lnTo>
                  <a:pt x="1021" y="1"/>
                </a:lnTo>
                <a:lnTo>
                  <a:pt x="1049" y="5"/>
                </a:lnTo>
                <a:lnTo>
                  <a:pt x="1076" y="9"/>
                </a:lnTo>
                <a:lnTo>
                  <a:pt x="1103" y="15"/>
                </a:lnTo>
                <a:lnTo>
                  <a:pt x="1103" y="15"/>
                </a:lnTo>
                <a:lnTo>
                  <a:pt x="1127" y="23"/>
                </a:lnTo>
                <a:lnTo>
                  <a:pt x="1149" y="32"/>
                </a:lnTo>
                <a:lnTo>
                  <a:pt x="1169" y="42"/>
                </a:lnTo>
                <a:lnTo>
                  <a:pt x="1186" y="54"/>
                </a:lnTo>
                <a:lnTo>
                  <a:pt x="1200" y="66"/>
                </a:lnTo>
                <a:lnTo>
                  <a:pt x="1212" y="80"/>
                </a:lnTo>
                <a:lnTo>
                  <a:pt x="1222" y="94"/>
                </a:lnTo>
                <a:lnTo>
                  <a:pt x="1225" y="101"/>
                </a:lnTo>
                <a:lnTo>
                  <a:pt x="1227" y="108"/>
                </a:lnTo>
                <a:lnTo>
                  <a:pt x="1230" y="116"/>
                </a:lnTo>
                <a:lnTo>
                  <a:pt x="1232" y="123"/>
                </a:lnTo>
                <a:lnTo>
                  <a:pt x="1232" y="132"/>
                </a:lnTo>
                <a:lnTo>
                  <a:pt x="1233" y="140"/>
                </a:lnTo>
                <a:lnTo>
                  <a:pt x="1232" y="147"/>
                </a:lnTo>
                <a:lnTo>
                  <a:pt x="1231" y="156"/>
                </a:lnTo>
                <a:lnTo>
                  <a:pt x="1226" y="172"/>
                </a:lnTo>
                <a:lnTo>
                  <a:pt x="1219" y="188"/>
                </a:lnTo>
                <a:lnTo>
                  <a:pt x="1209" y="204"/>
                </a:lnTo>
                <a:lnTo>
                  <a:pt x="1197" y="220"/>
                </a:lnTo>
                <a:lnTo>
                  <a:pt x="1181" y="236"/>
                </a:lnTo>
                <a:lnTo>
                  <a:pt x="1181" y="236"/>
                </a:lnTo>
                <a:lnTo>
                  <a:pt x="1169" y="245"/>
                </a:lnTo>
                <a:lnTo>
                  <a:pt x="1158" y="255"/>
                </a:lnTo>
                <a:lnTo>
                  <a:pt x="1144" y="264"/>
                </a:lnTo>
                <a:lnTo>
                  <a:pt x="1131" y="272"/>
                </a:lnTo>
                <a:lnTo>
                  <a:pt x="1116" y="280"/>
                </a:lnTo>
                <a:lnTo>
                  <a:pt x="1102" y="288"/>
                </a:lnTo>
                <a:lnTo>
                  <a:pt x="1086" y="294"/>
                </a:lnTo>
                <a:lnTo>
                  <a:pt x="1069" y="301"/>
                </a:lnTo>
                <a:lnTo>
                  <a:pt x="1037" y="312"/>
                </a:lnTo>
                <a:lnTo>
                  <a:pt x="1001" y="321"/>
                </a:lnTo>
                <a:lnTo>
                  <a:pt x="965" y="329"/>
                </a:lnTo>
                <a:lnTo>
                  <a:pt x="928" y="333"/>
                </a:lnTo>
                <a:lnTo>
                  <a:pt x="846" y="340"/>
                </a:lnTo>
                <a:lnTo>
                  <a:pt x="888" y="374"/>
                </a:lnTo>
                <a:lnTo>
                  <a:pt x="888" y="374"/>
                </a:lnTo>
                <a:lnTo>
                  <a:pt x="899" y="383"/>
                </a:lnTo>
                <a:lnTo>
                  <a:pt x="908" y="391"/>
                </a:lnTo>
                <a:lnTo>
                  <a:pt x="917" y="401"/>
                </a:lnTo>
                <a:lnTo>
                  <a:pt x="924" y="410"/>
                </a:lnTo>
                <a:lnTo>
                  <a:pt x="931" y="420"/>
                </a:lnTo>
                <a:lnTo>
                  <a:pt x="937" y="430"/>
                </a:lnTo>
                <a:lnTo>
                  <a:pt x="942" y="441"/>
                </a:lnTo>
                <a:lnTo>
                  <a:pt x="948" y="451"/>
                </a:lnTo>
                <a:lnTo>
                  <a:pt x="951" y="462"/>
                </a:lnTo>
                <a:lnTo>
                  <a:pt x="955" y="473"/>
                </a:lnTo>
                <a:lnTo>
                  <a:pt x="957" y="485"/>
                </a:lnTo>
                <a:lnTo>
                  <a:pt x="959" y="496"/>
                </a:lnTo>
                <a:lnTo>
                  <a:pt x="960" y="508"/>
                </a:lnTo>
                <a:lnTo>
                  <a:pt x="960" y="521"/>
                </a:lnTo>
                <a:lnTo>
                  <a:pt x="959" y="533"/>
                </a:lnTo>
                <a:lnTo>
                  <a:pt x="958" y="546"/>
                </a:lnTo>
                <a:lnTo>
                  <a:pt x="956" y="558"/>
                </a:lnTo>
                <a:lnTo>
                  <a:pt x="954" y="570"/>
                </a:lnTo>
                <a:lnTo>
                  <a:pt x="949" y="583"/>
                </a:lnTo>
                <a:lnTo>
                  <a:pt x="945" y="596"/>
                </a:lnTo>
                <a:lnTo>
                  <a:pt x="940" y="609"/>
                </a:lnTo>
                <a:lnTo>
                  <a:pt x="933" y="622"/>
                </a:lnTo>
                <a:lnTo>
                  <a:pt x="927" y="636"/>
                </a:lnTo>
                <a:lnTo>
                  <a:pt x="919" y="649"/>
                </a:lnTo>
                <a:lnTo>
                  <a:pt x="901" y="676"/>
                </a:lnTo>
                <a:lnTo>
                  <a:pt x="879" y="703"/>
                </a:lnTo>
                <a:lnTo>
                  <a:pt x="855" y="730"/>
                </a:lnTo>
                <a:lnTo>
                  <a:pt x="828" y="757"/>
                </a:lnTo>
                <a:lnTo>
                  <a:pt x="828" y="757"/>
                </a:lnTo>
                <a:lnTo>
                  <a:pt x="811" y="771"/>
                </a:lnTo>
                <a:lnTo>
                  <a:pt x="793" y="785"/>
                </a:lnTo>
                <a:lnTo>
                  <a:pt x="776" y="799"/>
                </a:lnTo>
                <a:lnTo>
                  <a:pt x="757" y="812"/>
                </a:lnTo>
                <a:lnTo>
                  <a:pt x="757" y="812"/>
                </a:lnTo>
                <a:lnTo>
                  <a:pt x="721" y="823"/>
                </a:lnTo>
                <a:lnTo>
                  <a:pt x="684" y="832"/>
                </a:lnTo>
                <a:lnTo>
                  <a:pt x="647" y="839"/>
                </a:lnTo>
                <a:lnTo>
                  <a:pt x="611" y="846"/>
                </a:lnTo>
                <a:lnTo>
                  <a:pt x="574" y="852"/>
                </a:lnTo>
                <a:lnTo>
                  <a:pt x="538" y="857"/>
                </a:lnTo>
                <a:lnTo>
                  <a:pt x="501" y="860"/>
                </a:lnTo>
                <a:lnTo>
                  <a:pt x="466" y="862"/>
                </a:lnTo>
                <a:lnTo>
                  <a:pt x="431" y="863"/>
                </a:lnTo>
                <a:lnTo>
                  <a:pt x="395" y="863"/>
                </a:lnTo>
                <a:lnTo>
                  <a:pt x="360" y="862"/>
                </a:lnTo>
                <a:lnTo>
                  <a:pt x="326" y="859"/>
                </a:lnTo>
                <a:lnTo>
                  <a:pt x="293" y="856"/>
                </a:lnTo>
                <a:lnTo>
                  <a:pt x="260" y="850"/>
                </a:lnTo>
                <a:lnTo>
                  <a:pt x="229" y="844"/>
                </a:lnTo>
                <a:lnTo>
                  <a:pt x="197" y="836"/>
                </a:lnTo>
                <a:lnTo>
                  <a:pt x="197" y="836"/>
                </a:lnTo>
                <a:lnTo>
                  <a:pt x="166" y="826"/>
                </a:lnTo>
                <a:lnTo>
                  <a:pt x="136" y="816"/>
                </a:lnTo>
                <a:lnTo>
                  <a:pt x="108" y="803"/>
                </a:lnTo>
                <a:lnTo>
                  <a:pt x="82" y="790"/>
                </a:lnTo>
                <a:lnTo>
                  <a:pt x="58" y="775"/>
                </a:lnTo>
                <a:lnTo>
                  <a:pt x="37" y="759"/>
                </a:lnTo>
                <a:lnTo>
                  <a:pt x="17" y="743"/>
                </a:lnTo>
                <a:lnTo>
                  <a:pt x="0" y="725"/>
                </a:lnTo>
                <a:lnTo>
                  <a:pt x="0" y="725"/>
                </a:lnTo>
                <a:lnTo>
                  <a:pt x="40" y="715"/>
                </a:lnTo>
                <a:lnTo>
                  <a:pt x="81" y="704"/>
                </a:lnTo>
                <a:lnTo>
                  <a:pt x="81" y="7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ṧļïďé">
            <a:extLst>
              <a:ext uri="{FF2B5EF4-FFF2-40B4-BE49-F238E27FC236}">
                <a16:creationId xmlns:a16="http://schemas.microsoft.com/office/drawing/2014/main" id="{306C035E-2861-48D3-A613-3CBC36C312E1}"/>
              </a:ext>
            </a:extLst>
          </p:cNvPr>
          <p:cNvSpPr/>
          <p:nvPr/>
        </p:nvSpPr>
        <p:spPr bwMode="auto">
          <a:xfrm flipH="1">
            <a:off x="9345935" y="2668828"/>
            <a:ext cx="584348" cy="334327"/>
          </a:xfrm>
          <a:custGeom>
            <a:avLst/>
            <a:gdLst>
              <a:gd name="T0" fmla="*/ 543 w 958"/>
              <a:gd name="T1" fmla="*/ 186 h 640"/>
              <a:gd name="T2" fmla="*/ 535 w 958"/>
              <a:gd name="T3" fmla="*/ 173 h 640"/>
              <a:gd name="T4" fmla="*/ 527 w 958"/>
              <a:gd name="T5" fmla="*/ 152 h 640"/>
              <a:gd name="T6" fmla="*/ 527 w 958"/>
              <a:gd name="T7" fmla="*/ 129 h 640"/>
              <a:gd name="T8" fmla="*/ 535 w 958"/>
              <a:gd name="T9" fmla="*/ 108 h 640"/>
              <a:gd name="T10" fmla="*/ 550 w 958"/>
              <a:gd name="T11" fmla="*/ 85 h 640"/>
              <a:gd name="T12" fmla="*/ 564 w 958"/>
              <a:gd name="T13" fmla="*/ 71 h 640"/>
              <a:gd name="T14" fmla="*/ 607 w 958"/>
              <a:gd name="T15" fmla="*/ 41 h 640"/>
              <a:gd name="T16" fmla="*/ 661 w 958"/>
              <a:gd name="T17" fmla="*/ 18 h 640"/>
              <a:gd name="T18" fmla="*/ 721 w 958"/>
              <a:gd name="T19" fmla="*/ 4 h 640"/>
              <a:gd name="T20" fmla="*/ 784 w 958"/>
              <a:gd name="T21" fmla="*/ 0 h 640"/>
              <a:gd name="T22" fmla="*/ 845 w 958"/>
              <a:gd name="T23" fmla="*/ 6 h 640"/>
              <a:gd name="T24" fmla="*/ 882 w 958"/>
              <a:gd name="T25" fmla="*/ 16 h 640"/>
              <a:gd name="T26" fmla="*/ 924 w 958"/>
              <a:gd name="T27" fmla="*/ 39 h 640"/>
              <a:gd name="T28" fmla="*/ 950 w 958"/>
              <a:gd name="T29" fmla="*/ 68 h 640"/>
              <a:gd name="T30" fmla="*/ 958 w 958"/>
              <a:gd name="T31" fmla="*/ 100 h 640"/>
              <a:gd name="T32" fmla="*/ 948 w 958"/>
              <a:gd name="T33" fmla="*/ 135 h 640"/>
              <a:gd name="T34" fmla="*/ 921 w 958"/>
              <a:gd name="T35" fmla="*/ 169 h 640"/>
              <a:gd name="T36" fmla="*/ 885 w 958"/>
              <a:gd name="T37" fmla="*/ 195 h 640"/>
              <a:gd name="T38" fmla="*/ 817 w 958"/>
              <a:gd name="T39" fmla="*/ 224 h 640"/>
              <a:gd name="T40" fmla="*/ 739 w 958"/>
              <a:gd name="T41" fmla="*/ 240 h 640"/>
              <a:gd name="T42" fmla="*/ 699 w 958"/>
              <a:gd name="T43" fmla="*/ 281 h 640"/>
              <a:gd name="T44" fmla="*/ 716 w 958"/>
              <a:gd name="T45" fmla="*/ 297 h 640"/>
              <a:gd name="T46" fmla="*/ 731 w 958"/>
              <a:gd name="T47" fmla="*/ 316 h 640"/>
              <a:gd name="T48" fmla="*/ 742 w 958"/>
              <a:gd name="T49" fmla="*/ 338 h 640"/>
              <a:gd name="T50" fmla="*/ 751 w 958"/>
              <a:gd name="T51" fmla="*/ 376 h 640"/>
              <a:gd name="T52" fmla="*/ 748 w 958"/>
              <a:gd name="T53" fmla="*/ 417 h 640"/>
              <a:gd name="T54" fmla="*/ 735 w 958"/>
              <a:gd name="T55" fmla="*/ 460 h 640"/>
              <a:gd name="T56" fmla="*/ 708 w 958"/>
              <a:gd name="T57" fmla="*/ 504 h 640"/>
              <a:gd name="T58" fmla="*/ 668 w 958"/>
              <a:gd name="T59" fmla="*/ 549 h 640"/>
              <a:gd name="T60" fmla="*/ 629 w 958"/>
              <a:gd name="T61" fmla="*/ 584 h 640"/>
              <a:gd name="T62" fmla="*/ 563 w 958"/>
              <a:gd name="T63" fmla="*/ 614 h 640"/>
              <a:gd name="T64" fmla="*/ 480 w 958"/>
              <a:gd name="T65" fmla="*/ 630 h 640"/>
              <a:gd name="T66" fmla="*/ 436 w 958"/>
              <a:gd name="T67" fmla="*/ 636 h 640"/>
              <a:gd name="T68" fmla="*/ 340 w 958"/>
              <a:gd name="T69" fmla="*/ 640 h 640"/>
              <a:gd name="T70" fmla="*/ 248 w 958"/>
              <a:gd name="T71" fmla="*/ 633 h 640"/>
              <a:gd name="T72" fmla="*/ 192 w 958"/>
              <a:gd name="T73" fmla="*/ 621 h 640"/>
              <a:gd name="T74" fmla="*/ 130 w 958"/>
              <a:gd name="T75" fmla="*/ 598 h 640"/>
              <a:gd name="T76" fmla="*/ 79 w 958"/>
              <a:gd name="T77" fmla="*/ 570 h 640"/>
              <a:gd name="T78" fmla="*/ 41 w 958"/>
              <a:gd name="T79" fmla="*/ 535 h 640"/>
              <a:gd name="T80" fmla="*/ 16 w 958"/>
              <a:gd name="T81" fmla="*/ 495 h 640"/>
              <a:gd name="T82" fmla="*/ 1 w 958"/>
              <a:gd name="T83" fmla="*/ 452 h 640"/>
              <a:gd name="T84" fmla="*/ 19 w 958"/>
              <a:gd name="T85" fmla="*/ 416 h 640"/>
              <a:gd name="T86" fmla="*/ 63 w 958"/>
              <a:gd name="T87" fmla="*/ 376 h 640"/>
              <a:gd name="T88" fmla="*/ 139 w 958"/>
              <a:gd name="T89" fmla="*/ 324 h 640"/>
              <a:gd name="T90" fmla="*/ 224 w 958"/>
              <a:gd name="T91" fmla="*/ 282 h 640"/>
              <a:gd name="T92" fmla="*/ 314 w 958"/>
              <a:gd name="T93" fmla="*/ 250 h 640"/>
              <a:gd name="T94" fmla="*/ 406 w 958"/>
              <a:gd name="T95" fmla="*/ 231 h 640"/>
              <a:gd name="T96" fmla="*/ 495 w 958"/>
              <a:gd name="T97" fmla="*/ 224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58" h="640">
                <a:moveTo>
                  <a:pt x="495" y="224"/>
                </a:moveTo>
                <a:lnTo>
                  <a:pt x="574" y="224"/>
                </a:lnTo>
                <a:lnTo>
                  <a:pt x="543" y="186"/>
                </a:lnTo>
                <a:lnTo>
                  <a:pt x="543" y="186"/>
                </a:lnTo>
                <a:lnTo>
                  <a:pt x="538" y="179"/>
                </a:lnTo>
                <a:lnTo>
                  <a:pt x="535" y="173"/>
                </a:lnTo>
                <a:lnTo>
                  <a:pt x="532" y="165"/>
                </a:lnTo>
                <a:lnTo>
                  <a:pt x="529" y="159"/>
                </a:lnTo>
                <a:lnTo>
                  <a:pt x="527" y="152"/>
                </a:lnTo>
                <a:lnTo>
                  <a:pt x="527" y="144"/>
                </a:lnTo>
                <a:lnTo>
                  <a:pt x="527" y="137"/>
                </a:lnTo>
                <a:lnTo>
                  <a:pt x="527" y="129"/>
                </a:lnTo>
                <a:lnTo>
                  <a:pt x="529" y="123"/>
                </a:lnTo>
                <a:lnTo>
                  <a:pt x="532" y="115"/>
                </a:lnTo>
                <a:lnTo>
                  <a:pt x="535" y="108"/>
                </a:lnTo>
                <a:lnTo>
                  <a:pt x="539" y="100"/>
                </a:lnTo>
                <a:lnTo>
                  <a:pt x="544" y="93"/>
                </a:lnTo>
                <a:lnTo>
                  <a:pt x="550" y="85"/>
                </a:lnTo>
                <a:lnTo>
                  <a:pt x="556" y="79"/>
                </a:lnTo>
                <a:lnTo>
                  <a:pt x="564" y="71"/>
                </a:lnTo>
                <a:lnTo>
                  <a:pt x="564" y="71"/>
                </a:lnTo>
                <a:lnTo>
                  <a:pt x="576" y="60"/>
                </a:lnTo>
                <a:lnTo>
                  <a:pt x="591" y="51"/>
                </a:lnTo>
                <a:lnTo>
                  <a:pt x="607" y="41"/>
                </a:lnTo>
                <a:lnTo>
                  <a:pt x="625" y="33"/>
                </a:lnTo>
                <a:lnTo>
                  <a:pt x="643" y="26"/>
                </a:lnTo>
                <a:lnTo>
                  <a:pt x="661" y="18"/>
                </a:lnTo>
                <a:lnTo>
                  <a:pt x="681" y="13"/>
                </a:lnTo>
                <a:lnTo>
                  <a:pt x="701" y="8"/>
                </a:lnTo>
                <a:lnTo>
                  <a:pt x="721" y="4"/>
                </a:lnTo>
                <a:lnTo>
                  <a:pt x="741" y="2"/>
                </a:lnTo>
                <a:lnTo>
                  <a:pt x="763" y="1"/>
                </a:lnTo>
                <a:lnTo>
                  <a:pt x="784" y="0"/>
                </a:lnTo>
                <a:lnTo>
                  <a:pt x="804" y="1"/>
                </a:lnTo>
                <a:lnTo>
                  <a:pt x="824" y="3"/>
                </a:lnTo>
                <a:lnTo>
                  <a:pt x="845" y="6"/>
                </a:lnTo>
                <a:lnTo>
                  <a:pt x="864" y="11"/>
                </a:lnTo>
                <a:lnTo>
                  <a:pt x="864" y="11"/>
                </a:lnTo>
                <a:lnTo>
                  <a:pt x="882" y="16"/>
                </a:lnTo>
                <a:lnTo>
                  <a:pt x="897" y="22"/>
                </a:lnTo>
                <a:lnTo>
                  <a:pt x="912" y="30"/>
                </a:lnTo>
                <a:lnTo>
                  <a:pt x="924" y="39"/>
                </a:lnTo>
                <a:lnTo>
                  <a:pt x="934" y="47"/>
                </a:lnTo>
                <a:lnTo>
                  <a:pt x="943" y="57"/>
                </a:lnTo>
                <a:lnTo>
                  <a:pt x="950" y="68"/>
                </a:lnTo>
                <a:lnTo>
                  <a:pt x="954" y="79"/>
                </a:lnTo>
                <a:lnTo>
                  <a:pt x="957" y="89"/>
                </a:lnTo>
                <a:lnTo>
                  <a:pt x="958" y="100"/>
                </a:lnTo>
                <a:lnTo>
                  <a:pt x="957" y="112"/>
                </a:lnTo>
                <a:lnTo>
                  <a:pt x="953" y="124"/>
                </a:lnTo>
                <a:lnTo>
                  <a:pt x="948" y="135"/>
                </a:lnTo>
                <a:lnTo>
                  <a:pt x="941" y="147"/>
                </a:lnTo>
                <a:lnTo>
                  <a:pt x="932" y="159"/>
                </a:lnTo>
                <a:lnTo>
                  <a:pt x="921" y="169"/>
                </a:lnTo>
                <a:lnTo>
                  <a:pt x="921" y="169"/>
                </a:lnTo>
                <a:lnTo>
                  <a:pt x="904" y="183"/>
                </a:lnTo>
                <a:lnTo>
                  <a:pt x="885" y="195"/>
                </a:lnTo>
                <a:lnTo>
                  <a:pt x="864" y="207"/>
                </a:lnTo>
                <a:lnTo>
                  <a:pt x="841" y="216"/>
                </a:lnTo>
                <a:lnTo>
                  <a:pt x="817" y="224"/>
                </a:lnTo>
                <a:lnTo>
                  <a:pt x="792" y="231"/>
                </a:lnTo>
                <a:lnTo>
                  <a:pt x="765" y="236"/>
                </a:lnTo>
                <a:lnTo>
                  <a:pt x="739" y="240"/>
                </a:lnTo>
                <a:lnTo>
                  <a:pt x="656" y="247"/>
                </a:lnTo>
                <a:lnTo>
                  <a:pt x="699" y="281"/>
                </a:lnTo>
                <a:lnTo>
                  <a:pt x="699" y="281"/>
                </a:lnTo>
                <a:lnTo>
                  <a:pt x="708" y="288"/>
                </a:lnTo>
                <a:lnTo>
                  <a:pt x="716" y="297"/>
                </a:lnTo>
                <a:lnTo>
                  <a:pt x="716" y="297"/>
                </a:lnTo>
                <a:lnTo>
                  <a:pt x="723" y="306"/>
                </a:lnTo>
                <a:lnTo>
                  <a:pt x="731" y="316"/>
                </a:lnTo>
                <a:lnTo>
                  <a:pt x="731" y="316"/>
                </a:lnTo>
                <a:lnTo>
                  <a:pt x="738" y="327"/>
                </a:lnTo>
                <a:lnTo>
                  <a:pt x="742" y="338"/>
                </a:lnTo>
                <a:lnTo>
                  <a:pt x="742" y="338"/>
                </a:lnTo>
                <a:lnTo>
                  <a:pt x="747" y="351"/>
                </a:lnTo>
                <a:lnTo>
                  <a:pt x="750" y="363"/>
                </a:lnTo>
                <a:lnTo>
                  <a:pt x="751" y="376"/>
                </a:lnTo>
                <a:lnTo>
                  <a:pt x="751" y="390"/>
                </a:lnTo>
                <a:lnTo>
                  <a:pt x="750" y="403"/>
                </a:lnTo>
                <a:lnTo>
                  <a:pt x="748" y="417"/>
                </a:lnTo>
                <a:lnTo>
                  <a:pt x="745" y="431"/>
                </a:lnTo>
                <a:lnTo>
                  <a:pt x="740" y="446"/>
                </a:lnTo>
                <a:lnTo>
                  <a:pt x="735" y="460"/>
                </a:lnTo>
                <a:lnTo>
                  <a:pt x="727" y="475"/>
                </a:lnTo>
                <a:lnTo>
                  <a:pt x="718" y="489"/>
                </a:lnTo>
                <a:lnTo>
                  <a:pt x="708" y="504"/>
                </a:lnTo>
                <a:lnTo>
                  <a:pt x="696" y="519"/>
                </a:lnTo>
                <a:lnTo>
                  <a:pt x="683" y="534"/>
                </a:lnTo>
                <a:lnTo>
                  <a:pt x="668" y="549"/>
                </a:lnTo>
                <a:lnTo>
                  <a:pt x="654" y="563"/>
                </a:lnTo>
                <a:lnTo>
                  <a:pt x="654" y="563"/>
                </a:lnTo>
                <a:lnTo>
                  <a:pt x="629" y="584"/>
                </a:lnTo>
                <a:lnTo>
                  <a:pt x="603" y="603"/>
                </a:lnTo>
                <a:lnTo>
                  <a:pt x="603" y="603"/>
                </a:lnTo>
                <a:lnTo>
                  <a:pt x="563" y="614"/>
                </a:lnTo>
                <a:lnTo>
                  <a:pt x="523" y="623"/>
                </a:lnTo>
                <a:lnTo>
                  <a:pt x="523" y="623"/>
                </a:lnTo>
                <a:lnTo>
                  <a:pt x="480" y="630"/>
                </a:lnTo>
                <a:lnTo>
                  <a:pt x="480" y="630"/>
                </a:lnTo>
                <a:lnTo>
                  <a:pt x="436" y="636"/>
                </a:lnTo>
                <a:lnTo>
                  <a:pt x="436" y="636"/>
                </a:lnTo>
                <a:lnTo>
                  <a:pt x="404" y="639"/>
                </a:lnTo>
                <a:lnTo>
                  <a:pt x="371" y="640"/>
                </a:lnTo>
                <a:lnTo>
                  <a:pt x="340" y="640"/>
                </a:lnTo>
                <a:lnTo>
                  <a:pt x="308" y="639"/>
                </a:lnTo>
                <a:lnTo>
                  <a:pt x="278" y="637"/>
                </a:lnTo>
                <a:lnTo>
                  <a:pt x="248" y="633"/>
                </a:lnTo>
                <a:lnTo>
                  <a:pt x="220" y="627"/>
                </a:lnTo>
                <a:lnTo>
                  <a:pt x="192" y="621"/>
                </a:lnTo>
                <a:lnTo>
                  <a:pt x="192" y="621"/>
                </a:lnTo>
                <a:lnTo>
                  <a:pt x="169" y="614"/>
                </a:lnTo>
                <a:lnTo>
                  <a:pt x="149" y="607"/>
                </a:lnTo>
                <a:lnTo>
                  <a:pt x="130" y="598"/>
                </a:lnTo>
                <a:lnTo>
                  <a:pt x="112" y="589"/>
                </a:lnTo>
                <a:lnTo>
                  <a:pt x="95" y="580"/>
                </a:lnTo>
                <a:lnTo>
                  <a:pt x="79" y="570"/>
                </a:lnTo>
                <a:lnTo>
                  <a:pt x="66" y="559"/>
                </a:lnTo>
                <a:lnTo>
                  <a:pt x="53" y="547"/>
                </a:lnTo>
                <a:lnTo>
                  <a:pt x="41" y="535"/>
                </a:lnTo>
                <a:lnTo>
                  <a:pt x="31" y="522"/>
                </a:lnTo>
                <a:lnTo>
                  <a:pt x="22" y="509"/>
                </a:lnTo>
                <a:lnTo>
                  <a:pt x="16" y="495"/>
                </a:lnTo>
                <a:lnTo>
                  <a:pt x="9" y="481"/>
                </a:lnTo>
                <a:lnTo>
                  <a:pt x="4" y="467"/>
                </a:lnTo>
                <a:lnTo>
                  <a:pt x="1" y="452"/>
                </a:lnTo>
                <a:lnTo>
                  <a:pt x="0" y="437"/>
                </a:lnTo>
                <a:lnTo>
                  <a:pt x="0" y="437"/>
                </a:lnTo>
                <a:lnTo>
                  <a:pt x="19" y="416"/>
                </a:lnTo>
                <a:lnTo>
                  <a:pt x="40" y="395"/>
                </a:lnTo>
                <a:lnTo>
                  <a:pt x="40" y="395"/>
                </a:lnTo>
                <a:lnTo>
                  <a:pt x="63" y="376"/>
                </a:lnTo>
                <a:lnTo>
                  <a:pt x="87" y="357"/>
                </a:lnTo>
                <a:lnTo>
                  <a:pt x="112" y="340"/>
                </a:lnTo>
                <a:lnTo>
                  <a:pt x="139" y="324"/>
                </a:lnTo>
                <a:lnTo>
                  <a:pt x="166" y="309"/>
                </a:lnTo>
                <a:lnTo>
                  <a:pt x="195" y="295"/>
                </a:lnTo>
                <a:lnTo>
                  <a:pt x="224" y="282"/>
                </a:lnTo>
                <a:lnTo>
                  <a:pt x="253" y="270"/>
                </a:lnTo>
                <a:lnTo>
                  <a:pt x="284" y="259"/>
                </a:lnTo>
                <a:lnTo>
                  <a:pt x="314" y="250"/>
                </a:lnTo>
                <a:lnTo>
                  <a:pt x="344" y="243"/>
                </a:lnTo>
                <a:lnTo>
                  <a:pt x="376" y="236"/>
                </a:lnTo>
                <a:lnTo>
                  <a:pt x="406" y="231"/>
                </a:lnTo>
                <a:lnTo>
                  <a:pt x="436" y="228"/>
                </a:lnTo>
                <a:lnTo>
                  <a:pt x="465" y="225"/>
                </a:lnTo>
                <a:lnTo>
                  <a:pt x="495" y="224"/>
                </a:lnTo>
                <a:lnTo>
                  <a:pt x="495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$ḷïdê">
            <a:extLst>
              <a:ext uri="{FF2B5EF4-FFF2-40B4-BE49-F238E27FC236}">
                <a16:creationId xmlns:a16="http://schemas.microsoft.com/office/drawing/2014/main" id="{969D4DDA-F856-46EE-B316-2ECB5A756933}"/>
              </a:ext>
            </a:extLst>
          </p:cNvPr>
          <p:cNvSpPr/>
          <p:nvPr/>
        </p:nvSpPr>
        <p:spPr bwMode="auto">
          <a:xfrm flipH="1">
            <a:off x="7298881" y="2698221"/>
            <a:ext cx="117604" cy="202067"/>
          </a:xfrm>
          <a:custGeom>
            <a:avLst/>
            <a:gdLst>
              <a:gd name="T0" fmla="*/ 46 w 189"/>
              <a:gd name="T1" fmla="*/ 360 h 387"/>
              <a:gd name="T2" fmla="*/ 46 w 189"/>
              <a:gd name="T3" fmla="*/ 357 h 387"/>
              <a:gd name="T4" fmla="*/ 46 w 189"/>
              <a:gd name="T5" fmla="*/ 331 h 387"/>
              <a:gd name="T6" fmla="*/ 43 w 189"/>
              <a:gd name="T7" fmla="*/ 314 h 387"/>
              <a:gd name="T8" fmla="*/ 36 w 189"/>
              <a:gd name="T9" fmla="*/ 285 h 387"/>
              <a:gd name="T10" fmla="*/ 24 w 189"/>
              <a:gd name="T11" fmla="*/ 261 h 387"/>
              <a:gd name="T12" fmla="*/ 9 w 189"/>
              <a:gd name="T13" fmla="*/ 242 h 387"/>
              <a:gd name="T14" fmla="*/ 0 w 189"/>
              <a:gd name="T15" fmla="*/ 234 h 387"/>
              <a:gd name="T16" fmla="*/ 13 w 189"/>
              <a:gd name="T17" fmla="*/ 203 h 387"/>
              <a:gd name="T18" fmla="*/ 24 w 189"/>
              <a:gd name="T19" fmla="*/ 184 h 387"/>
              <a:gd name="T20" fmla="*/ 37 w 189"/>
              <a:gd name="T21" fmla="*/ 168 h 387"/>
              <a:gd name="T22" fmla="*/ 58 w 189"/>
              <a:gd name="T23" fmla="*/ 148 h 387"/>
              <a:gd name="T24" fmla="*/ 43 w 189"/>
              <a:gd name="T25" fmla="*/ 143 h 387"/>
              <a:gd name="T26" fmla="*/ 32 w 189"/>
              <a:gd name="T27" fmla="*/ 134 h 387"/>
              <a:gd name="T28" fmla="*/ 22 w 189"/>
              <a:gd name="T29" fmla="*/ 123 h 387"/>
              <a:gd name="T30" fmla="*/ 16 w 189"/>
              <a:gd name="T31" fmla="*/ 108 h 387"/>
              <a:gd name="T32" fmla="*/ 13 w 189"/>
              <a:gd name="T33" fmla="*/ 92 h 387"/>
              <a:gd name="T34" fmla="*/ 13 w 189"/>
              <a:gd name="T35" fmla="*/ 77 h 387"/>
              <a:gd name="T36" fmla="*/ 20 w 189"/>
              <a:gd name="T37" fmla="*/ 49 h 387"/>
              <a:gd name="T38" fmla="*/ 34 w 189"/>
              <a:gd name="T39" fmla="*/ 25 h 387"/>
              <a:gd name="T40" fmla="*/ 55 w 189"/>
              <a:gd name="T41" fmla="*/ 8 h 387"/>
              <a:gd name="T42" fmla="*/ 66 w 189"/>
              <a:gd name="T43" fmla="*/ 2 h 387"/>
              <a:gd name="T44" fmla="*/ 73 w 189"/>
              <a:gd name="T45" fmla="*/ 0 h 387"/>
              <a:gd name="T46" fmla="*/ 85 w 189"/>
              <a:gd name="T47" fmla="*/ 0 h 387"/>
              <a:gd name="T48" fmla="*/ 95 w 189"/>
              <a:gd name="T49" fmla="*/ 2 h 387"/>
              <a:gd name="T50" fmla="*/ 105 w 189"/>
              <a:gd name="T51" fmla="*/ 7 h 387"/>
              <a:gd name="T52" fmla="*/ 117 w 189"/>
              <a:gd name="T53" fmla="*/ 19 h 387"/>
              <a:gd name="T54" fmla="*/ 129 w 189"/>
              <a:gd name="T55" fmla="*/ 40 h 387"/>
              <a:gd name="T56" fmla="*/ 131 w 189"/>
              <a:gd name="T57" fmla="*/ 54 h 387"/>
              <a:gd name="T58" fmla="*/ 130 w 189"/>
              <a:gd name="T59" fmla="*/ 73 h 387"/>
              <a:gd name="T60" fmla="*/ 126 w 189"/>
              <a:gd name="T61" fmla="*/ 91 h 387"/>
              <a:gd name="T62" fmla="*/ 119 w 189"/>
              <a:gd name="T63" fmla="*/ 107 h 387"/>
              <a:gd name="T64" fmla="*/ 108 w 189"/>
              <a:gd name="T65" fmla="*/ 122 h 387"/>
              <a:gd name="T66" fmla="*/ 111 w 189"/>
              <a:gd name="T67" fmla="*/ 141 h 387"/>
              <a:gd name="T68" fmla="*/ 119 w 189"/>
              <a:gd name="T69" fmla="*/ 143 h 387"/>
              <a:gd name="T70" fmla="*/ 132 w 189"/>
              <a:gd name="T71" fmla="*/ 149 h 387"/>
              <a:gd name="T72" fmla="*/ 145 w 189"/>
              <a:gd name="T73" fmla="*/ 159 h 387"/>
              <a:gd name="T74" fmla="*/ 157 w 189"/>
              <a:gd name="T75" fmla="*/ 172 h 387"/>
              <a:gd name="T76" fmla="*/ 168 w 189"/>
              <a:gd name="T77" fmla="*/ 187 h 387"/>
              <a:gd name="T78" fmla="*/ 176 w 189"/>
              <a:gd name="T79" fmla="*/ 205 h 387"/>
              <a:gd name="T80" fmla="*/ 182 w 189"/>
              <a:gd name="T81" fmla="*/ 226 h 387"/>
              <a:gd name="T82" fmla="*/ 187 w 189"/>
              <a:gd name="T83" fmla="*/ 249 h 387"/>
              <a:gd name="T84" fmla="*/ 188 w 189"/>
              <a:gd name="T85" fmla="*/ 261 h 387"/>
              <a:gd name="T86" fmla="*/ 188 w 189"/>
              <a:gd name="T87" fmla="*/ 288 h 387"/>
              <a:gd name="T88" fmla="*/ 180 w 189"/>
              <a:gd name="T89" fmla="*/ 305 h 387"/>
              <a:gd name="T90" fmla="*/ 160 w 189"/>
              <a:gd name="T91" fmla="*/ 335 h 387"/>
              <a:gd name="T92" fmla="*/ 136 w 189"/>
              <a:gd name="T93" fmla="*/ 360 h 387"/>
              <a:gd name="T94" fmla="*/ 110 w 189"/>
              <a:gd name="T95" fmla="*/ 377 h 387"/>
              <a:gd name="T96" fmla="*/ 95 w 189"/>
              <a:gd name="T97" fmla="*/ 382 h 387"/>
              <a:gd name="T98" fmla="*/ 79 w 189"/>
              <a:gd name="T99" fmla="*/ 386 h 387"/>
              <a:gd name="T100" fmla="*/ 64 w 189"/>
              <a:gd name="T101" fmla="*/ 387 h 387"/>
              <a:gd name="T102" fmla="*/ 34 w 189"/>
              <a:gd name="T103" fmla="*/ 380 h 387"/>
              <a:gd name="T104" fmla="*/ 44 w 189"/>
              <a:gd name="T105" fmla="*/ 362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9" h="387">
                <a:moveTo>
                  <a:pt x="44" y="362"/>
                </a:moveTo>
                <a:lnTo>
                  <a:pt x="46" y="360"/>
                </a:lnTo>
                <a:lnTo>
                  <a:pt x="46" y="357"/>
                </a:lnTo>
                <a:lnTo>
                  <a:pt x="46" y="357"/>
                </a:lnTo>
                <a:lnTo>
                  <a:pt x="46" y="344"/>
                </a:lnTo>
                <a:lnTo>
                  <a:pt x="46" y="331"/>
                </a:lnTo>
                <a:lnTo>
                  <a:pt x="46" y="331"/>
                </a:lnTo>
                <a:lnTo>
                  <a:pt x="43" y="314"/>
                </a:lnTo>
                <a:lnTo>
                  <a:pt x="40" y="299"/>
                </a:lnTo>
                <a:lnTo>
                  <a:pt x="36" y="285"/>
                </a:lnTo>
                <a:lnTo>
                  <a:pt x="30" y="272"/>
                </a:lnTo>
                <a:lnTo>
                  <a:pt x="24" y="261"/>
                </a:lnTo>
                <a:lnTo>
                  <a:pt x="16" y="251"/>
                </a:lnTo>
                <a:lnTo>
                  <a:pt x="9" y="242"/>
                </a:lnTo>
                <a:lnTo>
                  <a:pt x="0" y="234"/>
                </a:lnTo>
                <a:lnTo>
                  <a:pt x="0" y="234"/>
                </a:lnTo>
                <a:lnTo>
                  <a:pt x="7" y="213"/>
                </a:lnTo>
                <a:lnTo>
                  <a:pt x="13" y="203"/>
                </a:lnTo>
                <a:lnTo>
                  <a:pt x="19" y="193"/>
                </a:lnTo>
                <a:lnTo>
                  <a:pt x="24" y="184"/>
                </a:lnTo>
                <a:lnTo>
                  <a:pt x="30" y="175"/>
                </a:lnTo>
                <a:lnTo>
                  <a:pt x="37" y="168"/>
                </a:lnTo>
                <a:lnTo>
                  <a:pt x="44" y="161"/>
                </a:lnTo>
                <a:lnTo>
                  <a:pt x="58" y="148"/>
                </a:lnTo>
                <a:lnTo>
                  <a:pt x="43" y="143"/>
                </a:lnTo>
                <a:lnTo>
                  <a:pt x="43" y="143"/>
                </a:lnTo>
                <a:lnTo>
                  <a:pt x="38" y="138"/>
                </a:lnTo>
                <a:lnTo>
                  <a:pt x="32" y="134"/>
                </a:lnTo>
                <a:lnTo>
                  <a:pt x="27" y="130"/>
                </a:lnTo>
                <a:lnTo>
                  <a:pt x="22" y="123"/>
                </a:lnTo>
                <a:lnTo>
                  <a:pt x="19" y="117"/>
                </a:lnTo>
                <a:lnTo>
                  <a:pt x="16" y="108"/>
                </a:lnTo>
                <a:lnTo>
                  <a:pt x="14" y="101"/>
                </a:lnTo>
                <a:lnTo>
                  <a:pt x="13" y="92"/>
                </a:lnTo>
                <a:lnTo>
                  <a:pt x="13" y="92"/>
                </a:lnTo>
                <a:lnTo>
                  <a:pt x="13" y="77"/>
                </a:lnTo>
                <a:lnTo>
                  <a:pt x="15" y="63"/>
                </a:lnTo>
                <a:lnTo>
                  <a:pt x="20" y="49"/>
                </a:lnTo>
                <a:lnTo>
                  <a:pt x="27" y="37"/>
                </a:lnTo>
                <a:lnTo>
                  <a:pt x="34" y="25"/>
                </a:lnTo>
                <a:lnTo>
                  <a:pt x="43" y="15"/>
                </a:lnTo>
                <a:lnTo>
                  <a:pt x="55" y="8"/>
                </a:lnTo>
                <a:lnTo>
                  <a:pt x="60" y="4"/>
                </a:lnTo>
                <a:lnTo>
                  <a:pt x="66" y="2"/>
                </a:lnTo>
                <a:lnTo>
                  <a:pt x="66" y="2"/>
                </a:lnTo>
                <a:lnTo>
                  <a:pt x="73" y="0"/>
                </a:lnTo>
                <a:lnTo>
                  <a:pt x="78" y="0"/>
                </a:lnTo>
                <a:lnTo>
                  <a:pt x="85" y="0"/>
                </a:lnTo>
                <a:lnTo>
                  <a:pt x="90" y="0"/>
                </a:lnTo>
                <a:lnTo>
                  <a:pt x="95" y="2"/>
                </a:lnTo>
                <a:lnTo>
                  <a:pt x="101" y="4"/>
                </a:lnTo>
                <a:lnTo>
                  <a:pt x="105" y="7"/>
                </a:lnTo>
                <a:lnTo>
                  <a:pt x="110" y="10"/>
                </a:lnTo>
                <a:lnTo>
                  <a:pt x="117" y="19"/>
                </a:lnTo>
                <a:lnTo>
                  <a:pt x="124" y="28"/>
                </a:lnTo>
                <a:lnTo>
                  <a:pt x="129" y="40"/>
                </a:lnTo>
                <a:lnTo>
                  <a:pt x="131" y="54"/>
                </a:lnTo>
                <a:lnTo>
                  <a:pt x="131" y="54"/>
                </a:lnTo>
                <a:lnTo>
                  <a:pt x="131" y="64"/>
                </a:lnTo>
                <a:lnTo>
                  <a:pt x="130" y="73"/>
                </a:lnTo>
                <a:lnTo>
                  <a:pt x="129" y="82"/>
                </a:lnTo>
                <a:lnTo>
                  <a:pt x="126" y="91"/>
                </a:lnTo>
                <a:lnTo>
                  <a:pt x="123" y="100"/>
                </a:lnTo>
                <a:lnTo>
                  <a:pt x="119" y="107"/>
                </a:lnTo>
                <a:lnTo>
                  <a:pt x="114" y="115"/>
                </a:lnTo>
                <a:lnTo>
                  <a:pt x="108" y="122"/>
                </a:lnTo>
                <a:lnTo>
                  <a:pt x="96" y="137"/>
                </a:lnTo>
                <a:lnTo>
                  <a:pt x="111" y="141"/>
                </a:lnTo>
                <a:lnTo>
                  <a:pt x="111" y="141"/>
                </a:lnTo>
                <a:lnTo>
                  <a:pt x="119" y="143"/>
                </a:lnTo>
                <a:lnTo>
                  <a:pt x="125" y="145"/>
                </a:lnTo>
                <a:lnTo>
                  <a:pt x="132" y="149"/>
                </a:lnTo>
                <a:lnTo>
                  <a:pt x="139" y="154"/>
                </a:lnTo>
                <a:lnTo>
                  <a:pt x="145" y="159"/>
                </a:lnTo>
                <a:lnTo>
                  <a:pt x="151" y="164"/>
                </a:lnTo>
                <a:lnTo>
                  <a:pt x="157" y="172"/>
                </a:lnTo>
                <a:lnTo>
                  <a:pt x="162" y="179"/>
                </a:lnTo>
                <a:lnTo>
                  <a:pt x="168" y="187"/>
                </a:lnTo>
                <a:lnTo>
                  <a:pt x="172" y="196"/>
                </a:lnTo>
                <a:lnTo>
                  <a:pt x="176" y="205"/>
                </a:lnTo>
                <a:lnTo>
                  <a:pt x="179" y="215"/>
                </a:lnTo>
                <a:lnTo>
                  <a:pt x="182" y="226"/>
                </a:lnTo>
                <a:lnTo>
                  <a:pt x="185" y="238"/>
                </a:lnTo>
                <a:lnTo>
                  <a:pt x="187" y="249"/>
                </a:lnTo>
                <a:lnTo>
                  <a:pt x="188" y="261"/>
                </a:lnTo>
                <a:lnTo>
                  <a:pt x="188" y="261"/>
                </a:lnTo>
                <a:lnTo>
                  <a:pt x="189" y="274"/>
                </a:lnTo>
                <a:lnTo>
                  <a:pt x="188" y="288"/>
                </a:lnTo>
                <a:lnTo>
                  <a:pt x="188" y="288"/>
                </a:lnTo>
                <a:lnTo>
                  <a:pt x="180" y="305"/>
                </a:lnTo>
                <a:lnTo>
                  <a:pt x="170" y="321"/>
                </a:lnTo>
                <a:lnTo>
                  <a:pt x="160" y="335"/>
                </a:lnTo>
                <a:lnTo>
                  <a:pt x="149" y="348"/>
                </a:lnTo>
                <a:lnTo>
                  <a:pt x="136" y="360"/>
                </a:lnTo>
                <a:lnTo>
                  <a:pt x="123" y="368"/>
                </a:lnTo>
                <a:lnTo>
                  <a:pt x="110" y="377"/>
                </a:lnTo>
                <a:lnTo>
                  <a:pt x="95" y="382"/>
                </a:lnTo>
                <a:lnTo>
                  <a:pt x="95" y="382"/>
                </a:lnTo>
                <a:lnTo>
                  <a:pt x="87" y="385"/>
                </a:lnTo>
                <a:lnTo>
                  <a:pt x="79" y="386"/>
                </a:lnTo>
                <a:lnTo>
                  <a:pt x="71" y="387"/>
                </a:lnTo>
                <a:lnTo>
                  <a:pt x="64" y="387"/>
                </a:lnTo>
                <a:lnTo>
                  <a:pt x="49" y="385"/>
                </a:lnTo>
                <a:lnTo>
                  <a:pt x="34" y="380"/>
                </a:lnTo>
                <a:lnTo>
                  <a:pt x="34" y="380"/>
                </a:lnTo>
                <a:lnTo>
                  <a:pt x="44" y="362"/>
                </a:lnTo>
                <a:lnTo>
                  <a:pt x="44" y="3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ṥľíḍê">
            <a:extLst>
              <a:ext uri="{FF2B5EF4-FFF2-40B4-BE49-F238E27FC236}">
                <a16:creationId xmlns:a16="http://schemas.microsoft.com/office/drawing/2014/main" id="{72DD6DAC-A30D-42CE-97B9-8CB3D9FB777B}"/>
              </a:ext>
            </a:extLst>
          </p:cNvPr>
          <p:cNvSpPr/>
          <p:nvPr/>
        </p:nvSpPr>
        <p:spPr bwMode="auto">
          <a:xfrm flipH="1">
            <a:off x="7398109" y="2771698"/>
            <a:ext cx="91879" cy="150632"/>
          </a:xfrm>
          <a:custGeom>
            <a:avLst/>
            <a:gdLst>
              <a:gd name="T0" fmla="*/ 56 w 148"/>
              <a:gd name="T1" fmla="*/ 109 h 287"/>
              <a:gd name="T2" fmla="*/ 41 w 148"/>
              <a:gd name="T3" fmla="*/ 102 h 287"/>
              <a:gd name="T4" fmla="*/ 32 w 148"/>
              <a:gd name="T5" fmla="*/ 97 h 287"/>
              <a:gd name="T6" fmla="*/ 26 w 148"/>
              <a:gd name="T7" fmla="*/ 88 h 287"/>
              <a:gd name="T8" fmla="*/ 21 w 148"/>
              <a:gd name="T9" fmla="*/ 77 h 287"/>
              <a:gd name="T10" fmla="*/ 19 w 148"/>
              <a:gd name="T11" fmla="*/ 65 h 287"/>
              <a:gd name="T12" fmla="*/ 19 w 148"/>
              <a:gd name="T13" fmla="*/ 55 h 287"/>
              <a:gd name="T14" fmla="*/ 23 w 148"/>
              <a:gd name="T15" fmla="*/ 35 h 287"/>
              <a:gd name="T16" fmla="*/ 35 w 148"/>
              <a:gd name="T17" fmla="*/ 18 h 287"/>
              <a:gd name="T18" fmla="*/ 49 w 148"/>
              <a:gd name="T19" fmla="*/ 5 h 287"/>
              <a:gd name="T20" fmla="*/ 57 w 148"/>
              <a:gd name="T21" fmla="*/ 2 h 287"/>
              <a:gd name="T22" fmla="*/ 75 w 148"/>
              <a:gd name="T23" fmla="*/ 0 h 287"/>
              <a:gd name="T24" fmla="*/ 90 w 148"/>
              <a:gd name="T25" fmla="*/ 7 h 287"/>
              <a:gd name="T26" fmla="*/ 100 w 148"/>
              <a:gd name="T27" fmla="*/ 20 h 287"/>
              <a:gd name="T28" fmla="*/ 104 w 148"/>
              <a:gd name="T29" fmla="*/ 38 h 287"/>
              <a:gd name="T30" fmla="*/ 104 w 148"/>
              <a:gd name="T31" fmla="*/ 45 h 287"/>
              <a:gd name="T32" fmla="*/ 101 w 148"/>
              <a:gd name="T33" fmla="*/ 64 h 287"/>
              <a:gd name="T34" fmla="*/ 88 w 148"/>
              <a:gd name="T35" fmla="*/ 87 h 287"/>
              <a:gd name="T36" fmla="*/ 91 w 148"/>
              <a:gd name="T37" fmla="*/ 105 h 287"/>
              <a:gd name="T38" fmla="*/ 97 w 148"/>
              <a:gd name="T39" fmla="*/ 108 h 287"/>
              <a:gd name="T40" fmla="*/ 104 w 148"/>
              <a:gd name="T41" fmla="*/ 111 h 287"/>
              <a:gd name="T42" fmla="*/ 112 w 148"/>
              <a:gd name="T43" fmla="*/ 115 h 287"/>
              <a:gd name="T44" fmla="*/ 119 w 148"/>
              <a:gd name="T45" fmla="*/ 122 h 287"/>
              <a:gd name="T46" fmla="*/ 130 w 148"/>
              <a:gd name="T47" fmla="*/ 138 h 287"/>
              <a:gd name="T48" fmla="*/ 140 w 148"/>
              <a:gd name="T49" fmla="*/ 157 h 287"/>
              <a:gd name="T50" fmla="*/ 146 w 148"/>
              <a:gd name="T51" fmla="*/ 182 h 287"/>
              <a:gd name="T52" fmla="*/ 148 w 148"/>
              <a:gd name="T53" fmla="*/ 195 h 287"/>
              <a:gd name="T54" fmla="*/ 148 w 148"/>
              <a:gd name="T55" fmla="*/ 214 h 287"/>
              <a:gd name="T56" fmla="*/ 138 w 148"/>
              <a:gd name="T57" fmla="*/ 233 h 287"/>
              <a:gd name="T58" fmla="*/ 132 w 148"/>
              <a:gd name="T59" fmla="*/ 241 h 287"/>
              <a:gd name="T60" fmla="*/ 125 w 148"/>
              <a:gd name="T61" fmla="*/ 250 h 287"/>
              <a:gd name="T62" fmla="*/ 104 w 148"/>
              <a:gd name="T63" fmla="*/ 271 h 287"/>
              <a:gd name="T64" fmla="*/ 79 w 148"/>
              <a:gd name="T65" fmla="*/ 284 h 287"/>
              <a:gd name="T66" fmla="*/ 68 w 148"/>
              <a:gd name="T67" fmla="*/ 286 h 287"/>
              <a:gd name="T68" fmla="*/ 48 w 148"/>
              <a:gd name="T69" fmla="*/ 286 h 287"/>
              <a:gd name="T70" fmla="*/ 28 w 148"/>
              <a:gd name="T71" fmla="*/ 280 h 287"/>
              <a:gd name="T72" fmla="*/ 11 w 148"/>
              <a:gd name="T73" fmla="*/ 267 h 287"/>
              <a:gd name="T74" fmla="*/ 3 w 148"/>
              <a:gd name="T75" fmla="*/ 260 h 287"/>
              <a:gd name="T76" fmla="*/ 1 w 148"/>
              <a:gd name="T77" fmla="*/ 241 h 287"/>
              <a:gd name="T78" fmla="*/ 2 w 148"/>
              <a:gd name="T79" fmla="*/ 205 h 287"/>
              <a:gd name="T80" fmla="*/ 10 w 148"/>
              <a:gd name="T81" fmla="*/ 171 h 287"/>
              <a:gd name="T82" fmla="*/ 23 w 148"/>
              <a:gd name="T83" fmla="*/ 143 h 287"/>
              <a:gd name="T84" fmla="*/ 41 w 148"/>
              <a:gd name="T85" fmla="*/ 12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8" h="287">
                <a:moveTo>
                  <a:pt x="41" y="120"/>
                </a:moveTo>
                <a:lnTo>
                  <a:pt x="56" y="109"/>
                </a:lnTo>
                <a:lnTo>
                  <a:pt x="41" y="102"/>
                </a:lnTo>
                <a:lnTo>
                  <a:pt x="41" y="102"/>
                </a:lnTo>
                <a:lnTo>
                  <a:pt x="37" y="100"/>
                </a:lnTo>
                <a:lnTo>
                  <a:pt x="32" y="97"/>
                </a:lnTo>
                <a:lnTo>
                  <a:pt x="29" y="92"/>
                </a:lnTo>
                <a:lnTo>
                  <a:pt x="26" y="88"/>
                </a:lnTo>
                <a:lnTo>
                  <a:pt x="23" y="84"/>
                </a:lnTo>
                <a:lnTo>
                  <a:pt x="21" y="77"/>
                </a:lnTo>
                <a:lnTo>
                  <a:pt x="20" y="72"/>
                </a:lnTo>
                <a:lnTo>
                  <a:pt x="19" y="65"/>
                </a:lnTo>
                <a:lnTo>
                  <a:pt x="19" y="65"/>
                </a:lnTo>
                <a:lnTo>
                  <a:pt x="19" y="55"/>
                </a:lnTo>
                <a:lnTo>
                  <a:pt x="20" y="45"/>
                </a:lnTo>
                <a:lnTo>
                  <a:pt x="23" y="35"/>
                </a:lnTo>
                <a:lnTo>
                  <a:pt x="28" y="25"/>
                </a:lnTo>
                <a:lnTo>
                  <a:pt x="35" y="18"/>
                </a:lnTo>
                <a:lnTo>
                  <a:pt x="41" y="10"/>
                </a:lnTo>
                <a:lnTo>
                  <a:pt x="49" y="5"/>
                </a:lnTo>
                <a:lnTo>
                  <a:pt x="57" y="2"/>
                </a:lnTo>
                <a:lnTo>
                  <a:pt x="57" y="2"/>
                </a:lnTo>
                <a:lnTo>
                  <a:pt x="66" y="0"/>
                </a:lnTo>
                <a:lnTo>
                  <a:pt x="75" y="0"/>
                </a:lnTo>
                <a:lnTo>
                  <a:pt x="83" y="3"/>
                </a:lnTo>
                <a:lnTo>
                  <a:pt x="90" y="7"/>
                </a:lnTo>
                <a:lnTo>
                  <a:pt x="95" y="13"/>
                </a:lnTo>
                <a:lnTo>
                  <a:pt x="100" y="20"/>
                </a:lnTo>
                <a:lnTo>
                  <a:pt x="103" y="29"/>
                </a:lnTo>
                <a:lnTo>
                  <a:pt x="104" y="38"/>
                </a:lnTo>
                <a:lnTo>
                  <a:pt x="104" y="38"/>
                </a:lnTo>
                <a:lnTo>
                  <a:pt x="104" y="45"/>
                </a:lnTo>
                <a:lnTo>
                  <a:pt x="104" y="51"/>
                </a:lnTo>
                <a:lnTo>
                  <a:pt x="101" y="64"/>
                </a:lnTo>
                <a:lnTo>
                  <a:pt x="95" y="76"/>
                </a:lnTo>
                <a:lnTo>
                  <a:pt x="88" y="87"/>
                </a:lnTo>
                <a:lnTo>
                  <a:pt x="75" y="102"/>
                </a:lnTo>
                <a:lnTo>
                  <a:pt x="91" y="105"/>
                </a:lnTo>
                <a:lnTo>
                  <a:pt x="91" y="105"/>
                </a:lnTo>
                <a:lnTo>
                  <a:pt x="97" y="108"/>
                </a:lnTo>
                <a:lnTo>
                  <a:pt x="97" y="108"/>
                </a:lnTo>
                <a:lnTo>
                  <a:pt x="104" y="111"/>
                </a:lnTo>
                <a:lnTo>
                  <a:pt x="104" y="111"/>
                </a:lnTo>
                <a:lnTo>
                  <a:pt x="112" y="115"/>
                </a:lnTo>
                <a:lnTo>
                  <a:pt x="112" y="115"/>
                </a:lnTo>
                <a:lnTo>
                  <a:pt x="119" y="122"/>
                </a:lnTo>
                <a:lnTo>
                  <a:pt x="124" y="129"/>
                </a:lnTo>
                <a:lnTo>
                  <a:pt x="130" y="138"/>
                </a:lnTo>
                <a:lnTo>
                  <a:pt x="136" y="147"/>
                </a:lnTo>
                <a:lnTo>
                  <a:pt x="140" y="157"/>
                </a:lnTo>
                <a:lnTo>
                  <a:pt x="143" y="169"/>
                </a:lnTo>
                <a:lnTo>
                  <a:pt x="146" y="182"/>
                </a:lnTo>
                <a:lnTo>
                  <a:pt x="148" y="195"/>
                </a:lnTo>
                <a:lnTo>
                  <a:pt x="148" y="195"/>
                </a:lnTo>
                <a:lnTo>
                  <a:pt x="148" y="214"/>
                </a:lnTo>
                <a:lnTo>
                  <a:pt x="148" y="214"/>
                </a:lnTo>
                <a:lnTo>
                  <a:pt x="138" y="233"/>
                </a:lnTo>
                <a:lnTo>
                  <a:pt x="138" y="233"/>
                </a:lnTo>
                <a:lnTo>
                  <a:pt x="132" y="241"/>
                </a:lnTo>
                <a:lnTo>
                  <a:pt x="132" y="241"/>
                </a:lnTo>
                <a:lnTo>
                  <a:pt x="125" y="250"/>
                </a:lnTo>
                <a:lnTo>
                  <a:pt x="125" y="250"/>
                </a:lnTo>
                <a:lnTo>
                  <a:pt x="115" y="261"/>
                </a:lnTo>
                <a:lnTo>
                  <a:pt x="104" y="271"/>
                </a:lnTo>
                <a:lnTo>
                  <a:pt x="92" y="278"/>
                </a:lnTo>
                <a:lnTo>
                  <a:pt x="79" y="284"/>
                </a:lnTo>
                <a:lnTo>
                  <a:pt x="79" y="284"/>
                </a:lnTo>
                <a:lnTo>
                  <a:pt x="68" y="286"/>
                </a:lnTo>
                <a:lnTo>
                  <a:pt x="58" y="287"/>
                </a:lnTo>
                <a:lnTo>
                  <a:pt x="48" y="286"/>
                </a:lnTo>
                <a:lnTo>
                  <a:pt x="38" y="284"/>
                </a:lnTo>
                <a:lnTo>
                  <a:pt x="28" y="280"/>
                </a:lnTo>
                <a:lnTo>
                  <a:pt x="19" y="275"/>
                </a:lnTo>
                <a:lnTo>
                  <a:pt x="11" y="267"/>
                </a:lnTo>
                <a:lnTo>
                  <a:pt x="3" y="260"/>
                </a:lnTo>
                <a:lnTo>
                  <a:pt x="3" y="260"/>
                </a:lnTo>
                <a:lnTo>
                  <a:pt x="1" y="241"/>
                </a:lnTo>
                <a:lnTo>
                  <a:pt x="1" y="241"/>
                </a:lnTo>
                <a:lnTo>
                  <a:pt x="0" y="223"/>
                </a:lnTo>
                <a:lnTo>
                  <a:pt x="2" y="205"/>
                </a:lnTo>
                <a:lnTo>
                  <a:pt x="4" y="187"/>
                </a:lnTo>
                <a:lnTo>
                  <a:pt x="10" y="171"/>
                </a:lnTo>
                <a:lnTo>
                  <a:pt x="16" y="156"/>
                </a:lnTo>
                <a:lnTo>
                  <a:pt x="23" y="143"/>
                </a:lnTo>
                <a:lnTo>
                  <a:pt x="32" y="131"/>
                </a:lnTo>
                <a:lnTo>
                  <a:pt x="41" y="120"/>
                </a:lnTo>
                <a:lnTo>
                  <a:pt x="41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ïšľîdê">
            <a:extLst>
              <a:ext uri="{FF2B5EF4-FFF2-40B4-BE49-F238E27FC236}">
                <a16:creationId xmlns:a16="http://schemas.microsoft.com/office/drawing/2014/main" id="{A6B7B74D-4A55-41DA-8EF5-6C8738DE1B0C}"/>
              </a:ext>
            </a:extLst>
          </p:cNvPr>
          <p:cNvSpPr/>
          <p:nvPr/>
        </p:nvSpPr>
        <p:spPr bwMode="auto">
          <a:xfrm flipH="1">
            <a:off x="8456551" y="3822443"/>
            <a:ext cx="220509" cy="202067"/>
          </a:xfrm>
          <a:custGeom>
            <a:avLst/>
            <a:gdLst>
              <a:gd name="T0" fmla="*/ 137 w 362"/>
              <a:gd name="T1" fmla="*/ 159 h 381"/>
              <a:gd name="T2" fmla="*/ 137 w 362"/>
              <a:gd name="T3" fmla="*/ 159 h 381"/>
              <a:gd name="T4" fmla="*/ 138 w 362"/>
              <a:gd name="T5" fmla="*/ 164 h 381"/>
              <a:gd name="T6" fmla="*/ 140 w 362"/>
              <a:gd name="T7" fmla="*/ 166 h 381"/>
              <a:gd name="T8" fmla="*/ 143 w 362"/>
              <a:gd name="T9" fmla="*/ 167 h 381"/>
              <a:gd name="T10" fmla="*/ 148 w 362"/>
              <a:gd name="T11" fmla="*/ 165 h 381"/>
              <a:gd name="T12" fmla="*/ 213 w 362"/>
              <a:gd name="T13" fmla="*/ 129 h 381"/>
              <a:gd name="T14" fmla="*/ 213 w 362"/>
              <a:gd name="T15" fmla="*/ 129 h 381"/>
              <a:gd name="T16" fmla="*/ 218 w 362"/>
              <a:gd name="T17" fmla="*/ 126 h 381"/>
              <a:gd name="T18" fmla="*/ 221 w 362"/>
              <a:gd name="T19" fmla="*/ 121 h 381"/>
              <a:gd name="T20" fmla="*/ 223 w 362"/>
              <a:gd name="T21" fmla="*/ 116 h 381"/>
              <a:gd name="T22" fmla="*/ 224 w 362"/>
              <a:gd name="T23" fmla="*/ 111 h 381"/>
              <a:gd name="T24" fmla="*/ 223 w 362"/>
              <a:gd name="T25" fmla="*/ 76 h 381"/>
              <a:gd name="T26" fmla="*/ 361 w 362"/>
              <a:gd name="T27" fmla="*/ 0 h 381"/>
              <a:gd name="T28" fmla="*/ 362 w 362"/>
              <a:gd name="T29" fmla="*/ 155 h 381"/>
              <a:gd name="T30" fmla="*/ 362 w 362"/>
              <a:gd name="T31" fmla="*/ 155 h 381"/>
              <a:gd name="T32" fmla="*/ 361 w 362"/>
              <a:gd name="T33" fmla="*/ 164 h 381"/>
              <a:gd name="T34" fmla="*/ 359 w 362"/>
              <a:gd name="T35" fmla="*/ 172 h 381"/>
              <a:gd name="T36" fmla="*/ 357 w 362"/>
              <a:gd name="T37" fmla="*/ 181 h 381"/>
              <a:gd name="T38" fmla="*/ 352 w 362"/>
              <a:gd name="T39" fmla="*/ 189 h 381"/>
              <a:gd name="T40" fmla="*/ 347 w 362"/>
              <a:gd name="T41" fmla="*/ 196 h 381"/>
              <a:gd name="T42" fmla="*/ 341 w 362"/>
              <a:gd name="T43" fmla="*/ 204 h 381"/>
              <a:gd name="T44" fmla="*/ 334 w 362"/>
              <a:gd name="T45" fmla="*/ 209 h 381"/>
              <a:gd name="T46" fmla="*/ 327 w 362"/>
              <a:gd name="T47" fmla="*/ 214 h 381"/>
              <a:gd name="T48" fmla="*/ 37 w 362"/>
              <a:gd name="T49" fmla="*/ 376 h 381"/>
              <a:gd name="T50" fmla="*/ 37 w 362"/>
              <a:gd name="T51" fmla="*/ 376 h 381"/>
              <a:gd name="T52" fmla="*/ 30 w 362"/>
              <a:gd name="T53" fmla="*/ 380 h 381"/>
              <a:gd name="T54" fmla="*/ 23 w 362"/>
              <a:gd name="T55" fmla="*/ 381 h 381"/>
              <a:gd name="T56" fmla="*/ 17 w 362"/>
              <a:gd name="T57" fmla="*/ 381 h 381"/>
              <a:gd name="T58" fmla="*/ 12 w 362"/>
              <a:gd name="T59" fmla="*/ 379 h 381"/>
              <a:gd name="T60" fmla="*/ 8 w 362"/>
              <a:gd name="T61" fmla="*/ 375 h 381"/>
              <a:gd name="T62" fmla="*/ 4 w 362"/>
              <a:gd name="T63" fmla="*/ 371 h 381"/>
              <a:gd name="T64" fmla="*/ 2 w 362"/>
              <a:gd name="T65" fmla="*/ 365 h 381"/>
              <a:gd name="T66" fmla="*/ 1 w 362"/>
              <a:gd name="T67" fmla="*/ 357 h 381"/>
              <a:gd name="T68" fmla="*/ 0 w 362"/>
              <a:gd name="T69" fmla="*/ 202 h 381"/>
              <a:gd name="T70" fmla="*/ 137 w 362"/>
              <a:gd name="T71" fmla="*/ 125 h 381"/>
              <a:gd name="T72" fmla="*/ 137 w 362"/>
              <a:gd name="T73" fmla="*/ 159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2" h="381">
                <a:moveTo>
                  <a:pt x="137" y="159"/>
                </a:moveTo>
                <a:lnTo>
                  <a:pt x="137" y="159"/>
                </a:lnTo>
                <a:lnTo>
                  <a:pt x="138" y="164"/>
                </a:lnTo>
                <a:lnTo>
                  <a:pt x="140" y="166"/>
                </a:lnTo>
                <a:lnTo>
                  <a:pt x="143" y="167"/>
                </a:lnTo>
                <a:lnTo>
                  <a:pt x="148" y="165"/>
                </a:lnTo>
                <a:lnTo>
                  <a:pt x="213" y="129"/>
                </a:lnTo>
                <a:lnTo>
                  <a:pt x="213" y="129"/>
                </a:lnTo>
                <a:lnTo>
                  <a:pt x="218" y="126"/>
                </a:lnTo>
                <a:lnTo>
                  <a:pt x="221" y="121"/>
                </a:lnTo>
                <a:lnTo>
                  <a:pt x="223" y="116"/>
                </a:lnTo>
                <a:lnTo>
                  <a:pt x="224" y="111"/>
                </a:lnTo>
                <a:lnTo>
                  <a:pt x="223" y="76"/>
                </a:lnTo>
                <a:lnTo>
                  <a:pt x="361" y="0"/>
                </a:lnTo>
                <a:lnTo>
                  <a:pt x="362" y="155"/>
                </a:lnTo>
                <a:lnTo>
                  <a:pt x="362" y="155"/>
                </a:lnTo>
                <a:lnTo>
                  <a:pt x="361" y="164"/>
                </a:lnTo>
                <a:lnTo>
                  <a:pt x="359" y="172"/>
                </a:lnTo>
                <a:lnTo>
                  <a:pt x="357" y="181"/>
                </a:lnTo>
                <a:lnTo>
                  <a:pt x="352" y="189"/>
                </a:lnTo>
                <a:lnTo>
                  <a:pt x="347" y="196"/>
                </a:lnTo>
                <a:lnTo>
                  <a:pt x="341" y="204"/>
                </a:lnTo>
                <a:lnTo>
                  <a:pt x="334" y="209"/>
                </a:lnTo>
                <a:lnTo>
                  <a:pt x="327" y="214"/>
                </a:lnTo>
                <a:lnTo>
                  <a:pt x="37" y="376"/>
                </a:lnTo>
                <a:lnTo>
                  <a:pt x="37" y="376"/>
                </a:lnTo>
                <a:lnTo>
                  <a:pt x="30" y="380"/>
                </a:lnTo>
                <a:lnTo>
                  <a:pt x="23" y="381"/>
                </a:lnTo>
                <a:lnTo>
                  <a:pt x="17" y="381"/>
                </a:lnTo>
                <a:lnTo>
                  <a:pt x="12" y="379"/>
                </a:lnTo>
                <a:lnTo>
                  <a:pt x="8" y="375"/>
                </a:lnTo>
                <a:lnTo>
                  <a:pt x="4" y="371"/>
                </a:lnTo>
                <a:lnTo>
                  <a:pt x="2" y="365"/>
                </a:lnTo>
                <a:lnTo>
                  <a:pt x="1" y="357"/>
                </a:lnTo>
                <a:lnTo>
                  <a:pt x="0" y="202"/>
                </a:lnTo>
                <a:lnTo>
                  <a:pt x="137" y="125"/>
                </a:lnTo>
                <a:lnTo>
                  <a:pt x="137" y="1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ṥ1îḓé">
            <a:extLst>
              <a:ext uri="{FF2B5EF4-FFF2-40B4-BE49-F238E27FC236}">
                <a16:creationId xmlns:a16="http://schemas.microsoft.com/office/drawing/2014/main" id="{1C325A56-1C56-4948-ADE4-0ACA09048EA5}"/>
              </a:ext>
            </a:extLst>
          </p:cNvPr>
          <p:cNvSpPr/>
          <p:nvPr/>
        </p:nvSpPr>
        <p:spPr bwMode="auto">
          <a:xfrm flipH="1">
            <a:off x="8456551" y="3778357"/>
            <a:ext cx="220509" cy="143284"/>
          </a:xfrm>
          <a:custGeom>
            <a:avLst/>
            <a:gdLst>
              <a:gd name="T0" fmla="*/ 35 w 360"/>
              <a:gd name="T1" fmla="*/ 169 h 272"/>
              <a:gd name="T2" fmla="*/ 119 w 360"/>
              <a:gd name="T3" fmla="*/ 123 h 272"/>
              <a:gd name="T4" fmla="*/ 118 w 360"/>
              <a:gd name="T5" fmla="*/ 84 h 272"/>
              <a:gd name="T6" fmla="*/ 118 w 360"/>
              <a:gd name="T7" fmla="*/ 84 h 272"/>
              <a:gd name="T8" fmla="*/ 119 w 360"/>
              <a:gd name="T9" fmla="*/ 78 h 272"/>
              <a:gd name="T10" fmla="*/ 120 w 360"/>
              <a:gd name="T11" fmla="*/ 73 h 272"/>
              <a:gd name="T12" fmla="*/ 122 w 360"/>
              <a:gd name="T13" fmla="*/ 66 h 272"/>
              <a:gd name="T14" fmla="*/ 124 w 360"/>
              <a:gd name="T15" fmla="*/ 62 h 272"/>
              <a:gd name="T16" fmla="*/ 128 w 360"/>
              <a:gd name="T17" fmla="*/ 57 h 272"/>
              <a:gd name="T18" fmla="*/ 132 w 360"/>
              <a:gd name="T19" fmla="*/ 52 h 272"/>
              <a:gd name="T20" fmla="*/ 137 w 360"/>
              <a:gd name="T21" fmla="*/ 48 h 272"/>
              <a:gd name="T22" fmla="*/ 141 w 360"/>
              <a:gd name="T23" fmla="*/ 45 h 272"/>
              <a:gd name="T24" fmla="*/ 216 w 360"/>
              <a:gd name="T25" fmla="*/ 3 h 272"/>
              <a:gd name="T26" fmla="*/ 216 w 360"/>
              <a:gd name="T27" fmla="*/ 3 h 272"/>
              <a:gd name="T28" fmla="*/ 222 w 360"/>
              <a:gd name="T29" fmla="*/ 1 h 272"/>
              <a:gd name="T30" fmla="*/ 225 w 360"/>
              <a:gd name="T31" fmla="*/ 0 h 272"/>
              <a:gd name="T32" fmla="*/ 230 w 360"/>
              <a:gd name="T33" fmla="*/ 0 h 272"/>
              <a:gd name="T34" fmla="*/ 233 w 360"/>
              <a:gd name="T35" fmla="*/ 1 h 272"/>
              <a:gd name="T36" fmla="*/ 237 w 360"/>
              <a:gd name="T37" fmla="*/ 3 h 272"/>
              <a:gd name="T38" fmla="*/ 239 w 360"/>
              <a:gd name="T39" fmla="*/ 6 h 272"/>
              <a:gd name="T40" fmla="*/ 240 w 360"/>
              <a:gd name="T41" fmla="*/ 10 h 272"/>
              <a:gd name="T42" fmla="*/ 240 w 360"/>
              <a:gd name="T43" fmla="*/ 15 h 272"/>
              <a:gd name="T44" fmla="*/ 240 w 360"/>
              <a:gd name="T45" fmla="*/ 55 h 272"/>
              <a:gd name="T46" fmla="*/ 324 w 360"/>
              <a:gd name="T47" fmla="*/ 7 h 272"/>
              <a:gd name="T48" fmla="*/ 324 w 360"/>
              <a:gd name="T49" fmla="*/ 7 h 272"/>
              <a:gd name="T50" fmla="*/ 332 w 360"/>
              <a:gd name="T51" fmla="*/ 4 h 272"/>
              <a:gd name="T52" fmla="*/ 339 w 360"/>
              <a:gd name="T53" fmla="*/ 3 h 272"/>
              <a:gd name="T54" fmla="*/ 344 w 360"/>
              <a:gd name="T55" fmla="*/ 3 h 272"/>
              <a:gd name="T56" fmla="*/ 350 w 360"/>
              <a:gd name="T57" fmla="*/ 5 h 272"/>
              <a:gd name="T58" fmla="*/ 354 w 360"/>
              <a:gd name="T59" fmla="*/ 8 h 272"/>
              <a:gd name="T60" fmla="*/ 358 w 360"/>
              <a:gd name="T61" fmla="*/ 12 h 272"/>
              <a:gd name="T62" fmla="*/ 359 w 360"/>
              <a:gd name="T63" fmla="*/ 19 h 272"/>
              <a:gd name="T64" fmla="*/ 360 w 360"/>
              <a:gd name="T65" fmla="*/ 27 h 272"/>
              <a:gd name="T66" fmla="*/ 360 w 360"/>
              <a:gd name="T67" fmla="*/ 70 h 272"/>
              <a:gd name="T68" fmla="*/ 0 w 360"/>
              <a:gd name="T69" fmla="*/ 272 h 272"/>
              <a:gd name="T70" fmla="*/ 0 w 360"/>
              <a:gd name="T71" fmla="*/ 228 h 272"/>
              <a:gd name="T72" fmla="*/ 0 w 360"/>
              <a:gd name="T73" fmla="*/ 228 h 272"/>
              <a:gd name="T74" fmla="*/ 0 w 360"/>
              <a:gd name="T75" fmla="*/ 220 h 272"/>
              <a:gd name="T76" fmla="*/ 2 w 360"/>
              <a:gd name="T77" fmla="*/ 211 h 272"/>
              <a:gd name="T78" fmla="*/ 5 w 360"/>
              <a:gd name="T79" fmla="*/ 203 h 272"/>
              <a:gd name="T80" fmla="*/ 10 w 360"/>
              <a:gd name="T81" fmla="*/ 195 h 272"/>
              <a:gd name="T82" fmla="*/ 14 w 360"/>
              <a:gd name="T83" fmla="*/ 187 h 272"/>
              <a:gd name="T84" fmla="*/ 21 w 360"/>
              <a:gd name="T85" fmla="*/ 180 h 272"/>
              <a:gd name="T86" fmla="*/ 27 w 360"/>
              <a:gd name="T87" fmla="*/ 174 h 272"/>
              <a:gd name="T88" fmla="*/ 35 w 360"/>
              <a:gd name="T89" fmla="*/ 169 h 272"/>
              <a:gd name="T90" fmla="*/ 35 w 360"/>
              <a:gd name="T91" fmla="*/ 169 h 272"/>
              <a:gd name="T92" fmla="*/ 215 w 360"/>
              <a:gd name="T93" fmla="*/ 31 h 272"/>
              <a:gd name="T94" fmla="*/ 142 w 360"/>
              <a:gd name="T95" fmla="*/ 71 h 272"/>
              <a:gd name="T96" fmla="*/ 142 w 360"/>
              <a:gd name="T97" fmla="*/ 109 h 272"/>
              <a:gd name="T98" fmla="*/ 216 w 360"/>
              <a:gd name="T99" fmla="*/ 68 h 272"/>
              <a:gd name="T100" fmla="*/ 215 w 360"/>
              <a:gd name="T101" fmla="*/ 3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60" h="272">
                <a:moveTo>
                  <a:pt x="35" y="169"/>
                </a:moveTo>
                <a:lnTo>
                  <a:pt x="119" y="123"/>
                </a:lnTo>
                <a:lnTo>
                  <a:pt x="118" y="84"/>
                </a:lnTo>
                <a:lnTo>
                  <a:pt x="118" y="84"/>
                </a:lnTo>
                <a:lnTo>
                  <a:pt x="119" y="78"/>
                </a:lnTo>
                <a:lnTo>
                  <a:pt x="120" y="73"/>
                </a:lnTo>
                <a:lnTo>
                  <a:pt x="122" y="66"/>
                </a:lnTo>
                <a:lnTo>
                  <a:pt x="124" y="62"/>
                </a:lnTo>
                <a:lnTo>
                  <a:pt x="128" y="57"/>
                </a:lnTo>
                <a:lnTo>
                  <a:pt x="132" y="52"/>
                </a:lnTo>
                <a:lnTo>
                  <a:pt x="137" y="48"/>
                </a:lnTo>
                <a:lnTo>
                  <a:pt x="141" y="45"/>
                </a:lnTo>
                <a:lnTo>
                  <a:pt x="216" y="3"/>
                </a:lnTo>
                <a:lnTo>
                  <a:pt x="216" y="3"/>
                </a:lnTo>
                <a:lnTo>
                  <a:pt x="222" y="1"/>
                </a:lnTo>
                <a:lnTo>
                  <a:pt x="225" y="0"/>
                </a:lnTo>
                <a:lnTo>
                  <a:pt x="230" y="0"/>
                </a:lnTo>
                <a:lnTo>
                  <a:pt x="233" y="1"/>
                </a:lnTo>
                <a:lnTo>
                  <a:pt x="237" y="3"/>
                </a:lnTo>
                <a:lnTo>
                  <a:pt x="239" y="6"/>
                </a:lnTo>
                <a:lnTo>
                  <a:pt x="240" y="10"/>
                </a:lnTo>
                <a:lnTo>
                  <a:pt x="240" y="15"/>
                </a:lnTo>
                <a:lnTo>
                  <a:pt x="240" y="55"/>
                </a:lnTo>
                <a:lnTo>
                  <a:pt x="324" y="7"/>
                </a:lnTo>
                <a:lnTo>
                  <a:pt x="324" y="7"/>
                </a:lnTo>
                <a:lnTo>
                  <a:pt x="332" y="4"/>
                </a:lnTo>
                <a:lnTo>
                  <a:pt x="339" y="3"/>
                </a:lnTo>
                <a:lnTo>
                  <a:pt x="344" y="3"/>
                </a:lnTo>
                <a:lnTo>
                  <a:pt x="350" y="5"/>
                </a:lnTo>
                <a:lnTo>
                  <a:pt x="354" y="8"/>
                </a:lnTo>
                <a:lnTo>
                  <a:pt x="358" y="12"/>
                </a:lnTo>
                <a:lnTo>
                  <a:pt x="359" y="19"/>
                </a:lnTo>
                <a:lnTo>
                  <a:pt x="360" y="27"/>
                </a:lnTo>
                <a:lnTo>
                  <a:pt x="360" y="70"/>
                </a:lnTo>
                <a:lnTo>
                  <a:pt x="0" y="272"/>
                </a:lnTo>
                <a:lnTo>
                  <a:pt x="0" y="228"/>
                </a:lnTo>
                <a:lnTo>
                  <a:pt x="0" y="228"/>
                </a:lnTo>
                <a:lnTo>
                  <a:pt x="0" y="220"/>
                </a:lnTo>
                <a:lnTo>
                  <a:pt x="2" y="211"/>
                </a:lnTo>
                <a:lnTo>
                  <a:pt x="5" y="203"/>
                </a:lnTo>
                <a:lnTo>
                  <a:pt x="10" y="195"/>
                </a:lnTo>
                <a:lnTo>
                  <a:pt x="14" y="187"/>
                </a:lnTo>
                <a:lnTo>
                  <a:pt x="21" y="180"/>
                </a:lnTo>
                <a:lnTo>
                  <a:pt x="27" y="174"/>
                </a:lnTo>
                <a:lnTo>
                  <a:pt x="35" y="169"/>
                </a:lnTo>
                <a:lnTo>
                  <a:pt x="35" y="169"/>
                </a:lnTo>
                <a:close/>
                <a:moveTo>
                  <a:pt x="215" y="31"/>
                </a:moveTo>
                <a:lnTo>
                  <a:pt x="142" y="71"/>
                </a:lnTo>
                <a:lnTo>
                  <a:pt x="142" y="109"/>
                </a:lnTo>
                <a:lnTo>
                  <a:pt x="216" y="68"/>
                </a:lnTo>
                <a:lnTo>
                  <a:pt x="215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ṡļîḑe">
            <a:extLst>
              <a:ext uri="{FF2B5EF4-FFF2-40B4-BE49-F238E27FC236}">
                <a16:creationId xmlns:a16="http://schemas.microsoft.com/office/drawing/2014/main" id="{B17EBB93-E31E-4D39-814F-73B610775436}"/>
              </a:ext>
            </a:extLst>
          </p:cNvPr>
          <p:cNvSpPr/>
          <p:nvPr/>
        </p:nvSpPr>
        <p:spPr bwMode="auto">
          <a:xfrm flipH="1">
            <a:off x="8221342" y="4160446"/>
            <a:ext cx="242559" cy="249827"/>
          </a:xfrm>
          <a:custGeom>
            <a:avLst/>
            <a:gdLst>
              <a:gd name="T0" fmla="*/ 93 w 398"/>
              <a:gd name="T1" fmla="*/ 139 h 472"/>
              <a:gd name="T2" fmla="*/ 91 w 398"/>
              <a:gd name="T3" fmla="*/ 167 h 472"/>
              <a:gd name="T4" fmla="*/ 121 w 398"/>
              <a:gd name="T5" fmla="*/ 146 h 472"/>
              <a:gd name="T6" fmla="*/ 267 w 398"/>
              <a:gd name="T7" fmla="*/ 37 h 472"/>
              <a:gd name="T8" fmla="*/ 271 w 398"/>
              <a:gd name="T9" fmla="*/ 59 h 472"/>
              <a:gd name="T10" fmla="*/ 301 w 398"/>
              <a:gd name="T11" fmla="*/ 41 h 472"/>
              <a:gd name="T12" fmla="*/ 298 w 398"/>
              <a:gd name="T13" fmla="*/ 19 h 472"/>
              <a:gd name="T14" fmla="*/ 318 w 398"/>
              <a:gd name="T15" fmla="*/ 8 h 472"/>
              <a:gd name="T16" fmla="*/ 343 w 398"/>
              <a:gd name="T17" fmla="*/ 1 h 472"/>
              <a:gd name="T18" fmla="*/ 363 w 398"/>
              <a:gd name="T19" fmla="*/ 4 h 472"/>
              <a:gd name="T20" fmla="*/ 380 w 398"/>
              <a:gd name="T21" fmla="*/ 15 h 472"/>
              <a:gd name="T22" fmla="*/ 390 w 398"/>
              <a:gd name="T23" fmla="*/ 36 h 472"/>
              <a:gd name="T24" fmla="*/ 395 w 398"/>
              <a:gd name="T25" fmla="*/ 63 h 472"/>
              <a:gd name="T26" fmla="*/ 397 w 398"/>
              <a:gd name="T27" fmla="*/ 190 h 472"/>
              <a:gd name="T28" fmla="*/ 391 w 398"/>
              <a:gd name="T29" fmla="*/ 223 h 472"/>
              <a:gd name="T30" fmla="*/ 374 w 398"/>
              <a:gd name="T31" fmla="*/ 265 h 472"/>
              <a:gd name="T32" fmla="*/ 349 w 398"/>
              <a:gd name="T33" fmla="*/ 301 h 472"/>
              <a:gd name="T34" fmla="*/ 325 w 398"/>
              <a:gd name="T35" fmla="*/ 322 h 472"/>
              <a:gd name="T36" fmla="*/ 87 w 398"/>
              <a:gd name="T37" fmla="*/ 461 h 472"/>
              <a:gd name="T38" fmla="*/ 62 w 398"/>
              <a:gd name="T39" fmla="*/ 471 h 472"/>
              <a:gd name="T40" fmla="*/ 41 w 398"/>
              <a:gd name="T41" fmla="*/ 471 h 472"/>
              <a:gd name="T42" fmla="*/ 23 w 398"/>
              <a:gd name="T43" fmla="*/ 461 h 472"/>
              <a:gd name="T44" fmla="*/ 10 w 398"/>
              <a:gd name="T45" fmla="*/ 444 h 472"/>
              <a:gd name="T46" fmla="*/ 3 w 398"/>
              <a:gd name="T47" fmla="*/ 419 h 472"/>
              <a:gd name="T48" fmla="*/ 0 w 398"/>
              <a:gd name="T49" fmla="*/ 293 h 472"/>
              <a:gd name="T50" fmla="*/ 3 w 398"/>
              <a:gd name="T51" fmla="*/ 261 h 472"/>
              <a:gd name="T52" fmla="*/ 13 w 398"/>
              <a:gd name="T53" fmla="*/ 229 h 472"/>
              <a:gd name="T54" fmla="*/ 41 w 398"/>
              <a:gd name="T55" fmla="*/ 180 h 472"/>
              <a:gd name="T56" fmla="*/ 64 w 398"/>
              <a:gd name="T57" fmla="*/ 157 h 472"/>
              <a:gd name="T58" fmla="*/ 80 w 398"/>
              <a:gd name="T59" fmla="*/ 145 h 472"/>
              <a:gd name="T60" fmla="*/ 193 w 398"/>
              <a:gd name="T61" fmla="*/ 308 h 472"/>
              <a:gd name="T62" fmla="*/ 223 w 398"/>
              <a:gd name="T63" fmla="*/ 271 h 472"/>
              <a:gd name="T64" fmla="*/ 231 w 398"/>
              <a:gd name="T65" fmla="*/ 251 h 472"/>
              <a:gd name="T66" fmla="*/ 251 w 398"/>
              <a:gd name="T67" fmla="*/ 220 h 472"/>
              <a:gd name="T68" fmla="*/ 237 w 398"/>
              <a:gd name="T69" fmla="*/ 214 h 472"/>
              <a:gd name="T70" fmla="*/ 237 w 398"/>
              <a:gd name="T71" fmla="*/ 197 h 472"/>
              <a:gd name="T72" fmla="*/ 235 w 398"/>
              <a:gd name="T73" fmla="*/ 184 h 472"/>
              <a:gd name="T74" fmla="*/ 228 w 398"/>
              <a:gd name="T75" fmla="*/ 169 h 472"/>
              <a:gd name="T76" fmla="*/ 220 w 398"/>
              <a:gd name="T77" fmla="*/ 159 h 472"/>
              <a:gd name="T78" fmla="*/ 204 w 398"/>
              <a:gd name="T79" fmla="*/ 155 h 472"/>
              <a:gd name="T80" fmla="*/ 186 w 398"/>
              <a:gd name="T81" fmla="*/ 158 h 472"/>
              <a:gd name="T82" fmla="*/ 165 w 398"/>
              <a:gd name="T83" fmla="*/ 171 h 472"/>
              <a:gd name="T84" fmla="*/ 145 w 398"/>
              <a:gd name="T85" fmla="*/ 189 h 472"/>
              <a:gd name="T86" fmla="*/ 160 w 398"/>
              <a:gd name="T87" fmla="*/ 194 h 472"/>
              <a:gd name="T88" fmla="*/ 175 w 398"/>
              <a:gd name="T89" fmla="*/ 183 h 472"/>
              <a:gd name="T90" fmla="*/ 197 w 398"/>
              <a:gd name="T91" fmla="*/ 177 h 472"/>
              <a:gd name="T92" fmla="*/ 207 w 398"/>
              <a:gd name="T93" fmla="*/ 183 h 472"/>
              <a:gd name="T94" fmla="*/ 214 w 398"/>
              <a:gd name="T95" fmla="*/ 196 h 472"/>
              <a:gd name="T96" fmla="*/ 217 w 398"/>
              <a:gd name="T97" fmla="*/ 209 h 472"/>
              <a:gd name="T98" fmla="*/ 217 w 398"/>
              <a:gd name="T99" fmla="*/ 216 h 472"/>
              <a:gd name="T100" fmla="*/ 157 w 398"/>
              <a:gd name="T101" fmla="*/ 275 h 472"/>
              <a:gd name="T102" fmla="*/ 212 w 398"/>
              <a:gd name="T103" fmla="*/ 254 h 472"/>
              <a:gd name="T104" fmla="*/ 200 w 398"/>
              <a:gd name="T105" fmla="*/ 277 h 472"/>
              <a:gd name="T106" fmla="*/ 177 w 398"/>
              <a:gd name="T107" fmla="*/ 298 h 472"/>
              <a:gd name="T108" fmla="*/ 161 w 398"/>
              <a:gd name="T109" fmla="*/ 305 h 472"/>
              <a:gd name="T110" fmla="*/ 148 w 398"/>
              <a:gd name="T111" fmla="*/ 325 h 472"/>
              <a:gd name="T112" fmla="*/ 161 w 398"/>
              <a:gd name="T113" fmla="*/ 324 h 472"/>
              <a:gd name="T114" fmla="*/ 180 w 398"/>
              <a:gd name="T115" fmla="*/ 316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8" h="472">
                <a:moveTo>
                  <a:pt x="80" y="145"/>
                </a:moveTo>
                <a:lnTo>
                  <a:pt x="93" y="139"/>
                </a:lnTo>
                <a:lnTo>
                  <a:pt x="93" y="139"/>
                </a:lnTo>
                <a:lnTo>
                  <a:pt x="92" y="150"/>
                </a:lnTo>
                <a:lnTo>
                  <a:pt x="91" y="163"/>
                </a:lnTo>
                <a:lnTo>
                  <a:pt x="91" y="167"/>
                </a:lnTo>
                <a:lnTo>
                  <a:pt x="121" y="149"/>
                </a:lnTo>
                <a:lnTo>
                  <a:pt x="121" y="146"/>
                </a:lnTo>
                <a:lnTo>
                  <a:pt x="121" y="146"/>
                </a:lnTo>
                <a:lnTo>
                  <a:pt x="122" y="133"/>
                </a:lnTo>
                <a:lnTo>
                  <a:pt x="123" y="120"/>
                </a:lnTo>
                <a:lnTo>
                  <a:pt x="267" y="37"/>
                </a:lnTo>
                <a:lnTo>
                  <a:pt x="267" y="37"/>
                </a:lnTo>
                <a:lnTo>
                  <a:pt x="269" y="47"/>
                </a:lnTo>
                <a:lnTo>
                  <a:pt x="271" y="59"/>
                </a:lnTo>
                <a:lnTo>
                  <a:pt x="271" y="62"/>
                </a:lnTo>
                <a:lnTo>
                  <a:pt x="301" y="45"/>
                </a:lnTo>
                <a:lnTo>
                  <a:pt x="301" y="41"/>
                </a:lnTo>
                <a:lnTo>
                  <a:pt x="301" y="41"/>
                </a:lnTo>
                <a:lnTo>
                  <a:pt x="300" y="30"/>
                </a:lnTo>
                <a:lnTo>
                  <a:pt x="298" y="19"/>
                </a:lnTo>
                <a:lnTo>
                  <a:pt x="310" y="12"/>
                </a:lnTo>
                <a:lnTo>
                  <a:pt x="310" y="12"/>
                </a:lnTo>
                <a:lnTo>
                  <a:pt x="318" y="8"/>
                </a:lnTo>
                <a:lnTo>
                  <a:pt x="327" y="4"/>
                </a:lnTo>
                <a:lnTo>
                  <a:pt x="335" y="1"/>
                </a:lnTo>
                <a:lnTo>
                  <a:pt x="343" y="1"/>
                </a:lnTo>
                <a:lnTo>
                  <a:pt x="350" y="0"/>
                </a:lnTo>
                <a:lnTo>
                  <a:pt x="356" y="1"/>
                </a:lnTo>
                <a:lnTo>
                  <a:pt x="363" y="4"/>
                </a:lnTo>
                <a:lnTo>
                  <a:pt x="369" y="7"/>
                </a:lnTo>
                <a:lnTo>
                  <a:pt x="374" y="11"/>
                </a:lnTo>
                <a:lnTo>
                  <a:pt x="380" y="15"/>
                </a:lnTo>
                <a:lnTo>
                  <a:pt x="383" y="22"/>
                </a:lnTo>
                <a:lnTo>
                  <a:pt x="388" y="28"/>
                </a:lnTo>
                <a:lnTo>
                  <a:pt x="390" y="36"/>
                </a:lnTo>
                <a:lnTo>
                  <a:pt x="392" y="44"/>
                </a:lnTo>
                <a:lnTo>
                  <a:pt x="395" y="53"/>
                </a:lnTo>
                <a:lnTo>
                  <a:pt x="395" y="63"/>
                </a:lnTo>
                <a:lnTo>
                  <a:pt x="398" y="181"/>
                </a:lnTo>
                <a:lnTo>
                  <a:pt x="398" y="181"/>
                </a:lnTo>
                <a:lnTo>
                  <a:pt x="397" y="190"/>
                </a:lnTo>
                <a:lnTo>
                  <a:pt x="396" y="201"/>
                </a:lnTo>
                <a:lnTo>
                  <a:pt x="395" y="212"/>
                </a:lnTo>
                <a:lnTo>
                  <a:pt x="391" y="223"/>
                </a:lnTo>
                <a:lnTo>
                  <a:pt x="389" y="234"/>
                </a:lnTo>
                <a:lnTo>
                  <a:pt x="384" y="244"/>
                </a:lnTo>
                <a:lnTo>
                  <a:pt x="374" y="265"/>
                </a:lnTo>
                <a:lnTo>
                  <a:pt x="363" y="283"/>
                </a:lnTo>
                <a:lnTo>
                  <a:pt x="356" y="293"/>
                </a:lnTo>
                <a:lnTo>
                  <a:pt x="349" y="301"/>
                </a:lnTo>
                <a:lnTo>
                  <a:pt x="342" y="309"/>
                </a:lnTo>
                <a:lnTo>
                  <a:pt x="334" y="316"/>
                </a:lnTo>
                <a:lnTo>
                  <a:pt x="325" y="322"/>
                </a:lnTo>
                <a:lnTo>
                  <a:pt x="317" y="328"/>
                </a:lnTo>
                <a:lnTo>
                  <a:pt x="87" y="461"/>
                </a:lnTo>
                <a:lnTo>
                  <a:pt x="87" y="461"/>
                </a:lnTo>
                <a:lnTo>
                  <a:pt x="79" y="466"/>
                </a:lnTo>
                <a:lnTo>
                  <a:pt x="70" y="469"/>
                </a:lnTo>
                <a:lnTo>
                  <a:pt x="62" y="471"/>
                </a:lnTo>
                <a:lnTo>
                  <a:pt x="55" y="472"/>
                </a:lnTo>
                <a:lnTo>
                  <a:pt x="48" y="472"/>
                </a:lnTo>
                <a:lnTo>
                  <a:pt x="41" y="471"/>
                </a:lnTo>
                <a:lnTo>
                  <a:pt x="34" y="469"/>
                </a:lnTo>
                <a:lnTo>
                  <a:pt x="29" y="466"/>
                </a:lnTo>
                <a:lnTo>
                  <a:pt x="23" y="461"/>
                </a:lnTo>
                <a:lnTo>
                  <a:pt x="18" y="457"/>
                </a:lnTo>
                <a:lnTo>
                  <a:pt x="13" y="451"/>
                </a:lnTo>
                <a:lnTo>
                  <a:pt x="10" y="444"/>
                </a:lnTo>
                <a:lnTo>
                  <a:pt x="6" y="437"/>
                </a:lnTo>
                <a:lnTo>
                  <a:pt x="4" y="429"/>
                </a:lnTo>
                <a:lnTo>
                  <a:pt x="3" y="419"/>
                </a:lnTo>
                <a:lnTo>
                  <a:pt x="3" y="410"/>
                </a:lnTo>
                <a:lnTo>
                  <a:pt x="0" y="293"/>
                </a:lnTo>
                <a:lnTo>
                  <a:pt x="0" y="293"/>
                </a:lnTo>
                <a:lnTo>
                  <a:pt x="1" y="282"/>
                </a:lnTo>
                <a:lnTo>
                  <a:pt x="1" y="271"/>
                </a:lnTo>
                <a:lnTo>
                  <a:pt x="3" y="261"/>
                </a:lnTo>
                <a:lnTo>
                  <a:pt x="5" y="250"/>
                </a:lnTo>
                <a:lnTo>
                  <a:pt x="9" y="239"/>
                </a:lnTo>
                <a:lnTo>
                  <a:pt x="13" y="229"/>
                </a:lnTo>
                <a:lnTo>
                  <a:pt x="23" y="209"/>
                </a:lnTo>
                <a:lnTo>
                  <a:pt x="34" y="189"/>
                </a:lnTo>
                <a:lnTo>
                  <a:pt x="41" y="180"/>
                </a:lnTo>
                <a:lnTo>
                  <a:pt x="49" y="172"/>
                </a:lnTo>
                <a:lnTo>
                  <a:pt x="56" y="164"/>
                </a:lnTo>
                <a:lnTo>
                  <a:pt x="64" y="157"/>
                </a:lnTo>
                <a:lnTo>
                  <a:pt x="73" y="150"/>
                </a:lnTo>
                <a:lnTo>
                  <a:pt x="80" y="145"/>
                </a:lnTo>
                <a:lnTo>
                  <a:pt x="80" y="145"/>
                </a:lnTo>
                <a:close/>
                <a:moveTo>
                  <a:pt x="180" y="316"/>
                </a:moveTo>
                <a:lnTo>
                  <a:pt x="180" y="316"/>
                </a:lnTo>
                <a:lnTo>
                  <a:pt x="193" y="308"/>
                </a:lnTo>
                <a:lnTo>
                  <a:pt x="203" y="297"/>
                </a:lnTo>
                <a:lnTo>
                  <a:pt x="214" y="285"/>
                </a:lnTo>
                <a:lnTo>
                  <a:pt x="223" y="271"/>
                </a:lnTo>
                <a:lnTo>
                  <a:pt x="223" y="271"/>
                </a:lnTo>
                <a:lnTo>
                  <a:pt x="227" y="262"/>
                </a:lnTo>
                <a:lnTo>
                  <a:pt x="231" y="251"/>
                </a:lnTo>
                <a:lnTo>
                  <a:pt x="234" y="240"/>
                </a:lnTo>
                <a:lnTo>
                  <a:pt x="236" y="228"/>
                </a:lnTo>
                <a:lnTo>
                  <a:pt x="251" y="220"/>
                </a:lnTo>
                <a:lnTo>
                  <a:pt x="251" y="206"/>
                </a:lnTo>
                <a:lnTo>
                  <a:pt x="237" y="214"/>
                </a:lnTo>
                <a:lnTo>
                  <a:pt x="237" y="214"/>
                </a:lnTo>
                <a:lnTo>
                  <a:pt x="237" y="207"/>
                </a:lnTo>
                <a:lnTo>
                  <a:pt x="237" y="207"/>
                </a:lnTo>
                <a:lnTo>
                  <a:pt x="237" y="197"/>
                </a:lnTo>
                <a:lnTo>
                  <a:pt x="251" y="189"/>
                </a:lnTo>
                <a:lnTo>
                  <a:pt x="250" y="175"/>
                </a:lnTo>
                <a:lnTo>
                  <a:pt x="235" y="184"/>
                </a:lnTo>
                <a:lnTo>
                  <a:pt x="235" y="184"/>
                </a:lnTo>
                <a:lnTo>
                  <a:pt x="232" y="176"/>
                </a:lnTo>
                <a:lnTo>
                  <a:pt x="228" y="169"/>
                </a:lnTo>
                <a:lnTo>
                  <a:pt x="224" y="163"/>
                </a:lnTo>
                <a:lnTo>
                  <a:pt x="220" y="159"/>
                </a:lnTo>
                <a:lnTo>
                  <a:pt x="220" y="159"/>
                </a:lnTo>
                <a:lnTo>
                  <a:pt x="215" y="157"/>
                </a:lnTo>
                <a:lnTo>
                  <a:pt x="209" y="156"/>
                </a:lnTo>
                <a:lnTo>
                  <a:pt x="204" y="155"/>
                </a:lnTo>
                <a:lnTo>
                  <a:pt x="198" y="156"/>
                </a:lnTo>
                <a:lnTo>
                  <a:pt x="193" y="157"/>
                </a:lnTo>
                <a:lnTo>
                  <a:pt x="186" y="158"/>
                </a:lnTo>
                <a:lnTo>
                  <a:pt x="175" y="164"/>
                </a:lnTo>
                <a:lnTo>
                  <a:pt x="175" y="164"/>
                </a:lnTo>
                <a:lnTo>
                  <a:pt x="165" y="171"/>
                </a:lnTo>
                <a:lnTo>
                  <a:pt x="157" y="177"/>
                </a:lnTo>
                <a:lnTo>
                  <a:pt x="150" y="183"/>
                </a:lnTo>
                <a:lnTo>
                  <a:pt x="145" y="189"/>
                </a:lnTo>
                <a:lnTo>
                  <a:pt x="150" y="204"/>
                </a:lnTo>
                <a:lnTo>
                  <a:pt x="150" y="204"/>
                </a:lnTo>
                <a:lnTo>
                  <a:pt x="160" y="194"/>
                </a:lnTo>
                <a:lnTo>
                  <a:pt x="167" y="188"/>
                </a:lnTo>
                <a:lnTo>
                  <a:pt x="175" y="183"/>
                </a:lnTo>
                <a:lnTo>
                  <a:pt x="175" y="183"/>
                </a:lnTo>
                <a:lnTo>
                  <a:pt x="182" y="180"/>
                </a:lnTo>
                <a:lnTo>
                  <a:pt x="190" y="177"/>
                </a:lnTo>
                <a:lnTo>
                  <a:pt x="197" y="177"/>
                </a:lnTo>
                <a:lnTo>
                  <a:pt x="204" y="180"/>
                </a:lnTo>
                <a:lnTo>
                  <a:pt x="204" y="180"/>
                </a:lnTo>
                <a:lnTo>
                  <a:pt x="207" y="183"/>
                </a:lnTo>
                <a:lnTo>
                  <a:pt x="211" y="186"/>
                </a:lnTo>
                <a:lnTo>
                  <a:pt x="213" y="190"/>
                </a:lnTo>
                <a:lnTo>
                  <a:pt x="214" y="196"/>
                </a:lnTo>
                <a:lnTo>
                  <a:pt x="156" y="230"/>
                </a:lnTo>
                <a:lnTo>
                  <a:pt x="156" y="244"/>
                </a:lnTo>
                <a:lnTo>
                  <a:pt x="217" y="209"/>
                </a:lnTo>
                <a:lnTo>
                  <a:pt x="217" y="209"/>
                </a:lnTo>
                <a:lnTo>
                  <a:pt x="217" y="216"/>
                </a:lnTo>
                <a:lnTo>
                  <a:pt x="217" y="216"/>
                </a:lnTo>
                <a:lnTo>
                  <a:pt x="217" y="225"/>
                </a:lnTo>
                <a:lnTo>
                  <a:pt x="156" y="262"/>
                </a:lnTo>
                <a:lnTo>
                  <a:pt x="157" y="275"/>
                </a:lnTo>
                <a:lnTo>
                  <a:pt x="216" y="241"/>
                </a:lnTo>
                <a:lnTo>
                  <a:pt x="216" y="241"/>
                </a:lnTo>
                <a:lnTo>
                  <a:pt x="212" y="254"/>
                </a:lnTo>
                <a:lnTo>
                  <a:pt x="207" y="267"/>
                </a:lnTo>
                <a:lnTo>
                  <a:pt x="207" y="267"/>
                </a:lnTo>
                <a:lnTo>
                  <a:pt x="200" y="277"/>
                </a:lnTo>
                <a:lnTo>
                  <a:pt x="194" y="285"/>
                </a:lnTo>
                <a:lnTo>
                  <a:pt x="186" y="292"/>
                </a:lnTo>
                <a:lnTo>
                  <a:pt x="177" y="298"/>
                </a:lnTo>
                <a:lnTo>
                  <a:pt x="177" y="298"/>
                </a:lnTo>
                <a:lnTo>
                  <a:pt x="169" y="302"/>
                </a:lnTo>
                <a:lnTo>
                  <a:pt x="161" y="305"/>
                </a:lnTo>
                <a:lnTo>
                  <a:pt x="156" y="306"/>
                </a:lnTo>
                <a:lnTo>
                  <a:pt x="150" y="306"/>
                </a:lnTo>
                <a:lnTo>
                  <a:pt x="148" y="325"/>
                </a:lnTo>
                <a:lnTo>
                  <a:pt x="148" y="325"/>
                </a:lnTo>
                <a:lnTo>
                  <a:pt x="153" y="325"/>
                </a:lnTo>
                <a:lnTo>
                  <a:pt x="161" y="324"/>
                </a:lnTo>
                <a:lnTo>
                  <a:pt x="170" y="321"/>
                </a:lnTo>
                <a:lnTo>
                  <a:pt x="180" y="316"/>
                </a:lnTo>
                <a:lnTo>
                  <a:pt x="180" y="3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iş1íḋê">
            <a:extLst>
              <a:ext uri="{FF2B5EF4-FFF2-40B4-BE49-F238E27FC236}">
                <a16:creationId xmlns:a16="http://schemas.microsoft.com/office/drawing/2014/main" id="{99C3626B-4AB5-4587-A360-B464C56464AC}"/>
              </a:ext>
            </a:extLst>
          </p:cNvPr>
          <p:cNvSpPr/>
          <p:nvPr/>
        </p:nvSpPr>
        <p:spPr bwMode="auto">
          <a:xfrm flipH="1">
            <a:off x="8283819" y="4145750"/>
            <a:ext cx="121280" cy="99197"/>
          </a:xfrm>
          <a:custGeom>
            <a:avLst/>
            <a:gdLst>
              <a:gd name="T0" fmla="*/ 1 w 200"/>
              <a:gd name="T1" fmla="*/ 163 h 186"/>
              <a:gd name="T2" fmla="*/ 1 w 200"/>
              <a:gd name="T3" fmla="*/ 163 h 186"/>
              <a:gd name="T4" fmla="*/ 5 w 200"/>
              <a:gd name="T5" fmla="*/ 145 h 186"/>
              <a:gd name="T6" fmla="*/ 9 w 200"/>
              <a:gd name="T7" fmla="*/ 129 h 186"/>
              <a:gd name="T8" fmla="*/ 14 w 200"/>
              <a:gd name="T9" fmla="*/ 113 h 186"/>
              <a:gd name="T10" fmla="*/ 20 w 200"/>
              <a:gd name="T11" fmla="*/ 97 h 186"/>
              <a:gd name="T12" fmla="*/ 28 w 200"/>
              <a:gd name="T13" fmla="*/ 83 h 186"/>
              <a:gd name="T14" fmla="*/ 36 w 200"/>
              <a:gd name="T15" fmla="*/ 73 h 186"/>
              <a:gd name="T16" fmla="*/ 44 w 200"/>
              <a:gd name="T17" fmla="*/ 63 h 186"/>
              <a:gd name="T18" fmla="*/ 53 w 200"/>
              <a:gd name="T19" fmla="*/ 56 h 186"/>
              <a:gd name="T20" fmla="*/ 143 w 200"/>
              <a:gd name="T21" fmla="*/ 5 h 186"/>
              <a:gd name="T22" fmla="*/ 143 w 200"/>
              <a:gd name="T23" fmla="*/ 5 h 186"/>
              <a:gd name="T24" fmla="*/ 147 w 200"/>
              <a:gd name="T25" fmla="*/ 2 h 186"/>
              <a:gd name="T26" fmla="*/ 152 w 200"/>
              <a:gd name="T27" fmla="*/ 1 h 186"/>
              <a:gd name="T28" fmla="*/ 156 w 200"/>
              <a:gd name="T29" fmla="*/ 0 h 186"/>
              <a:gd name="T30" fmla="*/ 159 w 200"/>
              <a:gd name="T31" fmla="*/ 0 h 186"/>
              <a:gd name="T32" fmla="*/ 164 w 200"/>
              <a:gd name="T33" fmla="*/ 1 h 186"/>
              <a:gd name="T34" fmla="*/ 168 w 200"/>
              <a:gd name="T35" fmla="*/ 2 h 186"/>
              <a:gd name="T36" fmla="*/ 172 w 200"/>
              <a:gd name="T37" fmla="*/ 5 h 186"/>
              <a:gd name="T38" fmla="*/ 176 w 200"/>
              <a:gd name="T39" fmla="*/ 7 h 186"/>
              <a:gd name="T40" fmla="*/ 183 w 200"/>
              <a:gd name="T41" fmla="*/ 14 h 186"/>
              <a:gd name="T42" fmla="*/ 189 w 200"/>
              <a:gd name="T43" fmla="*/ 24 h 186"/>
              <a:gd name="T44" fmla="*/ 193 w 200"/>
              <a:gd name="T45" fmla="*/ 36 h 186"/>
              <a:gd name="T46" fmla="*/ 198 w 200"/>
              <a:gd name="T47" fmla="*/ 50 h 186"/>
              <a:gd name="T48" fmla="*/ 198 w 200"/>
              <a:gd name="T49" fmla="*/ 50 h 186"/>
              <a:gd name="T50" fmla="*/ 200 w 200"/>
              <a:gd name="T51" fmla="*/ 69 h 186"/>
              <a:gd name="T52" fmla="*/ 180 w 200"/>
              <a:gd name="T53" fmla="*/ 81 h 186"/>
              <a:gd name="T54" fmla="*/ 180 w 200"/>
              <a:gd name="T55" fmla="*/ 81 h 186"/>
              <a:gd name="T56" fmla="*/ 178 w 200"/>
              <a:gd name="T57" fmla="*/ 72 h 186"/>
              <a:gd name="T58" fmla="*/ 176 w 200"/>
              <a:gd name="T59" fmla="*/ 62 h 186"/>
              <a:gd name="T60" fmla="*/ 176 w 200"/>
              <a:gd name="T61" fmla="*/ 62 h 186"/>
              <a:gd name="T62" fmla="*/ 173 w 200"/>
              <a:gd name="T63" fmla="*/ 52 h 186"/>
              <a:gd name="T64" fmla="*/ 170 w 200"/>
              <a:gd name="T65" fmla="*/ 43 h 186"/>
              <a:gd name="T66" fmla="*/ 164 w 200"/>
              <a:gd name="T67" fmla="*/ 37 h 186"/>
              <a:gd name="T68" fmla="*/ 158 w 200"/>
              <a:gd name="T69" fmla="*/ 33 h 186"/>
              <a:gd name="T70" fmla="*/ 153 w 200"/>
              <a:gd name="T71" fmla="*/ 29 h 186"/>
              <a:gd name="T72" fmla="*/ 146 w 200"/>
              <a:gd name="T73" fmla="*/ 28 h 186"/>
              <a:gd name="T74" fmla="*/ 139 w 200"/>
              <a:gd name="T75" fmla="*/ 29 h 186"/>
              <a:gd name="T76" fmla="*/ 131 w 200"/>
              <a:gd name="T77" fmla="*/ 33 h 186"/>
              <a:gd name="T78" fmla="*/ 64 w 200"/>
              <a:gd name="T79" fmla="*/ 72 h 186"/>
              <a:gd name="T80" fmla="*/ 64 w 200"/>
              <a:gd name="T81" fmla="*/ 72 h 186"/>
              <a:gd name="T82" fmla="*/ 57 w 200"/>
              <a:gd name="T83" fmla="*/ 77 h 186"/>
              <a:gd name="T84" fmla="*/ 51 w 200"/>
              <a:gd name="T85" fmla="*/ 84 h 186"/>
              <a:gd name="T86" fmla="*/ 44 w 200"/>
              <a:gd name="T87" fmla="*/ 93 h 186"/>
              <a:gd name="T88" fmla="*/ 38 w 200"/>
              <a:gd name="T89" fmla="*/ 103 h 186"/>
              <a:gd name="T90" fmla="*/ 33 w 200"/>
              <a:gd name="T91" fmla="*/ 114 h 186"/>
              <a:gd name="T92" fmla="*/ 29 w 200"/>
              <a:gd name="T93" fmla="*/ 126 h 186"/>
              <a:gd name="T94" fmla="*/ 25 w 200"/>
              <a:gd name="T95" fmla="*/ 138 h 186"/>
              <a:gd name="T96" fmla="*/ 23 w 200"/>
              <a:gd name="T97" fmla="*/ 151 h 186"/>
              <a:gd name="T98" fmla="*/ 23 w 200"/>
              <a:gd name="T99" fmla="*/ 151 h 186"/>
              <a:gd name="T100" fmla="*/ 21 w 200"/>
              <a:gd name="T101" fmla="*/ 162 h 186"/>
              <a:gd name="T102" fmla="*/ 20 w 200"/>
              <a:gd name="T103" fmla="*/ 174 h 186"/>
              <a:gd name="T104" fmla="*/ 0 w 200"/>
              <a:gd name="T105" fmla="*/ 186 h 186"/>
              <a:gd name="T106" fmla="*/ 0 w 200"/>
              <a:gd name="T107" fmla="*/ 186 h 186"/>
              <a:gd name="T108" fmla="*/ 1 w 200"/>
              <a:gd name="T109" fmla="*/ 163 h 186"/>
              <a:gd name="T110" fmla="*/ 1 w 200"/>
              <a:gd name="T111" fmla="*/ 16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0" h="186">
                <a:moveTo>
                  <a:pt x="1" y="163"/>
                </a:moveTo>
                <a:lnTo>
                  <a:pt x="1" y="163"/>
                </a:lnTo>
                <a:lnTo>
                  <a:pt x="5" y="145"/>
                </a:lnTo>
                <a:lnTo>
                  <a:pt x="9" y="129"/>
                </a:lnTo>
                <a:lnTo>
                  <a:pt x="14" y="113"/>
                </a:lnTo>
                <a:lnTo>
                  <a:pt x="20" y="97"/>
                </a:lnTo>
                <a:lnTo>
                  <a:pt x="28" y="83"/>
                </a:lnTo>
                <a:lnTo>
                  <a:pt x="36" y="73"/>
                </a:lnTo>
                <a:lnTo>
                  <a:pt x="44" y="63"/>
                </a:lnTo>
                <a:lnTo>
                  <a:pt x="53" y="56"/>
                </a:lnTo>
                <a:lnTo>
                  <a:pt x="143" y="5"/>
                </a:lnTo>
                <a:lnTo>
                  <a:pt x="143" y="5"/>
                </a:lnTo>
                <a:lnTo>
                  <a:pt x="147" y="2"/>
                </a:lnTo>
                <a:lnTo>
                  <a:pt x="152" y="1"/>
                </a:lnTo>
                <a:lnTo>
                  <a:pt x="156" y="0"/>
                </a:lnTo>
                <a:lnTo>
                  <a:pt x="159" y="0"/>
                </a:lnTo>
                <a:lnTo>
                  <a:pt x="164" y="1"/>
                </a:lnTo>
                <a:lnTo>
                  <a:pt x="168" y="2"/>
                </a:lnTo>
                <a:lnTo>
                  <a:pt x="172" y="5"/>
                </a:lnTo>
                <a:lnTo>
                  <a:pt x="176" y="7"/>
                </a:lnTo>
                <a:lnTo>
                  <a:pt x="183" y="14"/>
                </a:lnTo>
                <a:lnTo>
                  <a:pt x="189" y="24"/>
                </a:lnTo>
                <a:lnTo>
                  <a:pt x="193" y="36"/>
                </a:lnTo>
                <a:lnTo>
                  <a:pt x="198" y="50"/>
                </a:lnTo>
                <a:lnTo>
                  <a:pt x="198" y="50"/>
                </a:lnTo>
                <a:lnTo>
                  <a:pt x="200" y="69"/>
                </a:lnTo>
                <a:lnTo>
                  <a:pt x="180" y="81"/>
                </a:lnTo>
                <a:lnTo>
                  <a:pt x="180" y="81"/>
                </a:lnTo>
                <a:lnTo>
                  <a:pt x="178" y="72"/>
                </a:lnTo>
                <a:lnTo>
                  <a:pt x="176" y="62"/>
                </a:lnTo>
                <a:lnTo>
                  <a:pt x="176" y="62"/>
                </a:lnTo>
                <a:lnTo>
                  <a:pt x="173" y="52"/>
                </a:lnTo>
                <a:lnTo>
                  <a:pt x="170" y="43"/>
                </a:lnTo>
                <a:lnTo>
                  <a:pt x="164" y="37"/>
                </a:lnTo>
                <a:lnTo>
                  <a:pt x="158" y="33"/>
                </a:lnTo>
                <a:lnTo>
                  <a:pt x="153" y="29"/>
                </a:lnTo>
                <a:lnTo>
                  <a:pt x="146" y="28"/>
                </a:lnTo>
                <a:lnTo>
                  <a:pt x="139" y="29"/>
                </a:lnTo>
                <a:lnTo>
                  <a:pt x="131" y="33"/>
                </a:lnTo>
                <a:lnTo>
                  <a:pt x="64" y="72"/>
                </a:lnTo>
                <a:lnTo>
                  <a:pt x="64" y="72"/>
                </a:lnTo>
                <a:lnTo>
                  <a:pt x="57" y="77"/>
                </a:lnTo>
                <a:lnTo>
                  <a:pt x="51" y="84"/>
                </a:lnTo>
                <a:lnTo>
                  <a:pt x="44" y="93"/>
                </a:lnTo>
                <a:lnTo>
                  <a:pt x="38" y="103"/>
                </a:lnTo>
                <a:lnTo>
                  <a:pt x="33" y="114"/>
                </a:lnTo>
                <a:lnTo>
                  <a:pt x="29" y="126"/>
                </a:lnTo>
                <a:lnTo>
                  <a:pt x="25" y="138"/>
                </a:lnTo>
                <a:lnTo>
                  <a:pt x="23" y="151"/>
                </a:lnTo>
                <a:lnTo>
                  <a:pt x="23" y="151"/>
                </a:lnTo>
                <a:lnTo>
                  <a:pt x="21" y="162"/>
                </a:lnTo>
                <a:lnTo>
                  <a:pt x="20" y="174"/>
                </a:lnTo>
                <a:lnTo>
                  <a:pt x="0" y="186"/>
                </a:lnTo>
                <a:lnTo>
                  <a:pt x="0" y="186"/>
                </a:lnTo>
                <a:lnTo>
                  <a:pt x="1" y="163"/>
                </a:lnTo>
                <a:lnTo>
                  <a:pt x="1" y="1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îşľiḑè">
            <a:extLst>
              <a:ext uri="{FF2B5EF4-FFF2-40B4-BE49-F238E27FC236}">
                <a16:creationId xmlns:a16="http://schemas.microsoft.com/office/drawing/2014/main" id="{5E8AB950-18EA-4FD7-921E-D40047173A59}"/>
              </a:ext>
            </a:extLst>
          </p:cNvPr>
          <p:cNvSpPr/>
          <p:nvPr/>
        </p:nvSpPr>
        <p:spPr bwMode="auto">
          <a:xfrm flipH="1">
            <a:off x="7170251" y="3998793"/>
            <a:ext cx="216833" cy="183698"/>
          </a:xfrm>
          <a:custGeom>
            <a:avLst/>
            <a:gdLst>
              <a:gd name="T0" fmla="*/ 121 w 352"/>
              <a:gd name="T1" fmla="*/ 335 h 345"/>
              <a:gd name="T2" fmla="*/ 121 w 352"/>
              <a:gd name="T3" fmla="*/ 335 h 345"/>
              <a:gd name="T4" fmla="*/ 110 w 352"/>
              <a:gd name="T5" fmla="*/ 341 h 345"/>
              <a:gd name="T6" fmla="*/ 100 w 352"/>
              <a:gd name="T7" fmla="*/ 344 h 345"/>
              <a:gd name="T8" fmla="*/ 89 w 352"/>
              <a:gd name="T9" fmla="*/ 345 h 345"/>
              <a:gd name="T10" fmla="*/ 79 w 352"/>
              <a:gd name="T11" fmla="*/ 345 h 345"/>
              <a:gd name="T12" fmla="*/ 68 w 352"/>
              <a:gd name="T13" fmla="*/ 343 h 345"/>
              <a:gd name="T14" fmla="*/ 61 w 352"/>
              <a:gd name="T15" fmla="*/ 339 h 345"/>
              <a:gd name="T16" fmla="*/ 53 w 352"/>
              <a:gd name="T17" fmla="*/ 333 h 345"/>
              <a:gd name="T18" fmla="*/ 48 w 352"/>
              <a:gd name="T19" fmla="*/ 326 h 345"/>
              <a:gd name="T20" fmla="*/ 4 w 352"/>
              <a:gd name="T21" fmla="*/ 237 h 345"/>
              <a:gd name="T22" fmla="*/ 4 w 352"/>
              <a:gd name="T23" fmla="*/ 237 h 345"/>
              <a:gd name="T24" fmla="*/ 1 w 352"/>
              <a:gd name="T25" fmla="*/ 227 h 345"/>
              <a:gd name="T26" fmla="*/ 0 w 352"/>
              <a:gd name="T27" fmla="*/ 219 h 345"/>
              <a:gd name="T28" fmla="*/ 2 w 352"/>
              <a:gd name="T29" fmla="*/ 209 h 345"/>
              <a:gd name="T30" fmla="*/ 6 w 352"/>
              <a:gd name="T31" fmla="*/ 199 h 345"/>
              <a:gd name="T32" fmla="*/ 11 w 352"/>
              <a:gd name="T33" fmla="*/ 190 h 345"/>
              <a:gd name="T34" fmla="*/ 18 w 352"/>
              <a:gd name="T35" fmla="*/ 181 h 345"/>
              <a:gd name="T36" fmla="*/ 27 w 352"/>
              <a:gd name="T37" fmla="*/ 172 h 345"/>
              <a:gd name="T38" fmla="*/ 37 w 352"/>
              <a:gd name="T39" fmla="*/ 166 h 345"/>
              <a:gd name="T40" fmla="*/ 122 w 352"/>
              <a:gd name="T41" fmla="*/ 116 h 345"/>
              <a:gd name="T42" fmla="*/ 122 w 352"/>
              <a:gd name="T43" fmla="*/ 116 h 345"/>
              <a:gd name="T44" fmla="*/ 230 w 352"/>
              <a:gd name="T45" fmla="*/ 56 h 345"/>
              <a:gd name="T46" fmla="*/ 315 w 352"/>
              <a:gd name="T47" fmla="*/ 6 h 345"/>
              <a:gd name="T48" fmla="*/ 315 w 352"/>
              <a:gd name="T49" fmla="*/ 6 h 345"/>
              <a:gd name="T50" fmla="*/ 325 w 352"/>
              <a:gd name="T51" fmla="*/ 2 h 345"/>
              <a:gd name="T52" fmla="*/ 334 w 352"/>
              <a:gd name="T53" fmla="*/ 0 h 345"/>
              <a:gd name="T54" fmla="*/ 338 w 352"/>
              <a:gd name="T55" fmla="*/ 0 h 345"/>
              <a:gd name="T56" fmla="*/ 341 w 352"/>
              <a:gd name="T57" fmla="*/ 1 h 345"/>
              <a:gd name="T58" fmla="*/ 344 w 352"/>
              <a:gd name="T59" fmla="*/ 2 h 345"/>
              <a:gd name="T60" fmla="*/ 347 w 352"/>
              <a:gd name="T61" fmla="*/ 4 h 345"/>
              <a:gd name="T62" fmla="*/ 349 w 352"/>
              <a:gd name="T63" fmla="*/ 6 h 345"/>
              <a:gd name="T64" fmla="*/ 351 w 352"/>
              <a:gd name="T65" fmla="*/ 9 h 345"/>
              <a:gd name="T66" fmla="*/ 352 w 352"/>
              <a:gd name="T67" fmla="*/ 17 h 345"/>
              <a:gd name="T68" fmla="*/ 351 w 352"/>
              <a:gd name="T69" fmla="*/ 28 h 345"/>
              <a:gd name="T70" fmla="*/ 349 w 352"/>
              <a:gd name="T71" fmla="*/ 40 h 345"/>
              <a:gd name="T72" fmla="*/ 305 w 352"/>
              <a:gd name="T73" fmla="*/ 179 h 345"/>
              <a:gd name="T74" fmla="*/ 305 w 352"/>
              <a:gd name="T75" fmla="*/ 179 h 345"/>
              <a:gd name="T76" fmla="*/ 301 w 352"/>
              <a:gd name="T77" fmla="*/ 192 h 345"/>
              <a:gd name="T78" fmla="*/ 294 w 352"/>
              <a:gd name="T79" fmla="*/ 206 h 345"/>
              <a:gd name="T80" fmla="*/ 285 w 352"/>
              <a:gd name="T81" fmla="*/ 219 h 345"/>
              <a:gd name="T82" fmla="*/ 276 w 352"/>
              <a:gd name="T83" fmla="*/ 232 h 345"/>
              <a:gd name="T84" fmla="*/ 265 w 352"/>
              <a:gd name="T85" fmla="*/ 245 h 345"/>
              <a:gd name="T86" fmla="*/ 255 w 352"/>
              <a:gd name="T87" fmla="*/ 256 h 345"/>
              <a:gd name="T88" fmla="*/ 243 w 352"/>
              <a:gd name="T89" fmla="*/ 265 h 345"/>
              <a:gd name="T90" fmla="*/ 232 w 352"/>
              <a:gd name="T91" fmla="*/ 273 h 345"/>
              <a:gd name="T92" fmla="*/ 121 w 352"/>
              <a:gd name="T93" fmla="*/ 33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2" h="345">
                <a:moveTo>
                  <a:pt x="121" y="335"/>
                </a:moveTo>
                <a:lnTo>
                  <a:pt x="121" y="335"/>
                </a:lnTo>
                <a:lnTo>
                  <a:pt x="110" y="341"/>
                </a:lnTo>
                <a:lnTo>
                  <a:pt x="100" y="344"/>
                </a:lnTo>
                <a:lnTo>
                  <a:pt x="89" y="345"/>
                </a:lnTo>
                <a:lnTo>
                  <a:pt x="79" y="345"/>
                </a:lnTo>
                <a:lnTo>
                  <a:pt x="68" y="343"/>
                </a:lnTo>
                <a:lnTo>
                  <a:pt x="61" y="339"/>
                </a:lnTo>
                <a:lnTo>
                  <a:pt x="53" y="333"/>
                </a:lnTo>
                <a:lnTo>
                  <a:pt x="48" y="326"/>
                </a:lnTo>
                <a:lnTo>
                  <a:pt x="4" y="237"/>
                </a:lnTo>
                <a:lnTo>
                  <a:pt x="4" y="237"/>
                </a:lnTo>
                <a:lnTo>
                  <a:pt x="1" y="227"/>
                </a:lnTo>
                <a:lnTo>
                  <a:pt x="0" y="219"/>
                </a:lnTo>
                <a:lnTo>
                  <a:pt x="2" y="209"/>
                </a:lnTo>
                <a:lnTo>
                  <a:pt x="6" y="199"/>
                </a:lnTo>
                <a:lnTo>
                  <a:pt x="11" y="190"/>
                </a:lnTo>
                <a:lnTo>
                  <a:pt x="18" y="181"/>
                </a:lnTo>
                <a:lnTo>
                  <a:pt x="27" y="172"/>
                </a:lnTo>
                <a:lnTo>
                  <a:pt x="37" y="166"/>
                </a:lnTo>
                <a:lnTo>
                  <a:pt x="122" y="116"/>
                </a:lnTo>
                <a:lnTo>
                  <a:pt x="122" y="116"/>
                </a:lnTo>
                <a:lnTo>
                  <a:pt x="230" y="56"/>
                </a:lnTo>
                <a:lnTo>
                  <a:pt x="315" y="6"/>
                </a:lnTo>
                <a:lnTo>
                  <a:pt x="315" y="6"/>
                </a:lnTo>
                <a:lnTo>
                  <a:pt x="325" y="2"/>
                </a:lnTo>
                <a:lnTo>
                  <a:pt x="334" y="0"/>
                </a:lnTo>
                <a:lnTo>
                  <a:pt x="338" y="0"/>
                </a:lnTo>
                <a:lnTo>
                  <a:pt x="341" y="1"/>
                </a:lnTo>
                <a:lnTo>
                  <a:pt x="344" y="2"/>
                </a:lnTo>
                <a:lnTo>
                  <a:pt x="347" y="4"/>
                </a:lnTo>
                <a:lnTo>
                  <a:pt x="349" y="6"/>
                </a:lnTo>
                <a:lnTo>
                  <a:pt x="351" y="9"/>
                </a:lnTo>
                <a:lnTo>
                  <a:pt x="352" y="17"/>
                </a:lnTo>
                <a:lnTo>
                  <a:pt x="351" y="28"/>
                </a:lnTo>
                <a:lnTo>
                  <a:pt x="349" y="40"/>
                </a:lnTo>
                <a:lnTo>
                  <a:pt x="305" y="179"/>
                </a:lnTo>
                <a:lnTo>
                  <a:pt x="305" y="179"/>
                </a:lnTo>
                <a:lnTo>
                  <a:pt x="301" y="192"/>
                </a:lnTo>
                <a:lnTo>
                  <a:pt x="294" y="206"/>
                </a:lnTo>
                <a:lnTo>
                  <a:pt x="285" y="219"/>
                </a:lnTo>
                <a:lnTo>
                  <a:pt x="276" y="232"/>
                </a:lnTo>
                <a:lnTo>
                  <a:pt x="265" y="245"/>
                </a:lnTo>
                <a:lnTo>
                  <a:pt x="255" y="256"/>
                </a:lnTo>
                <a:lnTo>
                  <a:pt x="243" y="265"/>
                </a:lnTo>
                <a:lnTo>
                  <a:pt x="232" y="273"/>
                </a:lnTo>
                <a:lnTo>
                  <a:pt x="121" y="3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şḷíḓé">
            <a:extLst>
              <a:ext uri="{FF2B5EF4-FFF2-40B4-BE49-F238E27FC236}">
                <a16:creationId xmlns:a16="http://schemas.microsoft.com/office/drawing/2014/main" id="{1D861FA6-8A2A-444A-B368-70196CE72349}"/>
              </a:ext>
            </a:extLst>
          </p:cNvPr>
          <p:cNvSpPr/>
          <p:nvPr/>
        </p:nvSpPr>
        <p:spPr bwMode="auto">
          <a:xfrm flipH="1">
            <a:off x="7203327" y="4164121"/>
            <a:ext cx="40427" cy="36739"/>
          </a:xfrm>
          <a:custGeom>
            <a:avLst/>
            <a:gdLst>
              <a:gd name="T0" fmla="*/ 0 w 64"/>
              <a:gd name="T1" fmla="*/ 55 h 74"/>
              <a:gd name="T2" fmla="*/ 0 w 64"/>
              <a:gd name="T3" fmla="*/ 55 h 74"/>
              <a:gd name="T4" fmla="*/ 2 w 64"/>
              <a:gd name="T5" fmla="*/ 61 h 74"/>
              <a:gd name="T6" fmla="*/ 4 w 64"/>
              <a:gd name="T7" fmla="*/ 66 h 74"/>
              <a:gd name="T8" fmla="*/ 6 w 64"/>
              <a:gd name="T9" fmla="*/ 71 h 74"/>
              <a:gd name="T10" fmla="*/ 11 w 64"/>
              <a:gd name="T11" fmla="*/ 73 h 74"/>
              <a:gd name="T12" fmla="*/ 15 w 64"/>
              <a:gd name="T13" fmla="*/ 74 h 74"/>
              <a:gd name="T14" fmla="*/ 21 w 64"/>
              <a:gd name="T15" fmla="*/ 74 h 74"/>
              <a:gd name="T16" fmla="*/ 26 w 64"/>
              <a:gd name="T17" fmla="*/ 73 h 74"/>
              <a:gd name="T18" fmla="*/ 33 w 64"/>
              <a:gd name="T19" fmla="*/ 70 h 74"/>
              <a:gd name="T20" fmla="*/ 33 w 64"/>
              <a:gd name="T21" fmla="*/ 70 h 74"/>
              <a:gd name="T22" fmla="*/ 39 w 64"/>
              <a:gd name="T23" fmla="*/ 65 h 74"/>
              <a:gd name="T24" fmla="*/ 45 w 64"/>
              <a:gd name="T25" fmla="*/ 60 h 74"/>
              <a:gd name="T26" fmla="*/ 50 w 64"/>
              <a:gd name="T27" fmla="*/ 55 h 74"/>
              <a:gd name="T28" fmla="*/ 54 w 64"/>
              <a:gd name="T29" fmla="*/ 47 h 74"/>
              <a:gd name="T30" fmla="*/ 59 w 64"/>
              <a:gd name="T31" fmla="*/ 41 h 74"/>
              <a:gd name="T32" fmla="*/ 61 w 64"/>
              <a:gd name="T33" fmla="*/ 33 h 74"/>
              <a:gd name="T34" fmla="*/ 63 w 64"/>
              <a:gd name="T35" fmla="*/ 25 h 74"/>
              <a:gd name="T36" fmla="*/ 64 w 64"/>
              <a:gd name="T37" fmla="*/ 19 h 74"/>
              <a:gd name="T38" fmla="*/ 64 w 64"/>
              <a:gd name="T39" fmla="*/ 19 h 74"/>
              <a:gd name="T40" fmla="*/ 63 w 64"/>
              <a:gd name="T41" fmla="*/ 12 h 74"/>
              <a:gd name="T42" fmla="*/ 61 w 64"/>
              <a:gd name="T43" fmla="*/ 7 h 74"/>
              <a:gd name="T44" fmla="*/ 59 w 64"/>
              <a:gd name="T45" fmla="*/ 4 h 74"/>
              <a:gd name="T46" fmla="*/ 54 w 64"/>
              <a:gd name="T47" fmla="*/ 1 h 74"/>
              <a:gd name="T48" fmla="*/ 50 w 64"/>
              <a:gd name="T49" fmla="*/ 0 h 74"/>
              <a:gd name="T50" fmla="*/ 44 w 64"/>
              <a:gd name="T51" fmla="*/ 0 h 74"/>
              <a:gd name="T52" fmla="*/ 39 w 64"/>
              <a:gd name="T53" fmla="*/ 1 h 74"/>
              <a:gd name="T54" fmla="*/ 32 w 64"/>
              <a:gd name="T55" fmla="*/ 4 h 74"/>
              <a:gd name="T56" fmla="*/ 32 w 64"/>
              <a:gd name="T57" fmla="*/ 4 h 74"/>
              <a:gd name="T58" fmla="*/ 26 w 64"/>
              <a:gd name="T59" fmla="*/ 8 h 74"/>
              <a:gd name="T60" fmla="*/ 21 w 64"/>
              <a:gd name="T61" fmla="*/ 14 h 74"/>
              <a:gd name="T62" fmla="*/ 15 w 64"/>
              <a:gd name="T63" fmla="*/ 20 h 74"/>
              <a:gd name="T64" fmla="*/ 11 w 64"/>
              <a:gd name="T65" fmla="*/ 27 h 74"/>
              <a:gd name="T66" fmla="*/ 6 w 64"/>
              <a:gd name="T67" fmla="*/ 34 h 74"/>
              <a:gd name="T68" fmla="*/ 4 w 64"/>
              <a:gd name="T69" fmla="*/ 41 h 74"/>
              <a:gd name="T70" fmla="*/ 2 w 64"/>
              <a:gd name="T71" fmla="*/ 48 h 74"/>
              <a:gd name="T72" fmla="*/ 0 w 64"/>
              <a:gd name="T73" fmla="*/ 55 h 74"/>
              <a:gd name="T74" fmla="*/ 0 w 64"/>
              <a:gd name="T75" fmla="*/ 5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" h="74">
                <a:moveTo>
                  <a:pt x="0" y="55"/>
                </a:moveTo>
                <a:lnTo>
                  <a:pt x="0" y="55"/>
                </a:lnTo>
                <a:lnTo>
                  <a:pt x="2" y="61"/>
                </a:lnTo>
                <a:lnTo>
                  <a:pt x="4" y="66"/>
                </a:lnTo>
                <a:lnTo>
                  <a:pt x="6" y="71"/>
                </a:lnTo>
                <a:lnTo>
                  <a:pt x="11" y="73"/>
                </a:lnTo>
                <a:lnTo>
                  <a:pt x="15" y="74"/>
                </a:lnTo>
                <a:lnTo>
                  <a:pt x="21" y="74"/>
                </a:lnTo>
                <a:lnTo>
                  <a:pt x="26" y="73"/>
                </a:lnTo>
                <a:lnTo>
                  <a:pt x="33" y="70"/>
                </a:lnTo>
                <a:lnTo>
                  <a:pt x="33" y="70"/>
                </a:lnTo>
                <a:lnTo>
                  <a:pt x="39" y="65"/>
                </a:lnTo>
                <a:lnTo>
                  <a:pt x="45" y="60"/>
                </a:lnTo>
                <a:lnTo>
                  <a:pt x="50" y="55"/>
                </a:lnTo>
                <a:lnTo>
                  <a:pt x="54" y="47"/>
                </a:lnTo>
                <a:lnTo>
                  <a:pt x="59" y="41"/>
                </a:lnTo>
                <a:lnTo>
                  <a:pt x="61" y="33"/>
                </a:lnTo>
                <a:lnTo>
                  <a:pt x="63" y="25"/>
                </a:lnTo>
                <a:lnTo>
                  <a:pt x="64" y="19"/>
                </a:lnTo>
                <a:lnTo>
                  <a:pt x="64" y="19"/>
                </a:lnTo>
                <a:lnTo>
                  <a:pt x="63" y="12"/>
                </a:lnTo>
                <a:lnTo>
                  <a:pt x="61" y="7"/>
                </a:lnTo>
                <a:lnTo>
                  <a:pt x="59" y="4"/>
                </a:lnTo>
                <a:lnTo>
                  <a:pt x="54" y="1"/>
                </a:lnTo>
                <a:lnTo>
                  <a:pt x="50" y="0"/>
                </a:lnTo>
                <a:lnTo>
                  <a:pt x="44" y="0"/>
                </a:lnTo>
                <a:lnTo>
                  <a:pt x="39" y="1"/>
                </a:lnTo>
                <a:lnTo>
                  <a:pt x="32" y="4"/>
                </a:lnTo>
                <a:lnTo>
                  <a:pt x="32" y="4"/>
                </a:lnTo>
                <a:lnTo>
                  <a:pt x="26" y="8"/>
                </a:lnTo>
                <a:lnTo>
                  <a:pt x="21" y="14"/>
                </a:lnTo>
                <a:lnTo>
                  <a:pt x="15" y="20"/>
                </a:lnTo>
                <a:lnTo>
                  <a:pt x="11" y="27"/>
                </a:lnTo>
                <a:lnTo>
                  <a:pt x="6" y="34"/>
                </a:lnTo>
                <a:lnTo>
                  <a:pt x="4" y="41"/>
                </a:lnTo>
                <a:lnTo>
                  <a:pt x="2" y="48"/>
                </a:lnTo>
                <a:lnTo>
                  <a:pt x="0" y="55"/>
                </a:lnTo>
                <a:lnTo>
                  <a:pt x="0" y="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sḷïḋè">
            <a:extLst>
              <a:ext uri="{FF2B5EF4-FFF2-40B4-BE49-F238E27FC236}">
                <a16:creationId xmlns:a16="http://schemas.microsoft.com/office/drawing/2014/main" id="{529F92A5-EDC9-4AAA-9D7D-101E7209771E}"/>
              </a:ext>
            </a:extLst>
          </p:cNvPr>
          <p:cNvSpPr/>
          <p:nvPr/>
        </p:nvSpPr>
        <p:spPr bwMode="auto">
          <a:xfrm flipH="1">
            <a:off x="7306231" y="4211882"/>
            <a:ext cx="36751" cy="40414"/>
          </a:xfrm>
          <a:custGeom>
            <a:avLst/>
            <a:gdLst>
              <a:gd name="T0" fmla="*/ 0 w 63"/>
              <a:gd name="T1" fmla="*/ 55 h 74"/>
              <a:gd name="T2" fmla="*/ 0 w 63"/>
              <a:gd name="T3" fmla="*/ 55 h 74"/>
              <a:gd name="T4" fmla="*/ 1 w 63"/>
              <a:gd name="T5" fmla="*/ 61 h 74"/>
              <a:gd name="T6" fmla="*/ 3 w 63"/>
              <a:gd name="T7" fmla="*/ 67 h 74"/>
              <a:gd name="T8" fmla="*/ 6 w 63"/>
              <a:gd name="T9" fmla="*/ 70 h 74"/>
              <a:gd name="T10" fmla="*/ 10 w 63"/>
              <a:gd name="T11" fmla="*/ 73 h 74"/>
              <a:gd name="T12" fmla="*/ 15 w 63"/>
              <a:gd name="T13" fmla="*/ 74 h 74"/>
              <a:gd name="T14" fmla="*/ 19 w 63"/>
              <a:gd name="T15" fmla="*/ 74 h 74"/>
              <a:gd name="T16" fmla="*/ 26 w 63"/>
              <a:gd name="T17" fmla="*/ 73 h 74"/>
              <a:gd name="T18" fmla="*/ 32 w 63"/>
              <a:gd name="T19" fmla="*/ 70 h 74"/>
              <a:gd name="T20" fmla="*/ 32 w 63"/>
              <a:gd name="T21" fmla="*/ 70 h 74"/>
              <a:gd name="T22" fmla="*/ 38 w 63"/>
              <a:gd name="T23" fmla="*/ 65 h 74"/>
              <a:gd name="T24" fmla="*/ 44 w 63"/>
              <a:gd name="T25" fmla="*/ 60 h 74"/>
              <a:gd name="T26" fmla="*/ 50 w 63"/>
              <a:gd name="T27" fmla="*/ 54 h 74"/>
              <a:gd name="T28" fmla="*/ 54 w 63"/>
              <a:gd name="T29" fmla="*/ 47 h 74"/>
              <a:gd name="T30" fmla="*/ 59 w 63"/>
              <a:gd name="T31" fmla="*/ 41 h 74"/>
              <a:gd name="T32" fmla="*/ 61 w 63"/>
              <a:gd name="T33" fmla="*/ 33 h 74"/>
              <a:gd name="T34" fmla="*/ 63 w 63"/>
              <a:gd name="T35" fmla="*/ 26 h 74"/>
              <a:gd name="T36" fmla="*/ 63 w 63"/>
              <a:gd name="T37" fmla="*/ 19 h 74"/>
              <a:gd name="T38" fmla="*/ 63 w 63"/>
              <a:gd name="T39" fmla="*/ 19 h 74"/>
              <a:gd name="T40" fmla="*/ 63 w 63"/>
              <a:gd name="T41" fmla="*/ 13 h 74"/>
              <a:gd name="T42" fmla="*/ 61 w 63"/>
              <a:gd name="T43" fmla="*/ 7 h 74"/>
              <a:gd name="T44" fmla="*/ 59 w 63"/>
              <a:gd name="T45" fmla="*/ 4 h 74"/>
              <a:gd name="T46" fmla="*/ 54 w 63"/>
              <a:gd name="T47" fmla="*/ 1 h 74"/>
              <a:gd name="T48" fmla="*/ 50 w 63"/>
              <a:gd name="T49" fmla="*/ 0 h 74"/>
              <a:gd name="T50" fmla="*/ 44 w 63"/>
              <a:gd name="T51" fmla="*/ 0 h 74"/>
              <a:gd name="T52" fmla="*/ 38 w 63"/>
              <a:gd name="T53" fmla="*/ 1 h 74"/>
              <a:gd name="T54" fmla="*/ 32 w 63"/>
              <a:gd name="T55" fmla="*/ 4 h 74"/>
              <a:gd name="T56" fmla="*/ 32 w 63"/>
              <a:gd name="T57" fmla="*/ 4 h 74"/>
              <a:gd name="T58" fmla="*/ 26 w 63"/>
              <a:gd name="T59" fmla="*/ 8 h 74"/>
              <a:gd name="T60" fmla="*/ 19 w 63"/>
              <a:gd name="T61" fmla="*/ 14 h 74"/>
              <a:gd name="T62" fmla="*/ 15 w 63"/>
              <a:gd name="T63" fmla="*/ 19 h 74"/>
              <a:gd name="T64" fmla="*/ 9 w 63"/>
              <a:gd name="T65" fmla="*/ 27 h 74"/>
              <a:gd name="T66" fmla="*/ 6 w 63"/>
              <a:gd name="T67" fmla="*/ 33 h 74"/>
              <a:gd name="T68" fmla="*/ 3 w 63"/>
              <a:gd name="T69" fmla="*/ 41 h 74"/>
              <a:gd name="T70" fmla="*/ 1 w 63"/>
              <a:gd name="T71" fmla="*/ 48 h 74"/>
              <a:gd name="T72" fmla="*/ 0 w 63"/>
              <a:gd name="T73" fmla="*/ 55 h 74"/>
              <a:gd name="T74" fmla="*/ 0 w 63"/>
              <a:gd name="T75" fmla="*/ 5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" h="74">
                <a:moveTo>
                  <a:pt x="0" y="55"/>
                </a:moveTo>
                <a:lnTo>
                  <a:pt x="0" y="55"/>
                </a:lnTo>
                <a:lnTo>
                  <a:pt x="1" y="61"/>
                </a:lnTo>
                <a:lnTo>
                  <a:pt x="3" y="67"/>
                </a:lnTo>
                <a:lnTo>
                  <a:pt x="6" y="70"/>
                </a:lnTo>
                <a:lnTo>
                  <a:pt x="10" y="73"/>
                </a:lnTo>
                <a:lnTo>
                  <a:pt x="15" y="74"/>
                </a:lnTo>
                <a:lnTo>
                  <a:pt x="19" y="74"/>
                </a:lnTo>
                <a:lnTo>
                  <a:pt x="26" y="73"/>
                </a:lnTo>
                <a:lnTo>
                  <a:pt x="32" y="70"/>
                </a:lnTo>
                <a:lnTo>
                  <a:pt x="32" y="70"/>
                </a:lnTo>
                <a:lnTo>
                  <a:pt x="38" y="65"/>
                </a:lnTo>
                <a:lnTo>
                  <a:pt x="44" y="60"/>
                </a:lnTo>
                <a:lnTo>
                  <a:pt x="50" y="54"/>
                </a:lnTo>
                <a:lnTo>
                  <a:pt x="54" y="47"/>
                </a:lnTo>
                <a:lnTo>
                  <a:pt x="59" y="41"/>
                </a:lnTo>
                <a:lnTo>
                  <a:pt x="61" y="33"/>
                </a:lnTo>
                <a:lnTo>
                  <a:pt x="63" y="26"/>
                </a:lnTo>
                <a:lnTo>
                  <a:pt x="63" y="19"/>
                </a:lnTo>
                <a:lnTo>
                  <a:pt x="63" y="19"/>
                </a:lnTo>
                <a:lnTo>
                  <a:pt x="63" y="13"/>
                </a:lnTo>
                <a:lnTo>
                  <a:pt x="61" y="7"/>
                </a:lnTo>
                <a:lnTo>
                  <a:pt x="59" y="4"/>
                </a:lnTo>
                <a:lnTo>
                  <a:pt x="54" y="1"/>
                </a:lnTo>
                <a:lnTo>
                  <a:pt x="50" y="0"/>
                </a:lnTo>
                <a:lnTo>
                  <a:pt x="44" y="0"/>
                </a:lnTo>
                <a:lnTo>
                  <a:pt x="38" y="1"/>
                </a:lnTo>
                <a:lnTo>
                  <a:pt x="32" y="4"/>
                </a:lnTo>
                <a:lnTo>
                  <a:pt x="32" y="4"/>
                </a:lnTo>
                <a:lnTo>
                  <a:pt x="26" y="8"/>
                </a:lnTo>
                <a:lnTo>
                  <a:pt x="19" y="14"/>
                </a:lnTo>
                <a:lnTo>
                  <a:pt x="15" y="19"/>
                </a:lnTo>
                <a:lnTo>
                  <a:pt x="9" y="27"/>
                </a:lnTo>
                <a:lnTo>
                  <a:pt x="6" y="33"/>
                </a:lnTo>
                <a:lnTo>
                  <a:pt x="3" y="41"/>
                </a:lnTo>
                <a:lnTo>
                  <a:pt x="1" y="48"/>
                </a:lnTo>
                <a:lnTo>
                  <a:pt x="0" y="55"/>
                </a:lnTo>
                <a:lnTo>
                  <a:pt x="0" y="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îṥļíďé">
            <a:extLst>
              <a:ext uri="{FF2B5EF4-FFF2-40B4-BE49-F238E27FC236}">
                <a16:creationId xmlns:a16="http://schemas.microsoft.com/office/drawing/2014/main" id="{53B75B4F-6A16-4136-9ED0-DE24C9C87BD3}"/>
              </a:ext>
            </a:extLst>
          </p:cNvPr>
          <p:cNvSpPr/>
          <p:nvPr/>
        </p:nvSpPr>
        <p:spPr bwMode="auto">
          <a:xfrm flipH="1">
            <a:off x="7082048" y="3980424"/>
            <a:ext cx="268286" cy="238806"/>
          </a:xfrm>
          <a:custGeom>
            <a:avLst/>
            <a:gdLst>
              <a:gd name="T0" fmla="*/ 259 w 438"/>
              <a:gd name="T1" fmla="*/ 317 h 458"/>
              <a:gd name="T2" fmla="*/ 276 w 438"/>
              <a:gd name="T3" fmla="*/ 297 h 458"/>
              <a:gd name="T4" fmla="*/ 346 w 438"/>
              <a:gd name="T5" fmla="*/ 83 h 458"/>
              <a:gd name="T6" fmla="*/ 420 w 438"/>
              <a:gd name="T7" fmla="*/ 41 h 458"/>
              <a:gd name="T8" fmla="*/ 420 w 438"/>
              <a:gd name="T9" fmla="*/ 41 h 458"/>
              <a:gd name="T10" fmla="*/ 426 w 438"/>
              <a:gd name="T11" fmla="*/ 35 h 458"/>
              <a:gd name="T12" fmla="*/ 433 w 438"/>
              <a:gd name="T13" fmla="*/ 28 h 458"/>
              <a:gd name="T14" fmla="*/ 436 w 438"/>
              <a:gd name="T15" fmla="*/ 19 h 458"/>
              <a:gd name="T16" fmla="*/ 438 w 438"/>
              <a:gd name="T17" fmla="*/ 15 h 458"/>
              <a:gd name="T18" fmla="*/ 438 w 438"/>
              <a:gd name="T19" fmla="*/ 11 h 458"/>
              <a:gd name="T20" fmla="*/ 438 w 438"/>
              <a:gd name="T21" fmla="*/ 11 h 458"/>
              <a:gd name="T22" fmla="*/ 438 w 438"/>
              <a:gd name="T23" fmla="*/ 7 h 458"/>
              <a:gd name="T24" fmla="*/ 436 w 438"/>
              <a:gd name="T25" fmla="*/ 4 h 458"/>
              <a:gd name="T26" fmla="*/ 434 w 438"/>
              <a:gd name="T27" fmla="*/ 2 h 458"/>
              <a:gd name="T28" fmla="*/ 432 w 438"/>
              <a:gd name="T29" fmla="*/ 1 h 458"/>
              <a:gd name="T30" fmla="*/ 430 w 438"/>
              <a:gd name="T31" fmla="*/ 0 h 458"/>
              <a:gd name="T32" fmla="*/ 426 w 438"/>
              <a:gd name="T33" fmla="*/ 0 h 458"/>
              <a:gd name="T34" fmla="*/ 423 w 438"/>
              <a:gd name="T35" fmla="*/ 1 h 458"/>
              <a:gd name="T36" fmla="*/ 420 w 438"/>
              <a:gd name="T37" fmla="*/ 3 h 458"/>
              <a:gd name="T38" fmla="*/ 334 w 438"/>
              <a:gd name="T39" fmla="*/ 52 h 458"/>
              <a:gd name="T40" fmla="*/ 318 w 438"/>
              <a:gd name="T41" fmla="*/ 73 h 458"/>
              <a:gd name="T42" fmla="*/ 247 w 438"/>
              <a:gd name="T43" fmla="*/ 287 h 458"/>
              <a:gd name="T44" fmla="*/ 18 w 438"/>
              <a:gd name="T45" fmla="*/ 418 h 458"/>
              <a:gd name="T46" fmla="*/ 18 w 438"/>
              <a:gd name="T47" fmla="*/ 418 h 458"/>
              <a:gd name="T48" fmla="*/ 11 w 438"/>
              <a:gd name="T49" fmla="*/ 423 h 458"/>
              <a:gd name="T50" fmla="*/ 6 w 438"/>
              <a:gd name="T51" fmla="*/ 431 h 458"/>
              <a:gd name="T52" fmla="*/ 1 w 438"/>
              <a:gd name="T53" fmla="*/ 438 h 458"/>
              <a:gd name="T54" fmla="*/ 1 w 438"/>
              <a:gd name="T55" fmla="*/ 443 h 458"/>
              <a:gd name="T56" fmla="*/ 0 w 438"/>
              <a:gd name="T57" fmla="*/ 447 h 458"/>
              <a:gd name="T58" fmla="*/ 0 w 438"/>
              <a:gd name="T59" fmla="*/ 447 h 458"/>
              <a:gd name="T60" fmla="*/ 1 w 438"/>
              <a:gd name="T61" fmla="*/ 450 h 458"/>
              <a:gd name="T62" fmla="*/ 2 w 438"/>
              <a:gd name="T63" fmla="*/ 453 h 458"/>
              <a:gd name="T64" fmla="*/ 3 w 438"/>
              <a:gd name="T65" fmla="*/ 455 h 458"/>
              <a:gd name="T66" fmla="*/ 6 w 438"/>
              <a:gd name="T67" fmla="*/ 458 h 458"/>
              <a:gd name="T68" fmla="*/ 8 w 438"/>
              <a:gd name="T69" fmla="*/ 458 h 458"/>
              <a:gd name="T70" fmla="*/ 11 w 438"/>
              <a:gd name="T71" fmla="*/ 458 h 458"/>
              <a:gd name="T72" fmla="*/ 15 w 438"/>
              <a:gd name="T73" fmla="*/ 458 h 458"/>
              <a:gd name="T74" fmla="*/ 19 w 438"/>
              <a:gd name="T75" fmla="*/ 455 h 458"/>
              <a:gd name="T76" fmla="*/ 259 w 438"/>
              <a:gd name="T77" fmla="*/ 317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8" h="458">
                <a:moveTo>
                  <a:pt x="259" y="317"/>
                </a:moveTo>
                <a:lnTo>
                  <a:pt x="276" y="297"/>
                </a:lnTo>
                <a:lnTo>
                  <a:pt x="346" y="83"/>
                </a:lnTo>
                <a:lnTo>
                  <a:pt x="420" y="41"/>
                </a:lnTo>
                <a:lnTo>
                  <a:pt x="420" y="41"/>
                </a:lnTo>
                <a:lnTo>
                  <a:pt x="426" y="35"/>
                </a:lnTo>
                <a:lnTo>
                  <a:pt x="433" y="28"/>
                </a:lnTo>
                <a:lnTo>
                  <a:pt x="436" y="19"/>
                </a:lnTo>
                <a:lnTo>
                  <a:pt x="438" y="15"/>
                </a:lnTo>
                <a:lnTo>
                  <a:pt x="438" y="11"/>
                </a:lnTo>
                <a:lnTo>
                  <a:pt x="438" y="11"/>
                </a:lnTo>
                <a:lnTo>
                  <a:pt x="438" y="7"/>
                </a:lnTo>
                <a:lnTo>
                  <a:pt x="436" y="4"/>
                </a:lnTo>
                <a:lnTo>
                  <a:pt x="434" y="2"/>
                </a:lnTo>
                <a:lnTo>
                  <a:pt x="432" y="1"/>
                </a:lnTo>
                <a:lnTo>
                  <a:pt x="430" y="0"/>
                </a:lnTo>
                <a:lnTo>
                  <a:pt x="426" y="0"/>
                </a:lnTo>
                <a:lnTo>
                  <a:pt x="423" y="1"/>
                </a:lnTo>
                <a:lnTo>
                  <a:pt x="420" y="3"/>
                </a:lnTo>
                <a:lnTo>
                  <a:pt x="334" y="52"/>
                </a:lnTo>
                <a:lnTo>
                  <a:pt x="318" y="73"/>
                </a:lnTo>
                <a:lnTo>
                  <a:pt x="247" y="287"/>
                </a:lnTo>
                <a:lnTo>
                  <a:pt x="18" y="418"/>
                </a:lnTo>
                <a:lnTo>
                  <a:pt x="18" y="418"/>
                </a:lnTo>
                <a:lnTo>
                  <a:pt x="11" y="423"/>
                </a:lnTo>
                <a:lnTo>
                  <a:pt x="6" y="431"/>
                </a:lnTo>
                <a:lnTo>
                  <a:pt x="1" y="438"/>
                </a:lnTo>
                <a:lnTo>
                  <a:pt x="1" y="443"/>
                </a:lnTo>
                <a:lnTo>
                  <a:pt x="0" y="447"/>
                </a:lnTo>
                <a:lnTo>
                  <a:pt x="0" y="447"/>
                </a:lnTo>
                <a:lnTo>
                  <a:pt x="1" y="450"/>
                </a:lnTo>
                <a:lnTo>
                  <a:pt x="2" y="453"/>
                </a:lnTo>
                <a:lnTo>
                  <a:pt x="3" y="455"/>
                </a:lnTo>
                <a:lnTo>
                  <a:pt x="6" y="458"/>
                </a:lnTo>
                <a:lnTo>
                  <a:pt x="8" y="458"/>
                </a:lnTo>
                <a:lnTo>
                  <a:pt x="11" y="458"/>
                </a:lnTo>
                <a:lnTo>
                  <a:pt x="15" y="458"/>
                </a:lnTo>
                <a:lnTo>
                  <a:pt x="19" y="455"/>
                </a:lnTo>
                <a:lnTo>
                  <a:pt x="259" y="3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S1iḍè">
            <a:extLst>
              <a:ext uri="{FF2B5EF4-FFF2-40B4-BE49-F238E27FC236}">
                <a16:creationId xmlns:a16="http://schemas.microsoft.com/office/drawing/2014/main" id="{22430EA1-2E1E-44EC-A2E7-8C676E2C17B0}"/>
              </a:ext>
            </a:extLst>
          </p:cNvPr>
          <p:cNvSpPr/>
          <p:nvPr/>
        </p:nvSpPr>
        <p:spPr bwMode="auto">
          <a:xfrm flipH="1">
            <a:off x="8184590" y="4954016"/>
            <a:ext cx="205808" cy="264523"/>
          </a:xfrm>
          <a:custGeom>
            <a:avLst/>
            <a:gdLst>
              <a:gd name="T0" fmla="*/ 97 w 337"/>
              <a:gd name="T1" fmla="*/ 111 h 502"/>
              <a:gd name="T2" fmla="*/ 118 w 337"/>
              <a:gd name="T3" fmla="*/ 46 h 502"/>
              <a:gd name="T4" fmla="*/ 140 w 337"/>
              <a:gd name="T5" fmla="*/ 45 h 502"/>
              <a:gd name="T6" fmla="*/ 153 w 337"/>
              <a:gd name="T7" fmla="*/ 109 h 502"/>
              <a:gd name="T8" fmla="*/ 165 w 337"/>
              <a:gd name="T9" fmla="*/ 86 h 502"/>
              <a:gd name="T10" fmla="*/ 184 w 337"/>
              <a:gd name="T11" fmla="*/ 10 h 502"/>
              <a:gd name="T12" fmla="*/ 207 w 337"/>
              <a:gd name="T13" fmla="*/ 2 h 502"/>
              <a:gd name="T14" fmla="*/ 221 w 337"/>
              <a:gd name="T15" fmla="*/ 52 h 502"/>
              <a:gd name="T16" fmla="*/ 329 w 337"/>
              <a:gd name="T17" fmla="*/ 22 h 502"/>
              <a:gd name="T18" fmla="*/ 332 w 337"/>
              <a:gd name="T19" fmla="*/ 312 h 502"/>
              <a:gd name="T20" fmla="*/ 6 w 337"/>
              <a:gd name="T21" fmla="*/ 496 h 502"/>
              <a:gd name="T22" fmla="*/ 8 w 337"/>
              <a:gd name="T23" fmla="*/ 208 h 502"/>
              <a:gd name="T24" fmla="*/ 122 w 337"/>
              <a:gd name="T25" fmla="*/ 54 h 502"/>
              <a:gd name="T26" fmla="*/ 108 w 337"/>
              <a:gd name="T27" fmla="*/ 82 h 502"/>
              <a:gd name="T28" fmla="*/ 145 w 337"/>
              <a:gd name="T29" fmla="*/ 127 h 502"/>
              <a:gd name="T30" fmla="*/ 138 w 337"/>
              <a:gd name="T31" fmla="*/ 64 h 502"/>
              <a:gd name="T32" fmla="*/ 196 w 337"/>
              <a:gd name="T33" fmla="*/ 12 h 502"/>
              <a:gd name="T34" fmla="*/ 177 w 337"/>
              <a:gd name="T35" fmla="*/ 41 h 502"/>
              <a:gd name="T36" fmla="*/ 174 w 337"/>
              <a:gd name="T37" fmla="*/ 110 h 502"/>
              <a:gd name="T38" fmla="*/ 210 w 337"/>
              <a:gd name="T39" fmla="*/ 32 h 502"/>
              <a:gd name="T40" fmla="*/ 36 w 337"/>
              <a:gd name="T41" fmla="*/ 463 h 502"/>
              <a:gd name="T42" fmla="*/ 304 w 337"/>
              <a:gd name="T43" fmla="*/ 77 h 502"/>
              <a:gd name="T44" fmla="*/ 176 w 337"/>
              <a:gd name="T45" fmla="*/ 151 h 502"/>
              <a:gd name="T46" fmla="*/ 102 w 337"/>
              <a:gd name="T47" fmla="*/ 195 h 502"/>
              <a:gd name="T48" fmla="*/ 228 w 337"/>
              <a:gd name="T49" fmla="*/ 244 h 502"/>
              <a:gd name="T50" fmla="*/ 245 w 337"/>
              <a:gd name="T51" fmla="*/ 225 h 502"/>
              <a:gd name="T52" fmla="*/ 236 w 337"/>
              <a:gd name="T53" fmla="*/ 223 h 502"/>
              <a:gd name="T54" fmla="*/ 217 w 337"/>
              <a:gd name="T55" fmla="*/ 225 h 502"/>
              <a:gd name="T56" fmla="*/ 247 w 337"/>
              <a:gd name="T57" fmla="*/ 204 h 502"/>
              <a:gd name="T58" fmla="*/ 262 w 337"/>
              <a:gd name="T59" fmla="*/ 208 h 502"/>
              <a:gd name="T60" fmla="*/ 256 w 337"/>
              <a:gd name="T61" fmla="*/ 238 h 502"/>
              <a:gd name="T62" fmla="*/ 235 w 337"/>
              <a:gd name="T63" fmla="*/ 258 h 502"/>
              <a:gd name="T64" fmla="*/ 242 w 337"/>
              <a:gd name="T65" fmla="*/ 263 h 502"/>
              <a:gd name="T66" fmla="*/ 263 w 337"/>
              <a:gd name="T67" fmla="*/ 243 h 502"/>
              <a:gd name="T68" fmla="*/ 244 w 337"/>
              <a:gd name="T69" fmla="*/ 277 h 502"/>
              <a:gd name="T70" fmla="*/ 223 w 337"/>
              <a:gd name="T71" fmla="*/ 283 h 502"/>
              <a:gd name="T72" fmla="*/ 216 w 337"/>
              <a:gd name="T73" fmla="*/ 263 h 502"/>
              <a:gd name="T74" fmla="*/ 164 w 337"/>
              <a:gd name="T75" fmla="*/ 257 h 502"/>
              <a:gd name="T76" fmla="*/ 196 w 337"/>
              <a:gd name="T77" fmla="*/ 233 h 502"/>
              <a:gd name="T78" fmla="*/ 189 w 337"/>
              <a:gd name="T79" fmla="*/ 252 h 502"/>
              <a:gd name="T80" fmla="*/ 175 w 337"/>
              <a:gd name="T81" fmla="*/ 271 h 502"/>
              <a:gd name="T82" fmla="*/ 205 w 337"/>
              <a:gd name="T83" fmla="*/ 261 h 502"/>
              <a:gd name="T84" fmla="*/ 207 w 337"/>
              <a:gd name="T85" fmla="*/ 294 h 502"/>
              <a:gd name="T86" fmla="*/ 187 w 337"/>
              <a:gd name="T87" fmla="*/ 310 h 502"/>
              <a:gd name="T88" fmla="*/ 157 w 337"/>
              <a:gd name="T89" fmla="*/ 280 h 502"/>
              <a:gd name="T90" fmla="*/ 175 w 337"/>
              <a:gd name="T91" fmla="*/ 298 h 502"/>
              <a:gd name="T92" fmla="*/ 185 w 337"/>
              <a:gd name="T93" fmla="*/ 297 h 502"/>
              <a:gd name="T94" fmla="*/ 193 w 337"/>
              <a:gd name="T95" fmla="*/ 281 h 502"/>
              <a:gd name="T96" fmla="*/ 183 w 337"/>
              <a:gd name="T97" fmla="*/ 281 h 502"/>
              <a:gd name="T98" fmla="*/ 145 w 337"/>
              <a:gd name="T99" fmla="*/ 334 h 502"/>
              <a:gd name="T100" fmla="*/ 109 w 337"/>
              <a:gd name="T101" fmla="*/ 294 h 502"/>
              <a:gd name="T102" fmla="*/ 116 w 337"/>
              <a:gd name="T103" fmla="*/ 333 h 502"/>
              <a:gd name="T104" fmla="*/ 85 w 337"/>
              <a:gd name="T105" fmla="*/ 371 h 502"/>
              <a:gd name="T106" fmla="*/ 63 w 337"/>
              <a:gd name="T107" fmla="*/ 379 h 502"/>
              <a:gd name="T108" fmla="*/ 76 w 337"/>
              <a:gd name="T109" fmla="*/ 360 h 502"/>
              <a:gd name="T110" fmla="*/ 99 w 337"/>
              <a:gd name="T111" fmla="*/ 339 h 502"/>
              <a:gd name="T112" fmla="*/ 61 w 337"/>
              <a:gd name="T113" fmla="*/ 338 h 502"/>
              <a:gd name="T114" fmla="*/ 80 w 337"/>
              <a:gd name="T115" fmla="*/ 301 h 502"/>
              <a:gd name="T116" fmla="*/ 97 w 337"/>
              <a:gd name="T117" fmla="*/ 309 h 502"/>
              <a:gd name="T118" fmla="*/ 81 w 337"/>
              <a:gd name="T119" fmla="*/ 319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7" h="502">
                <a:moveTo>
                  <a:pt x="8" y="208"/>
                </a:moveTo>
                <a:lnTo>
                  <a:pt x="97" y="157"/>
                </a:lnTo>
                <a:lnTo>
                  <a:pt x="97" y="157"/>
                </a:lnTo>
                <a:lnTo>
                  <a:pt x="96" y="142"/>
                </a:lnTo>
                <a:lnTo>
                  <a:pt x="96" y="142"/>
                </a:lnTo>
                <a:lnTo>
                  <a:pt x="96" y="126"/>
                </a:lnTo>
                <a:lnTo>
                  <a:pt x="97" y="111"/>
                </a:lnTo>
                <a:lnTo>
                  <a:pt x="98" y="97"/>
                </a:lnTo>
                <a:lnTo>
                  <a:pt x="100" y="83"/>
                </a:lnTo>
                <a:lnTo>
                  <a:pt x="100" y="83"/>
                </a:lnTo>
                <a:lnTo>
                  <a:pt x="103" y="71"/>
                </a:lnTo>
                <a:lnTo>
                  <a:pt x="108" y="59"/>
                </a:lnTo>
                <a:lnTo>
                  <a:pt x="115" y="51"/>
                </a:lnTo>
                <a:lnTo>
                  <a:pt x="118" y="46"/>
                </a:lnTo>
                <a:lnTo>
                  <a:pt x="122" y="44"/>
                </a:lnTo>
                <a:lnTo>
                  <a:pt x="122" y="44"/>
                </a:lnTo>
                <a:lnTo>
                  <a:pt x="127" y="42"/>
                </a:lnTo>
                <a:lnTo>
                  <a:pt x="130" y="41"/>
                </a:lnTo>
                <a:lnTo>
                  <a:pt x="134" y="41"/>
                </a:lnTo>
                <a:lnTo>
                  <a:pt x="137" y="43"/>
                </a:lnTo>
                <a:lnTo>
                  <a:pt x="140" y="45"/>
                </a:lnTo>
                <a:lnTo>
                  <a:pt x="143" y="47"/>
                </a:lnTo>
                <a:lnTo>
                  <a:pt x="146" y="56"/>
                </a:lnTo>
                <a:lnTo>
                  <a:pt x="146" y="56"/>
                </a:lnTo>
                <a:lnTo>
                  <a:pt x="149" y="67"/>
                </a:lnTo>
                <a:lnTo>
                  <a:pt x="152" y="79"/>
                </a:lnTo>
                <a:lnTo>
                  <a:pt x="153" y="93"/>
                </a:lnTo>
                <a:lnTo>
                  <a:pt x="153" y="109"/>
                </a:lnTo>
                <a:lnTo>
                  <a:pt x="153" y="109"/>
                </a:lnTo>
                <a:lnTo>
                  <a:pt x="153" y="122"/>
                </a:lnTo>
                <a:lnTo>
                  <a:pt x="165" y="115"/>
                </a:lnTo>
                <a:lnTo>
                  <a:pt x="165" y="115"/>
                </a:lnTo>
                <a:lnTo>
                  <a:pt x="165" y="101"/>
                </a:lnTo>
                <a:lnTo>
                  <a:pt x="165" y="101"/>
                </a:lnTo>
                <a:lnTo>
                  <a:pt x="165" y="86"/>
                </a:lnTo>
                <a:lnTo>
                  <a:pt x="165" y="70"/>
                </a:lnTo>
                <a:lnTo>
                  <a:pt x="167" y="56"/>
                </a:lnTo>
                <a:lnTo>
                  <a:pt x="170" y="42"/>
                </a:lnTo>
                <a:lnTo>
                  <a:pt x="170" y="42"/>
                </a:lnTo>
                <a:lnTo>
                  <a:pt x="173" y="30"/>
                </a:lnTo>
                <a:lnTo>
                  <a:pt x="177" y="19"/>
                </a:lnTo>
                <a:lnTo>
                  <a:pt x="184" y="10"/>
                </a:lnTo>
                <a:lnTo>
                  <a:pt x="187" y="5"/>
                </a:lnTo>
                <a:lnTo>
                  <a:pt x="192" y="3"/>
                </a:lnTo>
                <a:lnTo>
                  <a:pt x="192" y="3"/>
                </a:lnTo>
                <a:lnTo>
                  <a:pt x="195" y="1"/>
                </a:lnTo>
                <a:lnTo>
                  <a:pt x="200" y="0"/>
                </a:lnTo>
                <a:lnTo>
                  <a:pt x="203" y="0"/>
                </a:lnTo>
                <a:lnTo>
                  <a:pt x="207" y="2"/>
                </a:lnTo>
                <a:lnTo>
                  <a:pt x="209" y="4"/>
                </a:lnTo>
                <a:lnTo>
                  <a:pt x="211" y="8"/>
                </a:lnTo>
                <a:lnTo>
                  <a:pt x="216" y="15"/>
                </a:lnTo>
                <a:lnTo>
                  <a:pt x="216" y="15"/>
                </a:lnTo>
                <a:lnTo>
                  <a:pt x="218" y="26"/>
                </a:lnTo>
                <a:lnTo>
                  <a:pt x="220" y="38"/>
                </a:lnTo>
                <a:lnTo>
                  <a:pt x="221" y="52"/>
                </a:lnTo>
                <a:lnTo>
                  <a:pt x="222" y="68"/>
                </a:lnTo>
                <a:lnTo>
                  <a:pt x="222" y="68"/>
                </a:lnTo>
                <a:lnTo>
                  <a:pt x="222" y="81"/>
                </a:lnTo>
                <a:lnTo>
                  <a:pt x="322" y="23"/>
                </a:lnTo>
                <a:lnTo>
                  <a:pt x="322" y="23"/>
                </a:lnTo>
                <a:lnTo>
                  <a:pt x="325" y="22"/>
                </a:lnTo>
                <a:lnTo>
                  <a:pt x="329" y="22"/>
                </a:lnTo>
                <a:lnTo>
                  <a:pt x="330" y="24"/>
                </a:lnTo>
                <a:lnTo>
                  <a:pt x="331" y="28"/>
                </a:lnTo>
                <a:lnTo>
                  <a:pt x="337" y="299"/>
                </a:lnTo>
                <a:lnTo>
                  <a:pt x="337" y="299"/>
                </a:lnTo>
                <a:lnTo>
                  <a:pt x="337" y="304"/>
                </a:lnTo>
                <a:lnTo>
                  <a:pt x="334" y="309"/>
                </a:lnTo>
                <a:lnTo>
                  <a:pt x="332" y="312"/>
                </a:lnTo>
                <a:lnTo>
                  <a:pt x="329" y="315"/>
                </a:lnTo>
                <a:lnTo>
                  <a:pt x="15" y="501"/>
                </a:lnTo>
                <a:lnTo>
                  <a:pt x="15" y="501"/>
                </a:lnTo>
                <a:lnTo>
                  <a:pt x="11" y="502"/>
                </a:lnTo>
                <a:lnTo>
                  <a:pt x="8" y="501"/>
                </a:lnTo>
                <a:lnTo>
                  <a:pt x="7" y="499"/>
                </a:lnTo>
                <a:lnTo>
                  <a:pt x="6" y="496"/>
                </a:lnTo>
                <a:lnTo>
                  <a:pt x="0" y="223"/>
                </a:lnTo>
                <a:lnTo>
                  <a:pt x="0" y="223"/>
                </a:lnTo>
                <a:lnTo>
                  <a:pt x="0" y="219"/>
                </a:lnTo>
                <a:lnTo>
                  <a:pt x="2" y="215"/>
                </a:lnTo>
                <a:lnTo>
                  <a:pt x="5" y="211"/>
                </a:lnTo>
                <a:lnTo>
                  <a:pt x="8" y="208"/>
                </a:lnTo>
                <a:lnTo>
                  <a:pt x="8" y="208"/>
                </a:lnTo>
                <a:close/>
                <a:moveTo>
                  <a:pt x="138" y="64"/>
                </a:moveTo>
                <a:lnTo>
                  <a:pt x="138" y="64"/>
                </a:lnTo>
                <a:lnTo>
                  <a:pt x="135" y="57"/>
                </a:lnTo>
                <a:lnTo>
                  <a:pt x="131" y="54"/>
                </a:lnTo>
                <a:lnTo>
                  <a:pt x="129" y="53"/>
                </a:lnTo>
                <a:lnTo>
                  <a:pt x="127" y="53"/>
                </a:lnTo>
                <a:lnTo>
                  <a:pt x="122" y="54"/>
                </a:lnTo>
                <a:lnTo>
                  <a:pt x="122" y="54"/>
                </a:lnTo>
                <a:lnTo>
                  <a:pt x="122" y="54"/>
                </a:lnTo>
                <a:lnTo>
                  <a:pt x="118" y="58"/>
                </a:lnTo>
                <a:lnTo>
                  <a:pt x="115" y="64"/>
                </a:lnTo>
                <a:lnTo>
                  <a:pt x="111" y="71"/>
                </a:lnTo>
                <a:lnTo>
                  <a:pt x="108" y="82"/>
                </a:lnTo>
                <a:lnTo>
                  <a:pt x="108" y="82"/>
                </a:lnTo>
                <a:lnTo>
                  <a:pt x="107" y="94"/>
                </a:lnTo>
                <a:lnTo>
                  <a:pt x="104" y="108"/>
                </a:lnTo>
                <a:lnTo>
                  <a:pt x="104" y="122"/>
                </a:lnTo>
                <a:lnTo>
                  <a:pt x="104" y="137"/>
                </a:lnTo>
                <a:lnTo>
                  <a:pt x="104" y="137"/>
                </a:lnTo>
                <a:lnTo>
                  <a:pt x="104" y="151"/>
                </a:lnTo>
                <a:lnTo>
                  <a:pt x="145" y="127"/>
                </a:lnTo>
                <a:lnTo>
                  <a:pt x="145" y="127"/>
                </a:lnTo>
                <a:lnTo>
                  <a:pt x="145" y="113"/>
                </a:lnTo>
                <a:lnTo>
                  <a:pt x="145" y="113"/>
                </a:lnTo>
                <a:lnTo>
                  <a:pt x="144" y="98"/>
                </a:lnTo>
                <a:lnTo>
                  <a:pt x="143" y="85"/>
                </a:lnTo>
                <a:lnTo>
                  <a:pt x="140" y="73"/>
                </a:lnTo>
                <a:lnTo>
                  <a:pt x="138" y="64"/>
                </a:lnTo>
                <a:lnTo>
                  <a:pt x="138" y="64"/>
                </a:lnTo>
                <a:close/>
                <a:moveTo>
                  <a:pt x="208" y="24"/>
                </a:moveTo>
                <a:lnTo>
                  <a:pt x="208" y="24"/>
                </a:lnTo>
                <a:lnTo>
                  <a:pt x="204" y="16"/>
                </a:lnTo>
                <a:lnTo>
                  <a:pt x="201" y="13"/>
                </a:lnTo>
                <a:lnTo>
                  <a:pt x="199" y="12"/>
                </a:lnTo>
                <a:lnTo>
                  <a:pt x="196" y="12"/>
                </a:lnTo>
                <a:lnTo>
                  <a:pt x="192" y="13"/>
                </a:lnTo>
                <a:lnTo>
                  <a:pt x="192" y="13"/>
                </a:lnTo>
                <a:lnTo>
                  <a:pt x="192" y="13"/>
                </a:lnTo>
                <a:lnTo>
                  <a:pt x="187" y="17"/>
                </a:lnTo>
                <a:lnTo>
                  <a:pt x="183" y="23"/>
                </a:lnTo>
                <a:lnTo>
                  <a:pt x="180" y="30"/>
                </a:lnTo>
                <a:lnTo>
                  <a:pt x="177" y="41"/>
                </a:lnTo>
                <a:lnTo>
                  <a:pt x="177" y="41"/>
                </a:lnTo>
                <a:lnTo>
                  <a:pt x="175" y="53"/>
                </a:lnTo>
                <a:lnTo>
                  <a:pt x="174" y="67"/>
                </a:lnTo>
                <a:lnTo>
                  <a:pt x="173" y="81"/>
                </a:lnTo>
                <a:lnTo>
                  <a:pt x="173" y="97"/>
                </a:lnTo>
                <a:lnTo>
                  <a:pt x="173" y="97"/>
                </a:lnTo>
                <a:lnTo>
                  <a:pt x="174" y="110"/>
                </a:lnTo>
                <a:lnTo>
                  <a:pt x="213" y="86"/>
                </a:lnTo>
                <a:lnTo>
                  <a:pt x="213" y="86"/>
                </a:lnTo>
                <a:lnTo>
                  <a:pt x="213" y="72"/>
                </a:lnTo>
                <a:lnTo>
                  <a:pt x="213" y="72"/>
                </a:lnTo>
                <a:lnTo>
                  <a:pt x="213" y="58"/>
                </a:lnTo>
                <a:lnTo>
                  <a:pt x="212" y="44"/>
                </a:lnTo>
                <a:lnTo>
                  <a:pt x="210" y="32"/>
                </a:lnTo>
                <a:lnTo>
                  <a:pt x="208" y="24"/>
                </a:lnTo>
                <a:lnTo>
                  <a:pt x="208" y="24"/>
                </a:lnTo>
                <a:close/>
                <a:moveTo>
                  <a:pt x="33" y="462"/>
                </a:moveTo>
                <a:lnTo>
                  <a:pt x="33" y="462"/>
                </a:lnTo>
                <a:lnTo>
                  <a:pt x="33" y="463"/>
                </a:lnTo>
                <a:lnTo>
                  <a:pt x="34" y="463"/>
                </a:lnTo>
                <a:lnTo>
                  <a:pt x="36" y="463"/>
                </a:lnTo>
                <a:lnTo>
                  <a:pt x="306" y="302"/>
                </a:lnTo>
                <a:lnTo>
                  <a:pt x="306" y="302"/>
                </a:lnTo>
                <a:lnTo>
                  <a:pt x="309" y="300"/>
                </a:lnTo>
                <a:lnTo>
                  <a:pt x="310" y="297"/>
                </a:lnTo>
                <a:lnTo>
                  <a:pt x="305" y="79"/>
                </a:lnTo>
                <a:lnTo>
                  <a:pt x="305" y="79"/>
                </a:lnTo>
                <a:lnTo>
                  <a:pt x="304" y="77"/>
                </a:lnTo>
                <a:lnTo>
                  <a:pt x="303" y="77"/>
                </a:lnTo>
                <a:lnTo>
                  <a:pt x="302" y="78"/>
                </a:lnTo>
                <a:lnTo>
                  <a:pt x="218" y="127"/>
                </a:lnTo>
                <a:lnTo>
                  <a:pt x="213" y="130"/>
                </a:lnTo>
                <a:lnTo>
                  <a:pt x="209" y="133"/>
                </a:lnTo>
                <a:lnTo>
                  <a:pt x="181" y="149"/>
                </a:lnTo>
                <a:lnTo>
                  <a:pt x="176" y="151"/>
                </a:lnTo>
                <a:lnTo>
                  <a:pt x="172" y="154"/>
                </a:lnTo>
                <a:lnTo>
                  <a:pt x="149" y="167"/>
                </a:lnTo>
                <a:lnTo>
                  <a:pt x="144" y="171"/>
                </a:lnTo>
                <a:lnTo>
                  <a:pt x="139" y="173"/>
                </a:lnTo>
                <a:lnTo>
                  <a:pt x="112" y="190"/>
                </a:lnTo>
                <a:lnTo>
                  <a:pt x="107" y="192"/>
                </a:lnTo>
                <a:lnTo>
                  <a:pt x="102" y="195"/>
                </a:lnTo>
                <a:lnTo>
                  <a:pt x="30" y="238"/>
                </a:lnTo>
                <a:lnTo>
                  <a:pt x="30" y="238"/>
                </a:lnTo>
                <a:lnTo>
                  <a:pt x="28" y="241"/>
                </a:lnTo>
                <a:lnTo>
                  <a:pt x="27" y="243"/>
                </a:lnTo>
                <a:lnTo>
                  <a:pt x="33" y="462"/>
                </a:lnTo>
                <a:lnTo>
                  <a:pt x="33" y="462"/>
                </a:lnTo>
                <a:close/>
                <a:moveTo>
                  <a:pt x="228" y="244"/>
                </a:moveTo>
                <a:lnTo>
                  <a:pt x="228" y="244"/>
                </a:lnTo>
                <a:lnTo>
                  <a:pt x="233" y="239"/>
                </a:lnTo>
                <a:lnTo>
                  <a:pt x="233" y="239"/>
                </a:lnTo>
                <a:lnTo>
                  <a:pt x="238" y="234"/>
                </a:lnTo>
                <a:lnTo>
                  <a:pt x="238" y="234"/>
                </a:lnTo>
                <a:lnTo>
                  <a:pt x="244" y="229"/>
                </a:lnTo>
                <a:lnTo>
                  <a:pt x="245" y="225"/>
                </a:lnTo>
                <a:lnTo>
                  <a:pt x="245" y="225"/>
                </a:lnTo>
                <a:lnTo>
                  <a:pt x="245" y="222"/>
                </a:lnTo>
                <a:lnTo>
                  <a:pt x="242" y="221"/>
                </a:lnTo>
                <a:lnTo>
                  <a:pt x="242" y="221"/>
                </a:lnTo>
                <a:lnTo>
                  <a:pt x="239" y="222"/>
                </a:lnTo>
                <a:lnTo>
                  <a:pt x="236" y="223"/>
                </a:lnTo>
                <a:lnTo>
                  <a:pt x="236" y="223"/>
                </a:lnTo>
                <a:lnTo>
                  <a:pt x="230" y="228"/>
                </a:lnTo>
                <a:lnTo>
                  <a:pt x="230" y="228"/>
                </a:lnTo>
                <a:lnTo>
                  <a:pt x="226" y="233"/>
                </a:lnTo>
                <a:lnTo>
                  <a:pt x="221" y="238"/>
                </a:lnTo>
                <a:lnTo>
                  <a:pt x="219" y="242"/>
                </a:lnTo>
                <a:lnTo>
                  <a:pt x="217" y="243"/>
                </a:lnTo>
                <a:lnTo>
                  <a:pt x="217" y="225"/>
                </a:lnTo>
                <a:lnTo>
                  <a:pt x="217" y="225"/>
                </a:lnTo>
                <a:lnTo>
                  <a:pt x="226" y="217"/>
                </a:lnTo>
                <a:lnTo>
                  <a:pt x="226" y="217"/>
                </a:lnTo>
                <a:lnTo>
                  <a:pt x="236" y="208"/>
                </a:lnTo>
                <a:lnTo>
                  <a:pt x="236" y="208"/>
                </a:lnTo>
                <a:lnTo>
                  <a:pt x="242" y="205"/>
                </a:lnTo>
                <a:lnTo>
                  <a:pt x="247" y="204"/>
                </a:lnTo>
                <a:lnTo>
                  <a:pt x="247" y="204"/>
                </a:lnTo>
                <a:lnTo>
                  <a:pt x="253" y="203"/>
                </a:lnTo>
                <a:lnTo>
                  <a:pt x="256" y="204"/>
                </a:lnTo>
                <a:lnTo>
                  <a:pt x="256" y="204"/>
                </a:lnTo>
                <a:lnTo>
                  <a:pt x="259" y="205"/>
                </a:lnTo>
                <a:lnTo>
                  <a:pt x="262" y="208"/>
                </a:lnTo>
                <a:lnTo>
                  <a:pt x="262" y="208"/>
                </a:lnTo>
                <a:lnTo>
                  <a:pt x="263" y="212"/>
                </a:lnTo>
                <a:lnTo>
                  <a:pt x="263" y="216"/>
                </a:lnTo>
                <a:lnTo>
                  <a:pt x="263" y="216"/>
                </a:lnTo>
                <a:lnTo>
                  <a:pt x="263" y="223"/>
                </a:lnTo>
                <a:lnTo>
                  <a:pt x="260" y="231"/>
                </a:lnTo>
                <a:lnTo>
                  <a:pt x="260" y="231"/>
                </a:lnTo>
                <a:lnTo>
                  <a:pt x="256" y="238"/>
                </a:lnTo>
                <a:lnTo>
                  <a:pt x="250" y="244"/>
                </a:lnTo>
                <a:lnTo>
                  <a:pt x="250" y="244"/>
                </a:lnTo>
                <a:lnTo>
                  <a:pt x="245" y="248"/>
                </a:lnTo>
                <a:lnTo>
                  <a:pt x="245" y="248"/>
                </a:lnTo>
                <a:lnTo>
                  <a:pt x="240" y="254"/>
                </a:lnTo>
                <a:lnTo>
                  <a:pt x="240" y="254"/>
                </a:lnTo>
                <a:lnTo>
                  <a:pt x="235" y="258"/>
                </a:lnTo>
                <a:lnTo>
                  <a:pt x="233" y="263"/>
                </a:lnTo>
                <a:lnTo>
                  <a:pt x="233" y="263"/>
                </a:lnTo>
                <a:lnTo>
                  <a:pt x="235" y="266"/>
                </a:lnTo>
                <a:lnTo>
                  <a:pt x="237" y="266"/>
                </a:lnTo>
                <a:lnTo>
                  <a:pt x="237" y="266"/>
                </a:lnTo>
                <a:lnTo>
                  <a:pt x="239" y="265"/>
                </a:lnTo>
                <a:lnTo>
                  <a:pt x="242" y="263"/>
                </a:lnTo>
                <a:lnTo>
                  <a:pt x="242" y="263"/>
                </a:lnTo>
                <a:lnTo>
                  <a:pt x="249" y="258"/>
                </a:lnTo>
                <a:lnTo>
                  <a:pt x="249" y="258"/>
                </a:lnTo>
                <a:lnTo>
                  <a:pt x="255" y="253"/>
                </a:lnTo>
                <a:lnTo>
                  <a:pt x="255" y="253"/>
                </a:lnTo>
                <a:lnTo>
                  <a:pt x="259" y="247"/>
                </a:lnTo>
                <a:lnTo>
                  <a:pt x="263" y="243"/>
                </a:lnTo>
                <a:lnTo>
                  <a:pt x="264" y="242"/>
                </a:lnTo>
                <a:lnTo>
                  <a:pt x="265" y="260"/>
                </a:lnTo>
                <a:lnTo>
                  <a:pt x="265" y="260"/>
                </a:lnTo>
                <a:lnTo>
                  <a:pt x="255" y="269"/>
                </a:lnTo>
                <a:lnTo>
                  <a:pt x="255" y="269"/>
                </a:lnTo>
                <a:lnTo>
                  <a:pt x="249" y="274"/>
                </a:lnTo>
                <a:lnTo>
                  <a:pt x="244" y="277"/>
                </a:lnTo>
                <a:lnTo>
                  <a:pt x="244" y="277"/>
                </a:lnTo>
                <a:lnTo>
                  <a:pt x="237" y="281"/>
                </a:lnTo>
                <a:lnTo>
                  <a:pt x="231" y="283"/>
                </a:lnTo>
                <a:lnTo>
                  <a:pt x="231" y="283"/>
                </a:lnTo>
                <a:lnTo>
                  <a:pt x="227" y="284"/>
                </a:lnTo>
                <a:lnTo>
                  <a:pt x="223" y="283"/>
                </a:lnTo>
                <a:lnTo>
                  <a:pt x="223" y="283"/>
                </a:lnTo>
                <a:lnTo>
                  <a:pt x="220" y="282"/>
                </a:lnTo>
                <a:lnTo>
                  <a:pt x="218" y="279"/>
                </a:lnTo>
                <a:lnTo>
                  <a:pt x="218" y="279"/>
                </a:lnTo>
                <a:lnTo>
                  <a:pt x="216" y="275"/>
                </a:lnTo>
                <a:lnTo>
                  <a:pt x="216" y="271"/>
                </a:lnTo>
                <a:lnTo>
                  <a:pt x="216" y="271"/>
                </a:lnTo>
                <a:lnTo>
                  <a:pt x="216" y="263"/>
                </a:lnTo>
                <a:lnTo>
                  <a:pt x="218" y="257"/>
                </a:lnTo>
                <a:lnTo>
                  <a:pt x="218" y="257"/>
                </a:lnTo>
                <a:lnTo>
                  <a:pt x="222" y="250"/>
                </a:lnTo>
                <a:lnTo>
                  <a:pt x="228" y="244"/>
                </a:lnTo>
                <a:lnTo>
                  <a:pt x="228" y="244"/>
                </a:lnTo>
                <a:close/>
                <a:moveTo>
                  <a:pt x="164" y="257"/>
                </a:moveTo>
                <a:lnTo>
                  <a:pt x="164" y="257"/>
                </a:lnTo>
                <a:lnTo>
                  <a:pt x="167" y="253"/>
                </a:lnTo>
                <a:lnTo>
                  <a:pt x="172" y="248"/>
                </a:lnTo>
                <a:lnTo>
                  <a:pt x="179" y="243"/>
                </a:lnTo>
                <a:lnTo>
                  <a:pt x="185" y="239"/>
                </a:lnTo>
                <a:lnTo>
                  <a:pt x="185" y="239"/>
                </a:lnTo>
                <a:lnTo>
                  <a:pt x="196" y="233"/>
                </a:lnTo>
                <a:lnTo>
                  <a:pt x="196" y="233"/>
                </a:lnTo>
                <a:lnTo>
                  <a:pt x="205" y="230"/>
                </a:lnTo>
                <a:lnTo>
                  <a:pt x="205" y="247"/>
                </a:lnTo>
                <a:lnTo>
                  <a:pt x="204" y="248"/>
                </a:lnTo>
                <a:lnTo>
                  <a:pt x="204" y="248"/>
                </a:lnTo>
                <a:lnTo>
                  <a:pt x="196" y="249"/>
                </a:lnTo>
                <a:lnTo>
                  <a:pt x="196" y="249"/>
                </a:lnTo>
                <a:lnTo>
                  <a:pt x="189" y="252"/>
                </a:lnTo>
                <a:lnTo>
                  <a:pt x="189" y="252"/>
                </a:lnTo>
                <a:lnTo>
                  <a:pt x="183" y="256"/>
                </a:lnTo>
                <a:lnTo>
                  <a:pt x="179" y="260"/>
                </a:lnTo>
                <a:lnTo>
                  <a:pt x="179" y="260"/>
                </a:lnTo>
                <a:lnTo>
                  <a:pt x="175" y="265"/>
                </a:lnTo>
                <a:lnTo>
                  <a:pt x="175" y="270"/>
                </a:lnTo>
                <a:lnTo>
                  <a:pt x="175" y="271"/>
                </a:lnTo>
                <a:lnTo>
                  <a:pt x="175" y="271"/>
                </a:lnTo>
                <a:lnTo>
                  <a:pt x="190" y="263"/>
                </a:lnTo>
                <a:lnTo>
                  <a:pt x="190" y="263"/>
                </a:lnTo>
                <a:lnTo>
                  <a:pt x="195" y="261"/>
                </a:lnTo>
                <a:lnTo>
                  <a:pt x="201" y="261"/>
                </a:lnTo>
                <a:lnTo>
                  <a:pt x="201" y="261"/>
                </a:lnTo>
                <a:lnTo>
                  <a:pt x="205" y="261"/>
                </a:lnTo>
                <a:lnTo>
                  <a:pt x="209" y="265"/>
                </a:lnTo>
                <a:lnTo>
                  <a:pt x="209" y="265"/>
                </a:lnTo>
                <a:lnTo>
                  <a:pt x="210" y="269"/>
                </a:lnTo>
                <a:lnTo>
                  <a:pt x="211" y="275"/>
                </a:lnTo>
                <a:lnTo>
                  <a:pt x="211" y="275"/>
                </a:lnTo>
                <a:lnTo>
                  <a:pt x="210" y="284"/>
                </a:lnTo>
                <a:lnTo>
                  <a:pt x="207" y="294"/>
                </a:lnTo>
                <a:lnTo>
                  <a:pt x="207" y="294"/>
                </a:lnTo>
                <a:lnTo>
                  <a:pt x="201" y="301"/>
                </a:lnTo>
                <a:lnTo>
                  <a:pt x="198" y="304"/>
                </a:lnTo>
                <a:lnTo>
                  <a:pt x="194" y="307"/>
                </a:lnTo>
                <a:lnTo>
                  <a:pt x="194" y="307"/>
                </a:lnTo>
                <a:lnTo>
                  <a:pt x="187" y="310"/>
                </a:lnTo>
                <a:lnTo>
                  <a:pt x="187" y="310"/>
                </a:lnTo>
                <a:lnTo>
                  <a:pt x="183" y="311"/>
                </a:lnTo>
                <a:lnTo>
                  <a:pt x="183" y="311"/>
                </a:lnTo>
                <a:lnTo>
                  <a:pt x="180" y="310"/>
                </a:lnTo>
                <a:lnTo>
                  <a:pt x="176" y="309"/>
                </a:lnTo>
                <a:lnTo>
                  <a:pt x="176" y="316"/>
                </a:lnTo>
                <a:lnTo>
                  <a:pt x="158" y="326"/>
                </a:lnTo>
                <a:lnTo>
                  <a:pt x="157" y="280"/>
                </a:lnTo>
                <a:lnTo>
                  <a:pt x="157" y="280"/>
                </a:lnTo>
                <a:lnTo>
                  <a:pt x="157" y="273"/>
                </a:lnTo>
                <a:lnTo>
                  <a:pt x="158" y="268"/>
                </a:lnTo>
                <a:lnTo>
                  <a:pt x="161" y="262"/>
                </a:lnTo>
                <a:lnTo>
                  <a:pt x="164" y="257"/>
                </a:lnTo>
                <a:lnTo>
                  <a:pt x="164" y="257"/>
                </a:lnTo>
                <a:close/>
                <a:moveTo>
                  <a:pt x="175" y="298"/>
                </a:moveTo>
                <a:lnTo>
                  <a:pt x="175" y="298"/>
                </a:lnTo>
                <a:lnTo>
                  <a:pt x="177" y="299"/>
                </a:lnTo>
                <a:lnTo>
                  <a:pt x="180" y="299"/>
                </a:lnTo>
                <a:lnTo>
                  <a:pt x="180" y="299"/>
                </a:lnTo>
                <a:lnTo>
                  <a:pt x="183" y="298"/>
                </a:lnTo>
                <a:lnTo>
                  <a:pt x="185" y="297"/>
                </a:lnTo>
                <a:lnTo>
                  <a:pt x="185" y="297"/>
                </a:lnTo>
                <a:lnTo>
                  <a:pt x="189" y="295"/>
                </a:lnTo>
                <a:lnTo>
                  <a:pt x="191" y="292"/>
                </a:lnTo>
                <a:lnTo>
                  <a:pt x="191" y="292"/>
                </a:lnTo>
                <a:lnTo>
                  <a:pt x="193" y="288"/>
                </a:lnTo>
                <a:lnTo>
                  <a:pt x="193" y="284"/>
                </a:lnTo>
                <a:lnTo>
                  <a:pt x="193" y="284"/>
                </a:lnTo>
                <a:lnTo>
                  <a:pt x="193" y="281"/>
                </a:lnTo>
                <a:lnTo>
                  <a:pt x="192" y="280"/>
                </a:lnTo>
                <a:lnTo>
                  <a:pt x="192" y="280"/>
                </a:lnTo>
                <a:lnTo>
                  <a:pt x="190" y="279"/>
                </a:lnTo>
                <a:lnTo>
                  <a:pt x="189" y="279"/>
                </a:lnTo>
                <a:lnTo>
                  <a:pt x="189" y="279"/>
                </a:lnTo>
                <a:lnTo>
                  <a:pt x="183" y="281"/>
                </a:lnTo>
                <a:lnTo>
                  <a:pt x="183" y="281"/>
                </a:lnTo>
                <a:lnTo>
                  <a:pt x="175" y="284"/>
                </a:lnTo>
                <a:lnTo>
                  <a:pt x="175" y="298"/>
                </a:lnTo>
                <a:close/>
                <a:moveTo>
                  <a:pt x="145" y="334"/>
                </a:moveTo>
                <a:lnTo>
                  <a:pt x="128" y="344"/>
                </a:lnTo>
                <a:lnTo>
                  <a:pt x="126" y="249"/>
                </a:lnTo>
                <a:lnTo>
                  <a:pt x="144" y="239"/>
                </a:lnTo>
                <a:lnTo>
                  <a:pt x="145" y="334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93" y="294"/>
                </a:lnTo>
                <a:lnTo>
                  <a:pt x="99" y="292"/>
                </a:lnTo>
                <a:lnTo>
                  <a:pt x="104" y="293"/>
                </a:lnTo>
                <a:lnTo>
                  <a:pt x="109" y="294"/>
                </a:lnTo>
                <a:lnTo>
                  <a:pt x="109" y="294"/>
                </a:lnTo>
                <a:lnTo>
                  <a:pt x="112" y="297"/>
                </a:lnTo>
                <a:lnTo>
                  <a:pt x="116" y="302"/>
                </a:lnTo>
                <a:lnTo>
                  <a:pt x="117" y="309"/>
                </a:lnTo>
                <a:lnTo>
                  <a:pt x="118" y="316"/>
                </a:lnTo>
                <a:lnTo>
                  <a:pt x="118" y="316"/>
                </a:lnTo>
                <a:lnTo>
                  <a:pt x="117" y="325"/>
                </a:lnTo>
                <a:lnTo>
                  <a:pt x="116" y="333"/>
                </a:lnTo>
                <a:lnTo>
                  <a:pt x="113" y="340"/>
                </a:lnTo>
                <a:lnTo>
                  <a:pt x="109" y="348"/>
                </a:lnTo>
                <a:lnTo>
                  <a:pt x="109" y="348"/>
                </a:lnTo>
                <a:lnTo>
                  <a:pt x="104" y="354"/>
                </a:lnTo>
                <a:lnTo>
                  <a:pt x="99" y="361"/>
                </a:lnTo>
                <a:lnTo>
                  <a:pt x="92" y="366"/>
                </a:lnTo>
                <a:lnTo>
                  <a:pt x="85" y="371"/>
                </a:lnTo>
                <a:lnTo>
                  <a:pt x="85" y="371"/>
                </a:lnTo>
                <a:lnTo>
                  <a:pt x="78" y="376"/>
                </a:lnTo>
                <a:lnTo>
                  <a:pt x="78" y="376"/>
                </a:lnTo>
                <a:lnTo>
                  <a:pt x="72" y="378"/>
                </a:lnTo>
                <a:lnTo>
                  <a:pt x="72" y="378"/>
                </a:lnTo>
                <a:lnTo>
                  <a:pt x="66" y="379"/>
                </a:lnTo>
                <a:lnTo>
                  <a:pt x="63" y="379"/>
                </a:lnTo>
                <a:lnTo>
                  <a:pt x="62" y="362"/>
                </a:lnTo>
                <a:lnTo>
                  <a:pt x="64" y="361"/>
                </a:lnTo>
                <a:lnTo>
                  <a:pt x="67" y="361"/>
                </a:lnTo>
                <a:lnTo>
                  <a:pt x="71" y="361"/>
                </a:lnTo>
                <a:lnTo>
                  <a:pt x="71" y="361"/>
                </a:lnTo>
                <a:lnTo>
                  <a:pt x="76" y="360"/>
                </a:lnTo>
                <a:lnTo>
                  <a:pt x="76" y="360"/>
                </a:lnTo>
                <a:lnTo>
                  <a:pt x="83" y="357"/>
                </a:lnTo>
                <a:lnTo>
                  <a:pt x="83" y="357"/>
                </a:lnTo>
                <a:lnTo>
                  <a:pt x="90" y="352"/>
                </a:lnTo>
                <a:lnTo>
                  <a:pt x="90" y="352"/>
                </a:lnTo>
                <a:lnTo>
                  <a:pt x="94" y="347"/>
                </a:lnTo>
                <a:lnTo>
                  <a:pt x="94" y="347"/>
                </a:lnTo>
                <a:lnTo>
                  <a:pt x="99" y="339"/>
                </a:lnTo>
                <a:lnTo>
                  <a:pt x="99" y="339"/>
                </a:lnTo>
                <a:lnTo>
                  <a:pt x="99" y="335"/>
                </a:lnTo>
                <a:lnTo>
                  <a:pt x="100" y="330"/>
                </a:lnTo>
                <a:lnTo>
                  <a:pt x="61" y="353"/>
                </a:lnTo>
                <a:lnTo>
                  <a:pt x="61" y="346"/>
                </a:lnTo>
                <a:lnTo>
                  <a:pt x="61" y="346"/>
                </a:lnTo>
                <a:lnTo>
                  <a:pt x="61" y="338"/>
                </a:lnTo>
                <a:lnTo>
                  <a:pt x="62" y="330"/>
                </a:lnTo>
                <a:lnTo>
                  <a:pt x="64" y="324"/>
                </a:lnTo>
                <a:lnTo>
                  <a:pt x="67" y="317"/>
                </a:lnTo>
                <a:lnTo>
                  <a:pt x="67" y="317"/>
                </a:lnTo>
                <a:lnTo>
                  <a:pt x="71" y="311"/>
                </a:lnTo>
                <a:lnTo>
                  <a:pt x="75" y="306"/>
                </a:lnTo>
                <a:lnTo>
                  <a:pt x="80" y="301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100" y="317"/>
                </a:moveTo>
                <a:lnTo>
                  <a:pt x="100" y="317"/>
                </a:lnTo>
                <a:lnTo>
                  <a:pt x="99" y="312"/>
                </a:lnTo>
                <a:lnTo>
                  <a:pt x="97" y="309"/>
                </a:lnTo>
                <a:lnTo>
                  <a:pt x="97" y="309"/>
                </a:lnTo>
                <a:lnTo>
                  <a:pt x="94" y="309"/>
                </a:lnTo>
                <a:lnTo>
                  <a:pt x="92" y="309"/>
                </a:lnTo>
                <a:lnTo>
                  <a:pt x="88" y="310"/>
                </a:lnTo>
                <a:lnTo>
                  <a:pt x="88" y="310"/>
                </a:lnTo>
                <a:lnTo>
                  <a:pt x="83" y="313"/>
                </a:lnTo>
                <a:lnTo>
                  <a:pt x="81" y="319"/>
                </a:lnTo>
                <a:lnTo>
                  <a:pt x="81" y="319"/>
                </a:lnTo>
                <a:lnTo>
                  <a:pt x="79" y="324"/>
                </a:lnTo>
                <a:lnTo>
                  <a:pt x="79" y="330"/>
                </a:lnTo>
                <a:lnTo>
                  <a:pt x="100" y="3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ïŝļîďe">
            <a:extLst>
              <a:ext uri="{FF2B5EF4-FFF2-40B4-BE49-F238E27FC236}">
                <a16:creationId xmlns:a16="http://schemas.microsoft.com/office/drawing/2014/main" id="{B09BC666-603E-4B79-9E2C-100E02CCDEBF}"/>
              </a:ext>
            </a:extLst>
          </p:cNvPr>
          <p:cNvSpPr/>
          <p:nvPr/>
        </p:nvSpPr>
        <p:spPr>
          <a:xfrm>
            <a:off x="663742" y="1420214"/>
            <a:ext cx="577851" cy="57785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defRPr sz="3200"/>
            </a:pPr>
            <a:r>
              <a:rPr lang="en-US" altLang="zh-CN" sz="1600" b="1" dirty="0">
                <a:solidFill>
                  <a:schemeClr val="bg1"/>
                </a:solidFill>
              </a:rPr>
              <a:t>01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20" name="íṩḻîḓê">
            <a:extLst>
              <a:ext uri="{FF2B5EF4-FFF2-40B4-BE49-F238E27FC236}">
                <a16:creationId xmlns:a16="http://schemas.microsoft.com/office/drawing/2014/main" id="{187B9C8C-17B5-4159-AEDD-68CD98CAB006}"/>
              </a:ext>
            </a:extLst>
          </p:cNvPr>
          <p:cNvSpPr/>
          <p:nvPr/>
        </p:nvSpPr>
        <p:spPr bwMode="auto">
          <a:xfrm>
            <a:off x="1356551" y="163688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21" name="ïŝḷïḓè">
            <a:extLst>
              <a:ext uri="{FF2B5EF4-FFF2-40B4-BE49-F238E27FC236}">
                <a16:creationId xmlns:a16="http://schemas.microsoft.com/office/drawing/2014/main" id="{5CE99F45-3D92-42E6-A24C-742C29A3579F}"/>
              </a:ext>
            </a:extLst>
          </p:cNvPr>
          <p:cNvSpPr txBox="1"/>
          <p:nvPr/>
        </p:nvSpPr>
        <p:spPr bwMode="auto">
          <a:xfrm>
            <a:off x="1356551" y="1224000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6" name="íśḷîḓé">
            <a:extLst>
              <a:ext uri="{FF2B5EF4-FFF2-40B4-BE49-F238E27FC236}">
                <a16:creationId xmlns:a16="http://schemas.microsoft.com/office/drawing/2014/main" id="{2DD25EE4-7A12-4848-AD0C-CA92BC26415E}"/>
              </a:ext>
            </a:extLst>
          </p:cNvPr>
          <p:cNvSpPr/>
          <p:nvPr/>
        </p:nvSpPr>
        <p:spPr>
          <a:xfrm>
            <a:off x="663742" y="3146621"/>
            <a:ext cx="577851" cy="5778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defRPr sz="3200"/>
            </a:pPr>
            <a:r>
              <a:rPr lang="en-US" altLang="zh-CN" sz="1600" b="1" dirty="0">
                <a:solidFill>
                  <a:schemeClr val="bg1"/>
                </a:solidFill>
              </a:rPr>
              <a:t>02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7" name="íṡ1îḓé">
            <a:extLst>
              <a:ext uri="{FF2B5EF4-FFF2-40B4-BE49-F238E27FC236}">
                <a16:creationId xmlns:a16="http://schemas.microsoft.com/office/drawing/2014/main" id="{95CBAAEC-EA57-4907-97C3-0249CC724565}"/>
              </a:ext>
            </a:extLst>
          </p:cNvPr>
          <p:cNvSpPr/>
          <p:nvPr/>
        </p:nvSpPr>
        <p:spPr bwMode="auto">
          <a:xfrm>
            <a:off x="1356551" y="3363287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8" name="íŝļiḑe">
            <a:extLst>
              <a:ext uri="{FF2B5EF4-FFF2-40B4-BE49-F238E27FC236}">
                <a16:creationId xmlns:a16="http://schemas.microsoft.com/office/drawing/2014/main" id="{6562D799-92E7-49EC-8E31-5318D404E47B}"/>
              </a:ext>
            </a:extLst>
          </p:cNvPr>
          <p:cNvSpPr txBox="1"/>
          <p:nvPr/>
        </p:nvSpPr>
        <p:spPr bwMode="auto">
          <a:xfrm>
            <a:off x="1356551" y="2950407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F46C814-506F-48BC-AF8D-0C6D3FCFED22}"/>
              </a:ext>
            </a:extLst>
          </p:cNvPr>
          <p:cNvCxnSpPr/>
          <p:nvPr/>
        </p:nvCxnSpPr>
        <p:spPr>
          <a:xfrm>
            <a:off x="1476455" y="2730565"/>
            <a:ext cx="4929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$1îḋê">
            <a:extLst>
              <a:ext uri="{FF2B5EF4-FFF2-40B4-BE49-F238E27FC236}">
                <a16:creationId xmlns:a16="http://schemas.microsoft.com/office/drawing/2014/main" id="{BBBBC6DE-2C00-4D35-915C-03E5EDFC9B01}"/>
              </a:ext>
            </a:extLst>
          </p:cNvPr>
          <p:cNvSpPr/>
          <p:nvPr/>
        </p:nvSpPr>
        <p:spPr>
          <a:xfrm>
            <a:off x="663742" y="4873028"/>
            <a:ext cx="577851" cy="57785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defRPr sz="3200"/>
            </a:pPr>
            <a:r>
              <a:rPr lang="en-US" altLang="zh-CN" sz="16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4" name="íşḷîḑe">
            <a:extLst>
              <a:ext uri="{FF2B5EF4-FFF2-40B4-BE49-F238E27FC236}">
                <a16:creationId xmlns:a16="http://schemas.microsoft.com/office/drawing/2014/main" id="{4E85336E-0A28-45BD-A39B-26AEBD437B89}"/>
              </a:ext>
            </a:extLst>
          </p:cNvPr>
          <p:cNvSpPr/>
          <p:nvPr/>
        </p:nvSpPr>
        <p:spPr bwMode="auto">
          <a:xfrm>
            <a:off x="1356551" y="5089694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5" name="iṥlîḓe">
            <a:extLst>
              <a:ext uri="{FF2B5EF4-FFF2-40B4-BE49-F238E27FC236}">
                <a16:creationId xmlns:a16="http://schemas.microsoft.com/office/drawing/2014/main" id="{D037231F-6B76-4447-BF67-D3DF065B4E0B}"/>
              </a:ext>
            </a:extLst>
          </p:cNvPr>
          <p:cNvSpPr txBox="1"/>
          <p:nvPr/>
        </p:nvSpPr>
        <p:spPr bwMode="auto">
          <a:xfrm>
            <a:off x="1356551" y="467681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2255DA1-69CB-46FA-87CD-F6BA35995685}"/>
              </a:ext>
            </a:extLst>
          </p:cNvPr>
          <p:cNvCxnSpPr/>
          <p:nvPr/>
        </p:nvCxnSpPr>
        <p:spPr>
          <a:xfrm>
            <a:off x="1476455" y="6143625"/>
            <a:ext cx="4929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618096C-4B35-4A5C-9B8D-F0F42CB2988B}"/>
              </a:ext>
            </a:extLst>
          </p:cNvPr>
          <p:cNvCxnSpPr/>
          <p:nvPr/>
        </p:nvCxnSpPr>
        <p:spPr>
          <a:xfrm>
            <a:off x="1476455" y="4398558"/>
            <a:ext cx="4929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294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ïṡḷíḓê"/>
          <p:cNvSpPr/>
          <p:nvPr/>
        </p:nvSpPr>
        <p:spPr>
          <a:xfrm>
            <a:off x="906425" y="1841310"/>
            <a:ext cx="965063" cy="937433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ṧļîḓé"/>
          <p:cNvSpPr/>
          <p:nvPr/>
        </p:nvSpPr>
        <p:spPr>
          <a:xfrm>
            <a:off x="906425" y="3183562"/>
            <a:ext cx="965063" cy="937436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s1iďê"/>
          <p:cNvSpPr/>
          <p:nvPr/>
        </p:nvSpPr>
        <p:spPr>
          <a:xfrm>
            <a:off x="906425" y="4527725"/>
            <a:ext cx="965063" cy="937436"/>
          </a:xfrm>
          <a:prstGeom prst="flowChartOffpageConnecto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ïṩľïḋe"/>
          <p:cNvSpPr txBox="1"/>
          <p:nvPr/>
        </p:nvSpPr>
        <p:spPr>
          <a:xfrm>
            <a:off x="1871489" y="1835088"/>
            <a:ext cx="1222624" cy="323165"/>
          </a:xfrm>
          <a:prstGeom prst="rect">
            <a:avLst/>
          </a:prstGeom>
          <a:noFill/>
        </p:spPr>
        <p:txBody>
          <a:bodyPr wrap="none" lIns="144000" tIns="0" rIns="0" bIns="0" anchor="ctr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36" name="ísľíḑê"/>
          <p:cNvSpPr txBox="1"/>
          <p:nvPr/>
        </p:nvSpPr>
        <p:spPr>
          <a:xfrm>
            <a:off x="1871488" y="2139017"/>
            <a:ext cx="3495537" cy="484748"/>
          </a:xfrm>
          <a:prstGeom prst="rect">
            <a:avLst/>
          </a:prstGeom>
          <a:noFill/>
        </p:spPr>
        <p:txBody>
          <a:bodyPr wrap="square" lIns="144000" tIns="0" rIns="0" bIns="0" anchor="t">
            <a:normAutofit fontScale="92500"/>
          </a:bodyPr>
          <a:lstStyle/>
          <a:p>
            <a:pPr defTabSz="121917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</a:p>
        </p:txBody>
      </p:sp>
      <p:sp>
        <p:nvSpPr>
          <p:cNvPr id="33" name="ïśḷïḍè"/>
          <p:cNvSpPr txBox="1"/>
          <p:nvPr/>
        </p:nvSpPr>
        <p:spPr>
          <a:xfrm>
            <a:off x="1871489" y="3135776"/>
            <a:ext cx="1222624" cy="323165"/>
          </a:xfrm>
          <a:prstGeom prst="rect">
            <a:avLst/>
          </a:prstGeom>
          <a:noFill/>
        </p:spPr>
        <p:txBody>
          <a:bodyPr wrap="none" lIns="144000" tIns="0" rIns="0" bIns="0" anchor="ctr">
            <a:normAutofit/>
          </a:bodyPr>
          <a:lstStyle/>
          <a:p>
            <a:r>
              <a:rPr lang="zh-CN" altLang="en-US" sz="14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34" name="ïslíḋê"/>
          <p:cNvSpPr txBox="1"/>
          <p:nvPr/>
        </p:nvSpPr>
        <p:spPr>
          <a:xfrm>
            <a:off x="1871488" y="3439705"/>
            <a:ext cx="3495537" cy="484748"/>
          </a:xfrm>
          <a:prstGeom prst="rect">
            <a:avLst/>
          </a:prstGeom>
          <a:noFill/>
        </p:spPr>
        <p:txBody>
          <a:bodyPr wrap="square" lIns="144000" tIns="0" rIns="0" bIns="0" anchor="t">
            <a:normAutofit fontScale="92500"/>
          </a:bodyPr>
          <a:lstStyle/>
          <a:p>
            <a:pPr defTabSz="121917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</a:p>
        </p:txBody>
      </p:sp>
      <p:sp>
        <p:nvSpPr>
          <p:cNvPr id="31" name="ïŝľîḋé"/>
          <p:cNvSpPr txBox="1"/>
          <p:nvPr/>
        </p:nvSpPr>
        <p:spPr>
          <a:xfrm>
            <a:off x="1871489" y="4510712"/>
            <a:ext cx="1222624" cy="323165"/>
          </a:xfrm>
          <a:prstGeom prst="rect">
            <a:avLst/>
          </a:prstGeom>
          <a:noFill/>
        </p:spPr>
        <p:txBody>
          <a:bodyPr wrap="none" lIns="144000" tIns="0" rIns="0" bIns="0" anchor="ctr">
            <a:normAutofit/>
          </a:bodyPr>
          <a:lstStyle/>
          <a:p>
            <a:r>
              <a:rPr lang="zh-CN" altLang="en-US" sz="1400" b="1">
                <a:solidFill>
                  <a:schemeClr val="accent5"/>
                </a:solidFill>
              </a:rPr>
              <a:t>标题文本预设</a:t>
            </a:r>
          </a:p>
        </p:txBody>
      </p:sp>
      <p:sp>
        <p:nvSpPr>
          <p:cNvPr id="32" name="išḷíḋé"/>
          <p:cNvSpPr txBox="1"/>
          <p:nvPr/>
        </p:nvSpPr>
        <p:spPr>
          <a:xfrm>
            <a:off x="1871488" y="4814641"/>
            <a:ext cx="3495537" cy="484748"/>
          </a:xfrm>
          <a:prstGeom prst="rect">
            <a:avLst/>
          </a:prstGeom>
          <a:noFill/>
        </p:spPr>
        <p:txBody>
          <a:bodyPr wrap="square" lIns="144000" tIns="0" rIns="0" bIns="0" anchor="t">
            <a:normAutofit fontScale="92500"/>
          </a:bodyPr>
          <a:lstStyle/>
          <a:p>
            <a:pPr defTabSz="121917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</a:p>
        </p:txBody>
      </p:sp>
      <p:sp>
        <p:nvSpPr>
          <p:cNvPr id="12" name="íš1îḓé"/>
          <p:cNvSpPr/>
          <p:nvPr/>
        </p:nvSpPr>
        <p:spPr>
          <a:xfrm>
            <a:off x="10320514" y="1839398"/>
            <a:ext cx="965063" cy="937436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îş1îḑé"/>
          <p:cNvSpPr/>
          <p:nvPr/>
        </p:nvSpPr>
        <p:spPr>
          <a:xfrm>
            <a:off x="10320514" y="3183563"/>
            <a:ext cx="965063" cy="937436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ïşḷîdê"/>
          <p:cNvSpPr/>
          <p:nvPr/>
        </p:nvSpPr>
        <p:spPr>
          <a:xfrm>
            <a:off x="10320514" y="4527724"/>
            <a:ext cx="965063" cy="937437"/>
          </a:xfrm>
          <a:prstGeom prst="flowChartOffpage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5" name="Straight Connector 18"/>
          <p:cNvCxnSpPr/>
          <p:nvPr/>
        </p:nvCxnSpPr>
        <p:spPr>
          <a:xfrm flipV="1">
            <a:off x="6096000" y="1774337"/>
            <a:ext cx="0" cy="366154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ṩ1îdè"/>
          <p:cNvSpPr>
            <a:spLocks/>
          </p:cNvSpPr>
          <p:nvPr/>
        </p:nvSpPr>
        <p:spPr bwMode="auto">
          <a:xfrm>
            <a:off x="10572616" y="3421852"/>
            <a:ext cx="460856" cy="460856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îšḻïḍê"/>
          <p:cNvSpPr>
            <a:spLocks/>
          </p:cNvSpPr>
          <p:nvPr/>
        </p:nvSpPr>
        <p:spPr bwMode="auto">
          <a:xfrm>
            <a:off x="1142041" y="2063112"/>
            <a:ext cx="493827" cy="493827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ṣ1iḍé"/>
          <p:cNvSpPr>
            <a:spLocks/>
          </p:cNvSpPr>
          <p:nvPr/>
        </p:nvSpPr>
        <p:spPr bwMode="auto">
          <a:xfrm>
            <a:off x="1167880" y="3431204"/>
            <a:ext cx="442149" cy="44214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íśľîḓè"/>
          <p:cNvSpPr>
            <a:spLocks/>
          </p:cNvSpPr>
          <p:nvPr/>
        </p:nvSpPr>
        <p:spPr bwMode="auto">
          <a:xfrm>
            <a:off x="1191195" y="4707525"/>
            <a:ext cx="395520" cy="577832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î$1ïḓè"/>
          <p:cNvSpPr>
            <a:spLocks/>
          </p:cNvSpPr>
          <p:nvPr/>
        </p:nvSpPr>
        <p:spPr bwMode="auto">
          <a:xfrm>
            <a:off x="10550458" y="2118676"/>
            <a:ext cx="505173" cy="37888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ïṡḷïḓê"/>
          <p:cNvSpPr>
            <a:spLocks/>
          </p:cNvSpPr>
          <p:nvPr/>
        </p:nvSpPr>
        <p:spPr bwMode="auto">
          <a:xfrm>
            <a:off x="10600805" y="4807004"/>
            <a:ext cx="404481" cy="378881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íṧḻîdê"/>
          <p:cNvSpPr txBox="1"/>
          <p:nvPr/>
        </p:nvSpPr>
        <p:spPr>
          <a:xfrm>
            <a:off x="9097890" y="1823350"/>
            <a:ext cx="1222624" cy="323165"/>
          </a:xfrm>
          <a:prstGeom prst="rect">
            <a:avLst/>
          </a:prstGeom>
          <a:noFill/>
        </p:spPr>
        <p:txBody>
          <a:bodyPr wrap="none" lIns="0" tIns="0" rIns="144000" bIns="0" anchor="ctr">
            <a:normAutofit/>
          </a:bodyPr>
          <a:lstStyle/>
          <a:p>
            <a:pPr algn="r"/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30" name="îŝļíḍe"/>
          <p:cNvSpPr txBox="1"/>
          <p:nvPr/>
        </p:nvSpPr>
        <p:spPr>
          <a:xfrm>
            <a:off x="6824977" y="2127279"/>
            <a:ext cx="3495537" cy="484748"/>
          </a:xfrm>
          <a:prstGeom prst="rect">
            <a:avLst/>
          </a:prstGeom>
          <a:noFill/>
        </p:spPr>
        <p:txBody>
          <a:bodyPr wrap="square" lIns="0" tIns="0" rIns="144000" bIns="0" anchor="t">
            <a:normAutofit fontScale="92500"/>
          </a:bodyPr>
          <a:lstStyle/>
          <a:p>
            <a:pPr algn="r" defTabSz="121917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</a:p>
        </p:txBody>
      </p:sp>
      <p:sp>
        <p:nvSpPr>
          <p:cNvPr id="27" name="íṣľiḍê"/>
          <p:cNvSpPr txBox="1"/>
          <p:nvPr/>
        </p:nvSpPr>
        <p:spPr>
          <a:xfrm>
            <a:off x="9097890" y="3179254"/>
            <a:ext cx="1222624" cy="323165"/>
          </a:xfrm>
          <a:prstGeom prst="rect">
            <a:avLst/>
          </a:prstGeom>
          <a:noFill/>
        </p:spPr>
        <p:txBody>
          <a:bodyPr wrap="none" lIns="0" tIns="0" rIns="144000" bIns="0" anchor="ctr">
            <a:normAutofit/>
          </a:bodyPr>
          <a:lstStyle/>
          <a:p>
            <a:pPr algn="r"/>
            <a:r>
              <a:rPr lang="zh-CN" altLang="en-US" sz="1400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28" name="íṧļîďê"/>
          <p:cNvSpPr txBox="1"/>
          <p:nvPr/>
        </p:nvSpPr>
        <p:spPr>
          <a:xfrm>
            <a:off x="6824977" y="3483183"/>
            <a:ext cx="3495537" cy="484748"/>
          </a:xfrm>
          <a:prstGeom prst="rect">
            <a:avLst/>
          </a:prstGeom>
          <a:noFill/>
        </p:spPr>
        <p:txBody>
          <a:bodyPr wrap="square" lIns="0" tIns="0" rIns="144000" bIns="0" anchor="t">
            <a:normAutofit fontScale="92500"/>
          </a:bodyPr>
          <a:lstStyle/>
          <a:p>
            <a:pPr algn="r" defTabSz="121917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</a:p>
        </p:txBody>
      </p:sp>
      <p:sp>
        <p:nvSpPr>
          <p:cNvPr id="25" name="íŝ1îde"/>
          <p:cNvSpPr txBox="1"/>
          <p:nvPr/>
        </p:nvSpPr>
        <p:spPr>
          <a:xfrm>
            <a:off x="9097890" y="4523411"/>
            <a:ext cx="1222624" cy="323165"/>
          </a:xfrm>
          <a:prstGeom prst="rect">
            <a:avLst/>
          </a:prstGeom>
          <a:noFill/>
        </p:spPr>
        <p:txBody>
          <a:bodyPr wrap="none" lIns="0" tIns="0" rIns="144000" bIns="0" anchor="ctr">
            <a:normAutofit/>
          </a:bodyPr>
          <a:lstStyle/>
          <a:p>
            <a:pPr algn="r"/>
            <a:r>
              <a:rPr lang="zh-CN" altLang="en-US" sz="1400" b="1">
                <a:solidFill>
                  <a:schemeClr val="accent6"/>
                </a:solidFill>
              </a:rPr>
              <a:t>标题文本预设</a:t>
            </a:r>
          </a:p>
        </p:txBody>
      </p:sp>
      <p:sp>
        <p:nvSpPr>
          <p:cNvPr id="26" name="iṡḷiḓé"/>
          <p:cNvSpPr txBox="1"/>
          <p:nvPr/>
        </p:nvSpPr>
        <p:spPr>
          <a:xfrm>
            <a:off x="6824977" y="4827340"/>
            <a:ext cx="3495537" cy="484748"/>
          </a:xfrm>
          <a:prstGeom prst="rect">
            <a:avLst/>
          </a:prstGeom>
          <a:noFill/>
        </p:spPr>
        <p:txBody>
          <a:bodyPr wrap="square" lIns="0" tIns="0" rIns="144000" bIns="0" anchor="t">
            <a:normAutofit fontScale="92500"/>
          </a:bodyPr>
          <a:lstStyle/>
          <a:p>
            <a:pPr algn="r" defTabSz="121917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</a:p>
        </p:txBody>
      </p:sp>
    </p:spTree>
    <p:extLst>
      <p:ext uri="{BB962C8B-B14F-4D97-AF65-F5344CB8AC3E}">
        <p14:creationId xmlns:p14="http://schemas.microsoft.com/office/powerpoint/2010/main" val="119290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34" name="îŝḷiḓê"/>
          <p:cNvSpPr/>
          <p:nvPr/>
        </p:nvSpPr>
        <p:spPr bwMode="auto">
          <a:xfrm>
            <a:off x="7096550" y="2944194"/>
            <a:ext cx="1880058" cy="1148925"/>
          </a:xfrm>
          <a:prstGeom prst="homePlate">
            <a:avLst>
              <a:gd name="adj" fmla="val 39555"/>
            </a:avLst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ṣ1iďé"/>
          <p:cNvSpPr/>
          <p:nvPr/>
        </p:nvSpPr>
        <p:spPr bwMode="auto">
          <a:xfrm>
            <a:off x="8586385" y="2942105"/>
            <a:ext cx="678244" cy="1153103"/>
          </a:xfrm>
          <a:prstGeom prst="chevron">
            <a:avLst>
              <a:gd name="adj" fmla="val 67329"/>
            </a:avLst>
          </a:prstGeom>
          <a:solidFill>
            <a:schemeClr val="accent4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ṧlidè"/>
          <p:cNvSpPr>
            <a:spLocks/>
          </p:cNvSpPr>
          <p:nvPr/>
        </p:nvSpPr>
        <p:spPr bwMode="auto">
          <a:xfrm>
            <a:off x="3904837" y="1747334"/>
            <a:ext cx="815156" cy="389901"/>
          </a:xfrm>
          <a:custGeom>
            <a:avLst/>
            <a:gdLst/>
            <a:ahLst/>
            <a:cxnLst>
              <a:cxn ang="0">
                <a:pos x="566" y="257"/>
              </a:cxn>
              <a:cxn ang="0">
                <a:pos x="0" y="257"/>
              </a:cxn>
              <a:cxn ang="0">
                <a:pos x="0" y="0"/>
              </a:cxn>
              <a:cxn ang="0">
                <a:pos x="351" y="0"/>
              </a:cxn>
              <a:cxn ang="0">
                <a:pos x="566" y="257"/>
              </a:cxn>
            </a:cxnLst>
            <a:rect l="0" t="0" r="r" b="b"/>
            <a:pathLst>
              <a:path w="566" h="257">
                <a:moveTo>
                  <a:pt x="566" y="257"/>
                </a:moveTo>
                <a:lnTo>
                  <a:pt x="0" y="257"/>
                </a:lnTo>
                <a:lnTo>
                  <a:pt x="0" y="0"/>
                </a:lnTo>
                <a:lnTo>
                  <a:pt x="351" y="0"/>
                </a:lnTo>
                <a:lnTo>
                  <a:pt x="566" y="25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ṡḷiḑè"/>
          <p:cNvSpPr/>
          <p:nvPr/>
        </p:nvSpPr>
        <p:spPr bwMode="auto">
          <a:xfrm>
            <a:off x="4329378" y="2136518"/>
            <a:ext cx="390218" cy="69681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ŝliḑè"/>
          <p:cNvSpPr>
            <a:spLocks/>
          </p:cNvSpPr>
          <p:nvPr/>
        </p:nvSpPr>
        <p:spPr bwMode="auto">
          <a:xfrm flipH="1" flipV="1">
            <a:off x="4330672" y="2833336"/>
            <a:ext cx="1558156" cy="393573"/>
          </a:xfrm>
          <a:custGeom>
            <a:avLst/>
            <a:gdLst/>
            <a:ahLst/>
            <a:cxnLst>
              <a:cxn ang="0">
                <a:pos x="795" y="213"/>
              </a:cxn>
              <a:cxn ang="0">
                <a:pos x="0" y="213"/>
              </a:cxn>
              <a:cxn ang="0">
                <a:pos x="0" y="0"/>
              </a:cxn>
              <a:cxn ang="0">
                <a:pos x="626" y="0"/>
              </a:cxn>
              <a:cxn ang="0">
                <a:pos x="795" y="213"/>
              </a:cxn>
              <a:cxn ang="0">
                <a:pos x="795" y="213"/>
              </a:cxn>
              <a:cxn ang="0">
                <a:pos x="795" y="213"/>
              </a:cxn>
            </a:cxnLst>
            <a:rect l="0" t="0" r="r" b="b"/>
            <a:pathLst>
              <a:path w="795" h="213">
                <a:moveTo>
                  <a:pt x="795" y="213"/>
                </a:moveTo>
                <a:lnTo>
                  <a:pt x="0" y="213"/>
                </a:lnTo>
                <a:lnTo>
                  <a:pt x="0" y="0"/>
                </a:lnTo>
                <a:lnTo>
                  <a:pt x="626" y="0"/>
                </a:lnTo>
                <a:lnTo>
                  <a:pt x="795" y="213"/>
                </a:lnTo>
                <a:lnTo>
                  <a:pt x="795" y="213"/>
                </a:lnTo>
                <a:lnTo>
                  <a:pt x="795" y="21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ṩľiḋé"/>
          <p:cNvSpPr>
            <a:spLocks/>
          </p:cNvSpPr>
          <p:nvPr/>
        </p:nvSpPr>
        <p:spPr bwMode="auto">
          <a:xfrm flipV="1">
            <a:off x="3904838" y="4910629"/>
            <a:ext cx="815156" cy="389901"/>
          </a:xfrm>
          <a:custGeom>
            <a:avLst/>
            <a:gdLst/>
            <a:ahLst/>
            <a:cxnLst>
              <a:cxn ang="0">
                <a:pos x="566" y="257"/>
              </a:cxn>
              <a:cxn ang="0">
                <a:pos x="0" y="257"/>
              </a:cxn>
              <a:cxn ang="0">
                <a:pos x="0" y="0"/>
              </a:cxn>
              <a:cxn ang="0">
                <a:pos x="351" y="0"/>
              </a:cxn>
              <a:cxn ang="0">
                <a:pos x="566" y="257"/>
              </a:cxn>
            </a:cxnLst>
            <a:rect l="0" t="0" r="r" b="b"/>
            <a:pathLst>
              <a:path w="566" h="257">
                <a:moveTo>
                  <a:pt x="566" y="257"/>
                </a:moveTo>
                <a:lnTo>
                  <a:pt x="0" y="257"/>
                </a:lnTo>
                <a:lnTo>
                  <a:pt x="0" y="0"/>
                </a:lnTo>
                <a:lnTo>
                  <a:pt x="351" y="0"/>
                </a:lnTo>
                <a:lnTo>
                  <a:pt x="566" y="25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îSľíḓé"/>
          <p:cNvSpPr/>
          <p:nvPr/>
        </p:nvSpPr>
        <p:spPr bwMode="auto">
          <a:xfrm flipV="1">
            <a:off x="4329379" y="4214528"/>
            <a:ext cx="390218" cy="6968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š1ïďè"/>
          <p:cNvSpPr>
            <a:spLocks/>
          </p:cNvSpPr>
          <p:nvPr/>
        </p:nvSpPr>
        <p:spPr bwMode="auto">
          <a:xfrm flipH="1">
            <a:off x="4330673" y="3820955"/>
            <a:ext cx="1558157" cy="393573"/>
          </a:xfrm>
          <a:custGeom>
            <a:avLst/>
            <a:gdLst/>
            <a:ahLst/>
            <a:cxnLst>
              <a:cxn ang="0">
                <a:pos x="795" y="213"/>
              </a:cxn>
              <a:cxn ang="0">
                <a:pos x="0" y="213"/>
              </a:cxn>
              <a:cxn ang="0">
                <a:pos x="0" y="0"/>
              </a:cxn>
              <a:cxn ang="0">
                <a:pos x="626" y="0"/>
              </a:cxn>
              <a:cxn ang="0">
                <a:pos x="795" y="213"/>
              </a:cxn>
              <a:cxn ang="0">
                <a:pos x="795" y="213"/>
              </a:cxn>
              <a:cxn ang="0">
                <a:pos x="795" y="213"/>
              </a:cxn>
            </a:cxnLst>
            <a:rect l="0" t="0" r="r" b="b"/>
            <a:pathLst>
              <a:path w="795" h="213">
                <a:moveTo>
                  <a:pt x="795" y="213"/>
                </a:moveTo>
                <a:lnTo>
                  <a:pt x="0" y="213"/>
                </a:lnTo>
                <a:lnTo>
                  <a:pt x="0" y="0"/>
                </a:lnTo>
                <a:lnTo>
                  <a:pt x="626" y="0"/>
                </a:lnTo>
                <a:lnTo>
                  <a:pt x="795" y="213"/>
                </a:lnTo>
                <a:lnTo>
                  <a:pt x="795" y="213"/>
                </a:lnTo>
                <a:lnTo>
                  <a:pt x="795" y="21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îṡľîḋè"/>
          <p:cNvSpPr>
            <a:spLocks/>
          </p:cNvSpPr>
          <p:nvPr/>
        </p:nvSpPr>
        <p:spPr bwMode="auto">
          <a:xfrm flipH="1">
            <a:off x="3904837" y="3326839"/>
            <a:ext cx="1983991" cy="393573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íṩlíḓe"/>
          <p:cNvSpPr/>
          <p:nvPr/>
        </p:nvSpPr>
        <p:spPr bwMode="auto">
          <a:xfrm>
            <a:off x="3160330" y="1545242"/>
            <a:ext cx="777263" cy="777263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11" name="îs1îḋè"/>
          <p:cNvSpPr/>
          <p:nvPr/>
        </p:nvSpPr>
        <p:spPr bwMode="auto">
          <a:xfrm>
            <a:off x="3160330" y="3135854"/>
            <a:ext cx="777263" cy="777263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12" name="í$ļîḑe"/>
          <p:cNvSpPr/>
          <p:nvPr/>
        </p:nvSpPr>
        <p:spPr bwMode="auto">
          <a:xfrm>
            <a:off x="3160330" y="4714807"/>
            <a:ext cx="777263" cy="777263"/>
          </a:xfrm>
          <a:prstGeom prst="ellips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000" b="1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26" name="iṥļïḑé"/>
          <p:cNvSpPr/>
          <p:nvPr/>
        </p:nvSpPr>
        <p:spPr>
          <a:xfrm>
            <a:off x="5557163" y="2648139"/>
            <a:ext cx="1741037" cy="174103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íṩḷïḑè"/>
          <p:cNvSpPr>
            <a:spLocks/>
          </p:cNvSpPr>
          <p:nvPr/>
        </p:nvSpPr>
        <p:spPr bwMode="auto">
          <a:xfrm>
            <a:off x="6007868" y="3130692"/>
            <a:ext cx="839629" cy="775929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ï$lïḑé"/>
          <p:cNvSpPr txBox="1">
            <a:spLocks/>
          </p:cNvSpPr>
          <p:nvPr/>
        </p:nvSpPr>
        <p:spPr bwMode="auto">
          <a:xfrm>
            <a:off x="551385" y="4714809"/>
            <a:ext cx="2608945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5" name="í$ľíḓé"/>
          <p:cNvSpPr txBox="1">
            <a:spLocks/>
          </p:cNvSpPr>
          <p:nvPr/>
        </p:nvSpPr>
        <p:spPr bwMode="auto">
          <a:xfrm>
            <a:off x="551385" y="5024767"/>
            <a:ext cx="2608945" cy="556179"/>
          </a:xfrm>
          <a:prstGeom prst="rect">
            <a:avLst/>
          </a:prstGeom>
          <a:noFill/>
        </p:spPr>
        <p:txBody>
          <a:bodyPr wrap="square" lIns="0" tIns="0" rIns="36000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22" name="îşļîḑé"/>
          <p:cNvSpPr txBox="1">
            <a:spLocks/>
          </p:cNvSpPr>
          <p:nvPr/>
        </p:nvSpPr>
        <p:spPr bwMode="auto">
          <a:xfrm>
            <a:off x="9264629" y="3130720"/>
            <a:ext cx="2519081" cy="309958"/>
          </a:xfrm>
          <a:prstGeom prst="rect">
            <a:avLst/>
          </a:prstGeom>
          <a:noFill/>
        </p:spPr>
        <p:txBody>
          <a:bodyPr wrap="none" lIns="360000" tIns="0" rIns="360000" bIns="0" anchor="ctr" anchorCtr="0">
            <a:normAutofit/>
          </a:bodyPr>
          <a:lstStyle/>
          <a:p>
            <a:pPr algn="l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3" name="îSḻíḍê"/>
          <p:cNvSpPr txBox="1">
            <a:spLocks/>
          </p:cNvSpPr>
          <p:nvPr/>
        </p:nvSpPr>
        <p:spPr bwMode="auto">
          <a:xfrm>
            <a:off x="9264629" y="3431178"/>
            <a:ext cx="2519081" cy="556179"/>
          </a:xfrm>
          <a:prstGeom prst="rect">
            <a:avLst/>
          </a:prstGeom>
          <a:noFill/>
        </p:spPr>
        <p:txBody>
          <a:bodyPr wrap="square" lIns="360000" tIns="0" rIns="36000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20" name="ïṩḻîde"/>
          <p:cNvSpPr txBox="1">
            <a:spLocks/>
          </p:cNvSpPr>
          <p:nvPr/>
        </p:nvSpPr>
        <p:spPr bwMode="auto">
          <a:xfrm>
            <a:off x="551385" y="3130693"/>
            <a:ext cx="2608945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1" name="íṣľîḓe"/>
          <p:cNvSpPr txBox="1">
            <a:spLocks/>
          </p:cNvSpPr>
          <p:nvPr/>
        </p:nvSpPr>
        <p:spPr bwMode="auto">
          <a:xfrm>
            <a:off x="551385" y="3440651"/>
            <a:ext cx="2608945" cy="556179"/>
          </a:xfrm>
          <a:prstGeom prst="rect">
            <a:avLst/>
          </a:prstGeom>
          <a:noFill/>
        </p:spPr>
        <p:txBody>
          <a:bodyPr wrap="square" lIns="0" tIns="0" rIns="36000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18" name="íṡļïdè"/>
          <p:cNvSpPr txBox="1">
            <a:spLocks/>
          </p:cNvSpPr>
          <p:nvPr/>
        </p:nvSpPr>
        <p:spPr bwMode="auto">
          <a:xfrm>
            <a:off x="551385" y="1572550"/>
            <a:ext cx="2608945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19" name="îšḷiḋé"/>
          <p:cNvSpPr txBox="1">
            <a:spLocks/>
          </p:cNvSpPr>
          <p:nvPr/>
        </p:nvSpPr>
        <p:spPr bwMode="auto">
          <a:xfrm>
            <a:off x="551385" y="1882508"/>
            <a:ext cx="2608945" cy="556179"/>
          </a:xfrm>
          <a:prstGeom prst="rect">
            <a:avLst/>
          </a:prstGeom>
          <a:noFill/>
        </p:spPr>
        <p:txBody>
          <a:bodyPr wrap="square" lIns="0" tIns="0" rIns="36000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287048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</a:t>
            </a:r>
            <a:r>
              <a:rPr lang="en-US" altLang="zh-CN" dirty="0" err="1"/>
              <a:t>tet</a:t>
            </a:r>
            <a:r>
              <a:rPr lang="en-US" altLang="zh-CN" dirty="0"/>
              <a:t> here.</a:t>
            </a:r>
          </a:p>
          <a:p>
            <a:pPr lvl="0"/>
            <a:r>
              <a:rPr lang="en-US" altLang="zh-CN" dirty="0"/>
              <a:t>When you </a:t>
            </a:r>
            <a:r>
              <a:rPr lang="en-US" altLang="zh-CN" dirty="0" err="1"/>
              <a:t>copxy</a:t>
            </a:r>
            <a:r>
              <a:rPr lang="en-US" altLang="zh-CN" dirty="0"/>
              <a:t> &amp; paste, choose "keep text only" option.</a:t>
            </a:r>
            <a:endParaRPr lang="zh-CN" alt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1706838" y="2191204"/>
            <a:ext cx="6583092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600" dirty="0">
                <a:solidFill>
                  <a:srgbClr val="2D416C"/>
                </a:solidFill>
                <a:latin typeface="Impact" panose="020B0806030902050204" pitchFamily="34" charset="0"/>
              </a:rPr>
              <a:t>04</a:t>
            </a:r>
            <a:endParaRPr lang="zh-CN" altLang="en-US" sz="8000" dirty="0">
              <a:solidFill>
                <a:srgbClr val="2D416C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43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íṩlíḋè"/>
          <p:cNvSpPr/>
          <p:nvPr/>
        </p:nvSpPr>
        <p:spPr>
          <a:xfrm rot="8100000">
            <a:off x="7753335" y="1399147"/>
            <a:ext cx="514856" cy="514856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îśļide"/>
          <p:cNvSpPr/>
          <p:nvPr/>
        </p:nvSpPr>
        <p:spPr>
          <a:xfrm rot="8100000">
            <a:off x="6635694" y="1279721"/>
            <a:ext cx="514856" cy="514856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i$1ïdé"/>
          <p:cNvSpPr/>
          <p:nvPr/>
        </p:nvSpPr>
        <p:spPr>
          <a:xfrm rot="8100000">
            <a:off x="5192043" y="1303801"/>
            <a:ext cx="514856" cy="51485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îšļïḑè"/>
          <p:cNvSpPr/>
          <p:nvPr/>
        </p:nvSpPr>
        <p:spPr>
          <a:xfrm>
            <a:off x="671264" y="2346937"/>
            <a:ext cx="7958641" cy="1586673"/>
          </a:xfrm>
          <a:custGeom>
            <a:avLst/>
            <a:gdLst>
              <a:gd name="connsiteX0" fmla="*/ 0 w 1795861"/>
              <a:gd name="connsiteY0" fmla="*/ 1723829 h 1723829"/>
              <a:gd name="connsiteX1" fmla="*/ 865569 w 1795861"/>
              <a:gd name="connsiteY1" fmla="*/ 0 h 1723829"/>
              <a:gd name="connsiteX2" fmla="*/ 1795861 w 1795861"/>
              <a:gd name="connsiteY2" fmla="*/ 1723829 h 1723829"/>
              <a:gd name="connsiteX3" fmla="*/ 0 w 1795861"/>
              <a:gd name="connsiteY3" fmla="*/ 1723829 h 1723829"/>
              <a:gd name="connsiteX0" fmla="*/ 21574 w 1835151"/>
              <a:gd name="connsiteY0" fmla="*/ 1723829 h 1723829"/>
              <a:gd name="connsiteX1" fmla="*/ 887143 w 1835151"/>
              <a:gd name="connsiteY1" fmla="*/ 0 h 1723829"/>
              <a:gd name="connsiteX2" fmla="*/ 1817435 w 1835151"/>
              <a:gd name="connsiteY2" fmla="*/ 1723829 h 1723829"/>
              <a:gd name="connsiteX3" fmla="*/ 21574 w 1835151"/>
              <a:gd name="connsiteY3" fmla="*/ 1723829 h 1723829"/>
              <a:gd name="connsiteX0" fmla="*/ 21574 w 1835151"/>
              <a:gd name="connsiteY0" fmla="*/ 1723829 h 1723829"/>
              <a:gd name="connsiteX1" fmla="*/ 887143 w 1835151"/>
              <a:gd name="connsiteY1" fmla="*/ 0 h 1723829"/>
              <a:gd name="connsiteX2" fmla="*/ 1817435 w 1835151"/>
              <a:gd name="connsiteY2" fmla="*/ 1723829 h 1723829"/>
              <a:gd name="connsiteX3" fmla="*/ 21574 w 1835151"/>
              <a:gd name="connsiteY3" fmla="*/ 1723829 h 1723829"/>
              <a:gd name="connsiteX0" fmla="*/ 21574 w 1817435"/>
              <a:gd name="connsiteY0" fmla="*/ 1723829 h 1723829"/>
              <a:gd name="connsiteX1" fmla="*/ 887143 w 1817435"/>
              <a:gd name="connsiteY1" fmla="*/ 0 h 1723829"/>
              <a:gd name="connsiteX2" fmla="*/ 1817435 w 1817435"/>
              <a:gd name="connsiteY2" fmla="*/ 1723829 h 1723829"/>
              <a:gd name="connsiteX3" fmla="*/ 21574 w 1817435"/>
              <a:gd name="connsiteY3" fmla="*/ 1723829 h 1723829"/>
              <a:gd name="connsiteX0" fmla="*/ 0 w 1795861"/>
              <a:gd name="connsiteY0" fmla="*/ 1723829 h 1723835"/>
              <a:gd name="connsiteX1" fmla="*/ 865569 w 1795861"/>
              <a:gd name="connsiteY1" fmla="*/ 0 h 1723835"/>
              <a:gd name="connsiteX2" fmla="*/ 1795861 w 1795861"/>
              <a:gd name="connsiteY2" fmla="*/ 1723829 h 1723835"/>
              <a:gd name="connsiteX3" fmla="*/ 0 w 1795861"/>
              <a:gd name="connsiteY3" fmla="*/ 1723829 h 172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5861" h="1723835">
                <a:moveTo>
                  <a:pt x="0" y="1723829"/>
                </a:moveTo>
                <a:cubicBezTo>
                  <a:pt x="492651" y="1727609"/>
                  <a:pt x="566259" y="0"/>
                  <a:pt x="865569" y="0"/>
                </a:cubicBezTo>
                <a:cubicBezTo>
                  <a:pt x="1164879" y="0"/>
                  <a:pt x="1203522" y="1721281"/>
                  <a:pt x="1795861" y="1723829"/>
                </a:cubicBezTo>
                <a:lnTo>
                  <a:pt x="0" y="1723829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íśḷíḋe"/>
          <p:cNvSpPr/>
          <p:nvPr/>
        </p:nvSpPr>
        <p:spPr>
          <a:xfrm>
            <a:off x="2082757" y="1999610"/>
            <a:ext cx="7207296" cy="1934001"/>
          </a:xfrm>
          <a:custGeom>
            <a:avLst/>
            <a:gdLst>
              <a:gd name="connsiteX0" fmla="*/ 0 w 1795861"/>
              <a:gd name="connsiteY0" fmla="*/ 1723829 h 1723829"/>
              <a:gd name="connsiteX1" fmla="*/ 865569 w 1795861"/>
              <a:gd name="connsiteY1" fmla="*/ 0 h 1723829"/>
              <a:gd name="connsiteX2" fmla="*/ 1795861 w 1795861"/>
              <a:gd name="connsiteY2" fmla="*/ 1723829 h 1723829"/>
              <a:gd name="connsiteX3" fmla="*/ 0 w 1795861"/>
              <a:gd name="connsiteY3" fmla="*/ 1723829 h 1723829"/>
              <a:gd name="connsiteX0" fmla="*/ 21574 w 1835151"/>
              <a:gd name="connsiteY0" fmla="*/ 1723829 h 1723829"/>
              <a:gd name="connsiteX1" fmla="*/ 887143 w 1835151"/>
              <a:gd name="connsiteY1" fmla="*/ 0 h 1723829"/>
              <a:gd name="connsiteX2" fmla="*/ 1817435 w 1835151"/>
              <a:gd name="connsiteY2" fmla="*/ 1723829 h 1723829"/>
              <a:gd name="connsiteX3" fmla="*/ 21574 w 1835151"/>
              <a:gd name="connsiteY3" fmla="*/ 1723829 h 1723829"/>
              <a:gd name="connsiteX0" fmla="*/ 21574 w 1835151"/>
              <a:gd name="connsiteY0" fmla="*/ 1723829 h 1723829"/>
              <a:gd name="connsiteX1" fmla="*/ 887143 w 1835151"/>
              <a:gd name="connsiteY1" fmla="*/ 0 h 1723829"/>
              <a:gd name="connsiteX2" fmla="*/ 1817435 w 1835151"/>
              <a:gd name="connsiteY2" fmla="*/ 1723829 h 1723829"/>
              <a:gd name="connsiteX3" fmla="*/ 21574 w 1835151"/>
              <a:gd name="connsiteY3" fmla="*/ 1723829 h 1723829"/>
              <a:gd name="connsiteX0" fmla="*/ 21574 w 1817435"/>
              <a:gd name="connsiteY0" fmla="*/ 1723829 h 1723829"/>
              <a:gd name="connsiteX1" fmla="*/ 887143 w 1817435"/>
              <a:gd name="connsiteY1" fmla="*/ 0 h 1723829"/>
              <a:gd name="connsiteX2" fmla="*/ 1817435 w 1817435"/>
              <a:gd name="connsiteY2" fmla="*/ 1723829 h 1723829"/>
              <a:gd name="connsiteX3" fmla="*/ 21574 w 1817435"/>
              <a:gd name="connsiteY3" fmla="*/ 1723829 h 1723829"/>
              <a:gd name="connsiteX0" fmla="*/ 0 w 1795861"/>
              <a:gd name="connsiteY0" fmla="*/ 1723829 h 1723835"/>
              <a:gd name="connsiteX1" fmla="*/ 865569 w 1795861"/>
              <a:gd name="connsiteY1" fmla="*/ 0 h 1723835"/>
              <a:gd name="connsiteX2" fmla="*/ 1795861 w 1795861"/>
              <a:gd name="connsiteY2" fmla="*/ 1723829 h 1723835"/>
              <a:gd name="connsiteX3" fmla="*/ 0 w 1795861"/>
              <a:gd name="connsiteY3" fmla="*/ 1723829 h 172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5861" h="1723835">
                <a:moveTo>
                  <a:pt x="0" y="1723829"/>
                </a:moveTo>
                <a:cubicBezTo>
                  <a:pt x="492651" y="1727609"/>
                  <a:pt x="566259" y="0"/>
                  <a:pt x="865569" y="0"/>
                </a:cubicBezTo>
                <a:cubicBezTo>
                  <a:pt x="1164879" y="0"/>
                  <a:pt x="1203522" y="1721281"/>
                  <a:pt x="1795861" y="1723829"/>
                </a:cubicBezTo>
                <a:lnTo>
                  <a:pt x="0" y="1723829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îśḷiḍé"/>
          <p:cNvSpPr/>
          <p:nvPr/>
        </p:nvSpPr>
        <p:spPr>
          <a:xfrm>
            <a:off x="3362487" y="2212862"/>
            <a:ext cx="7304423" cy="1722773"/>
          </a:xfrm>
          <a:custGeom>
            <a:avLst/>
            <a:gdLst>
              <a:gd name="connsiteX0" fmla="*/ 0 w 1795861"/>
              <a:gd name="connsiteY0" fmla="*/ 1723829 h 1723829"/>
              <a:gd name="connsiteX1" fmla="*/ 865569 w 1795861"/>
              <a:gd name="connsiteY1" fmla="*/ 0 h 1723829"/>
              <a:gd name="connsiteX2" fmla="*/ 1795861 w 1795861"/>
              <a:gd name="connsiteY2" fmla="*/ 1723829 h 1723829"/>
              <a:gd name="connsiteX3" fmla="*/ 0 w 1795861"/>
              <a:gd name="connsiteY3" fmla="*/ 1723829 h 1723829"/>
              <a:gd name="connsiteX0" fmla="*/ 21574 w 1835151"/>
              <a:gd name="connsiteY0" fmla="*/ 1723829 h 1723829"/>
              <a:gd name="connsiteX1" fmla="*/ 887143 w 1835151"/>
              <a:gd name="connsiteY1" fmla="*/ 0 h 1723829"/>
              <a:gd name="connsiteX2" fmla="*/ 1817435 w 1835151"/>
              <a:gd name="connsiteY2" fmla="*/ 1723829 h 1723829"/>
              <a:gd name="connsiteX3" fmla="*/ 21574 w 1835151"/>
              <a:gd name="connsiteY3" fmla="*/ 1723829 h 1723829"/>
              <a:gd name="connsiteX0" fmla="*/ 21574 w 1835151"/>
              <a:gd name="connsiteY0" fmla="*/ 1723829 h 1723829"/>
              <a:gd name="connsiteX1" fmla="*/ 887143 w 1835151"/>
              <a:gd name="connsiteY1" fmla="*/ 0 h 1723829"/>
              <a:gd name="connsiteX2" fmla="*/ 1817435 w 1835151"/>
              <a:gd name="connsiteY2" fmla="*/ 1723829 h 1723829"/>
              <a:gd name="connsiteX3" fmla="*/ 21574 w 1835151"/>
              <a:gd name="connsiteY3" fmla="*/ 1723829 h 1723829"/>
              <a:gd name="connsiteX0" fmla="*/ 21574 w 1817435"/>
              <a:gd name="connsiteY0" fmla="*/ 1723829 h 1723829"/>
              <a:gd name="connsiteX1" fmla="*/ 887143 w 1817435"/>
              <a:gd name="connsiteY1" fmla="*/ 0 h 1723829"/>
              <a:gd name="connsiteX2" fmla="*/ 1817435 w 1817435"/>
              <a:gd name="connsiteY2" fmla="*/ 1723829 h 1723829"/>
              <a:gd name="connsiteX3" fmla="*/ 21574 w 1817435"/>
              <a:gd name="connsiteY3" fmla="*/ 1723829 h 1723829"/>
              <a:gd name="connsiteX0" fmla="*/ 0 w 1795861"/>
              <a:gd name="connsiteY0" fmla="*/ 1723829 h 1723835"/>
              <a:gd name="connsiteX1" fmla="*/ 865569 w 1795861"/>
              <a:gd name="connsiteY1" fmla="*/ 0 h 1723835"/>
              <a:gd name="connsiteX2" fmla="*/ 1795861 w 1795861"/>
              <a:gd name="connsiteY2" fmla="*/ 1723829 h 1723835"/>
              <a:gd name="connsiteX3" fmla="*/ 0 w 1795861"/>
              <a:gd name="connsiteY3" fmla="*/ 1723829 h 172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5861" h="1723835">
                <a:moveTo>
                  <a:pt x="0" y="1723829"/>
                </a:moveTo>
                <a:cubicBezTo>
                  <a:pt x="492651" y="1727609"/>
                  <a:pt x="566259" y="0"/>
                  <a:pt x="865569" y="0"/>
                </a:cubicBezTo>
                <a:cubicBezTo>
                  <a:pt x="1164879" y="0"/>
                  <a:pt x="1203522" y="1721281"/>
                  <a:pt x="1795861" y="1723829"/>
                </a:cubicBezTo>
                <a:lnTo>
                  <a:pt x="0" y="1723829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íṥḷidè"/>
          <p:cNvSpPr/>
          <p:nvPr/>
        </p:nvSpPr>
        <p:spPr>
          <a:xfrm>
            <a:off x="4439108" y="2396648"/>
            <a:ext cx="7081628" cy="1539113"/>
          </a:xfrm>
          <a:custGeom>
            <a:avLst/>
            <a:gdLst>
              <a:gd name="connsiteX0" fmla="*/ 0 w 1795861"/>
              <a:gd name="connsiteY0" fmla="*/ 1723829 h 1723829"/>
              <a:gd name="connsiteX1" fmla="*/ 865569 w 1795861"/>
              <a:gd name="connsiteY1" fmla="*/ 0 h 1723829"/>
              <a:gd name="connsiteX2" fmla="*/ 1795861 w 1795861"/>
              <a:gd name="connsiteY2" fmla="*/ 1723829 h 1723829"/>
              <a:gd name="connsiteX3" fmla="*/ 0 w 1795861"/>
              <a:gd name="connsiteY3" fmla="*/ 1723829 h 1723829"/>
              <a:gd name="connsiteX0" fmla="*/ 21574 w 1835151"/>
              <a:gd name="connsiteY0" fmla="*/ 1723829 h 1723829"/>
              <a:gd name="connsiteX1" fmla="*/ 887143 w 1835151"/>
              <a:gd name="connsiteY1" fmla="*/ 0 h 1723829"/>
              <a:gd name="connsiteX2" fmla="*/ 1817435 w 1835151"/>
              <a:gd name="connsiteY2" fmla="*/ 1723829 h 1723829"/>
              <a:gd name="connsiteX3" fmla="*/ 21574 w 1835151"/>
              <a:gd name="connsiteY3" fmla="*/ 1723829 h 1723829"/>
              <a:gd name="connsiteX0" fmla="*/ 21574 w 1835151"/>
              <a:gd name="connsiteY0" fmla="*/ 1723829 h 1723829"/>
              <a:gd name="connsiteX1" fmla="*/ 887143 w 1835151"/>
              <a:gd name="connsiteY1" fmla="*/ 0 h 1723829"/>
              <a:gd name="connsiteX2" fmla="*/ 1817435 w 1835151"/>
              <a:gd name="connsiteY2" fmla="*/ 1723829 h 1723829"/>
              <a:gd name="connsiteX3" fmla="*/ 21574 w 1835151"/>
              <a:gd name="connsiteY3" fmla="*/ 1723829 h 1723829"/>
              <a:gd name="connsiteX0" fmla="*/ 21574 w 1817435"/>
              <a:gd name="connsiteY0" fmla="*/ 1723829 h 1723829"/>
              <a:gd name="connsiteX1" fmla="*/ 887143 w 1817435"/>
              <a:gd name="connsiteY1" fmla="*/ 0 h 1723829"/>
              <a:gd name="connsiteX2" fmla="*/ 1817435 w 1817435"/>
              <a:gd name="connsiteY2" fmla="*/ 1723829 h 1723829"/>
              <a:gd name="connsiteX3" fmla="*/ 21574 w 1817435"/>
              <a:gd name="connsiteY3" fmla="*/ 1723829 h 1723829"/>
              <a:gd name="connsiteX0" fmla="*/ 0 w 1795861"/>
              <a:gd name="connsiteY0" fmla="*/ 1723829 h 1723835"/>
              <a:gd name="connsiteX1" fmla="*/ 865569 w 1795861"/>
              <a:gd name="connsiteY1" fmla="*/ 0 h 1723835"/>
              <a:gd name="connsiteX2" fmla="*/ 1795861 w 1795861"/>
              <a:gd name="connsiteY2" fmla="*/ 1723829 h 1723835"/>
              <a:gd name="connsiteX3" fmla="*/ 0 w 1795861"/>
              <a:gd name="connsiteY3" fmla="*/ 1723829 h 172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5861" h="1723835">
                <a:moveTo>
                  <a:pt x="0" y="1723829"/>
                </a:moveTo>
                <a:cubicBezTo>
                  <a:pt x="492651" y="1727609"/>
                  <a:pt x="566259" y="0"/>
                  <a:pt x="865569" y="0"/>
                </a:cubicBezTo>
                <a:cubicBezTo>
                  <a:pt x="1164879" y="0"/>
                  <a:pt x="1203522" y="1721281"/>
                  <a:pt x="1795861" y="1723829"/>
                </a:cubicBezTo>
                <a:lnTo>
                  <a:pt x="0" y="1723829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îşlîďé"/>
          <p:cNvSpPr/>
          <p:nvPr/>
        </p:nvSpPr>
        <p:spPr>
          <a:xfrm rot="8100000">
            <a:off x="3888118" y="1622413"/>
            <a:ext cx="514856" cy="514856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ïṣļîḓê"/>
          <p:cNvSpPr txBox="1"/>
          <p:nvPr/>
        </p:nvSpPr>
        <p:spPr>
          <a:xfrm>
            <a:off x="3966009" y="1755258"/>
            <a:ext cx="359074" cy="215444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11" name="iṩḻîďe"/>
          <p:cNvSpPr txBox="1"/>
          <p:nvPr/>
        </p:nvSpPr>
        <p:spPr>
          <a:xfrm>
            <a:off x="5284423" y="1420401"/>
            <a:ext cx="359073" cy="215444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12" name="îs1îḑê"/>
          <p:cNvSpPr txBox="1"/>
          <p:nvPr/>
        </p:nvSpPr>
        <p:spPr>
          <a:xfrm>
            <a:off x="6713283" y="1400862"/>
            <a:ext cx="359073" cy="215444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3" name="iSḻîḍé"/>
          <p:cNvSpPr txBox="1"/>
          <p:nvPr/>
        </p:nvSpPr>
        <p:spPr>
          <a:xfrm>
            <a:off x="7831226" y="1498739"/>
            <a:ext cx="359073" cy="215444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28" name="ïṥḻíḍé"/>
          <p:cNvSpPr/>
          <p:nvPr/>
        </p:nvSpPr>
        <p:spPr>
          <a:xfrm>
            <a:off x="4306262" y="4099156"/>
            <a:ext cx="111429" cy="111429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işľiḑé"/>
          <p:cNvSpPr/>
          <p:nvPr/>
        </p:nvSpPr>
        <p:spPr>
          <a:xfrm>
            <a:off x="5163458" y="4097506"/>
            <a:ext cx="111429" cy="111429"/>
          </a:xfrm>
          <a:prstGeom prst="ellipse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îşľïdê"/>
          <p:cNvSpPr txBox="1"/>
          <p:nvPr/>
        </p:nvSpPr>
        <p:spPr>
          <a:xfrm>
            <a:off x="5307074" y="4070640"/>
            <a:ext cx="442429" cy="1692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en-US" sz="1100">
                <a:solidFill>
                  <a:schemeClr val="tx2"/>
                </a:solidFill>
              </a:rPr>
              <a:t>Data 2</a:t>
            </a:r>
          </a:p>
        </p:txBody>
      </p:sp>
      <p:sp>
        <p:nvSpPr>
          <p:cNvPr id="31" name="îṥļïḑê"/>
          <p:cNvSpPr/>
          <p:nvPr/>
        </p:nvSpPr>
        <p:spPr>
          <a:xfrm>
            <a:off x="6052782" y="4098953"/>
            <a:ext cx="111429" cy="111429"/>
          </a:xfrm>
          <a:prstGeom prst="ellipse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işľíḋê"/>
          <p:cNvSpPr txBox="1"/>
          <p:nvPr/>
        </p:nvSpPr>
        <p:spPr>
          <a:xfrm>
            <a:off x="6196398" y="4069133"/>
            <a:ext cx="442429" cy="1692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en-US" sz="1100">
                <a:solidFill>
                  <a:schemeClr val="tx2"/>
                </a:solidFill>
              </a:rPr>
              <a:t>Data 3</a:t>
            </a:r>
          </a:p>
        </p:txBody>
      </p:sp>
      <p:sp>
        <p:nvSpPr>
          <p:cNvPr id="33" name="î$1ïďè"/>
          <p:cNvSpPr/>
          <p:nvPr/>
        </p:nvSpPr>
        <p:spPr>
          <a:xfrm>
            <a:off x="6903820" y="4104078"/>
            <a:ext cx="111429" cy="111429"/>
          </a:xfrm>
          <a:prstGeom prst="ellipse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ïŝ1íḑe"/>
          <p:cNvSpPr txBox="1"/>
          <p:nvPr/>
        </p:nvSpPr>
        <p:spPr>
          <a:xfrm>
            <a:off x="7047436" y="4068346"/>
            <a:ext cx="442429" cy="1692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en-US" sz="1100">
                <a:solidFill>
                  <a:schemeClr val="tx2"/>
                </a:solidFill>
              </a:rPr>
              <a:t>Data 4</a:t>
            </a:r>
          </a:p>
        </p:txBody>
      </p:sp>
      <p:sp>
        <p:nvSpPr>
          <p:cNvPr id="35" name="îṡļîďé"/>
          <p:cNvSpPr txBox="1"/>
          <p:nvPr/>
        </p:nvSpPr>
        <p:spPr>
          <a:xfrm>
            <a:off x="4456036" y="4067685"/>
            <a:ext cx="442429" cy="1692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en-US" sz="1100">
                <a:solidFill>
                  <a:schemeClr val="tx2"/>
                </a:solidFill>
              </a:rPr>
              <a:t>Data 1</a:t>
            </a:r>
          </a:p>
        </p:txBody>
      </p:sp>
      <p:sp>
        <p:nvSpPr>
          <p:cNvPr id="26" name="í$1ïdê"/>
          <p:cNvSpPr txBox="1">
            <a:spLocks/>
          </p:cNvSpPr>
          <p:nvPr/>
        </p:nvSpPr>
        <p:spPr bwMode="auto">
          <a:xfrm>
            <a:off x="1446648" y="4640705"/>
            <a:ext cx="2213143" cy="2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7" name="iSḻiḋè"/>
          <p:cNvSpPr txBox="1">
            <a:spLocks/>
          </p:cNvSpPr>
          <p:nvPr/>
        </p:nvSpPr>
        <p:spPr bwMode="auto">
          <a:xfrm>
            <a:off x="1446648" y="4923735"/>
            <a:ext cx="2213143" cy="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 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4" name="iṧļîḍè"/>
          <p:cNvSpPr txBox="1">
            <a:spLocks/>
          </p:cNvSpPr>
          <p:nvPr/>
        </p:nvSpPr>
        <p:spPr bwMode="auto">
          <a:xfrm>
            <a:off x="3808502" y="4640705"/>
            <a:ext cx="2213143" cy="2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5" name="íŝ1iďè"/>
          <p:cNvSpPr txBox="1">
            <a:spLocks/>
          </p:cNvSpPr>
          <p:nvPr/>
        </p:nvSpPr>
        <p:spPr bwMode="auto">
          <a:xfrm>
            <a:off x="3808502" y="4923735"/>
            <a:ext cx="2213143" cy="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 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2" name="ïs1íde"/>
          <p:cNvSpPr txBox="1">
            <a:spLocks/>
          </p:cNvSpPr>
          <p:nvPr/>
        </p:nvSpPr>
        <p:spPr bwMode="auto">
          <a:xfrm>
            <a:off x="6170355" y="4640705"/>
            <a:ext cx="2213143" cy="2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4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23" name="íṩḻïde"/>
          <p:cNvSpPr txBox="1">
            <a:spLocks/>
          </p:cNvSpPr>
          <p:nvPr/>
        </p:nvSpPr>
        <p:spPr bwMode="auto">
          <a:xfrm>
            <a:off x="6170355" y="4923735"/>
            <a:ext cx="2213143" cy="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 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0" name="ïṧliḓê"/>
          <p:cNvSpPr txBox="1">
            <a:spLocks/>
          </p:cNvSpPr>
          <p:nvPr/>
        </p:nvSpPr>
        <p:spPr bwMode="auto">
          <a:xfrm>
            <a:off x="8532209" y="4640705"/>
            <a:ext cx="2213143" cy="2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400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21" name="íşľîḋê"/>
          <p:cNvSpPr txBox="1">
            <a:spLocks/>
          </p:cNvSpPr>
          <p:nvPr/>
        </p:nvSpPr>
        <p:spPr bwMode="auto">
          <a:xfrm>
            <a:off x="8532209" y="4923735"/>
            <a:ext cx="2213143" cy="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/>
              <a:t>此部分内容作为文字排版占位显示 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2317200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107" name="isľïde"/>
          <p:cNvSpPr/>
          <p:nvPr/>
        </p:nvSpPr>
        <p:spPr>
          <a:xfrm>
            <a:off x="6669739" y="2184058"/>
            <a:ext cx="399214" cy="39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íśḻíďé"/>
          <p:cNvSpPr/>
          <p:nvPr/>
        </p:nvSpPr>
        <p:spPr>
          <a:xfrm>
            <a:off x="6791717" y="2302239"/>
            <a:ext cx="155257" cy="16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ïŝļïḋê"/>
          <p:cNvSpPr/>
          <p:nvPr/>
        </p:nvSpPr>
        <p:spPr>
          <a:xfrm>
            <a:off x="7068952" y="2153418"/>
            <a:ext cx="1368030" cy="215444"/>
          </a:xfrm>
          <a:prstGeom prst="rect">
            <a:avLst/>
          </a:prstGeom>
        </p:spPr>
        <p:txBody>
          <a:bodyPr wrap="none" lIns="144000" tIns="0" rIns="144000" bIns="0" anchor="ctr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06" name="ïṧ1ïďê"/>
          <p:cNvSpPr/>
          <p:nvPr/>
        </p:nvSpPr>
        <p:spPr>
          <a:xfrm>
            <a:off x="7068952" y="2368863"/>
            <a:ext cx="4745018" cy="485070"/>
          </a:xfrm>
          <a:prstGeom prst="rect">
            <a:avLst/>
          </a:prstGeom>
        </p:spPr>
        <p:txBody>
          <a:bodyPr wrap="square" lIns="144000" tIns="0" rIns="144000" bIns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rgbClr val="000000"/>
                </a:solidFill>
              </a:rPr>
              <a:t>此部分内容作为文字排版占位显示（建议使用主题字体）</a:t>
            </a:r>
          </a:p>
        </p:txBody>
      </p:sp>
      <p:sp>
        <p:nvSpPr>
          <p:cNvPr id="101" name="i$líḍé"/>
          <p:cNvSpPr/>
          <p:nvPr/>
        </p:nvSpPr>
        <p:spPr>
          <a:xfrm>
            <a:off x="6669739" y="3120222"/>
            <a:ext cx="399214" cy="39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îṩ1iḋe"/>
          <p:cNvSpPr/>
          <p:nvPr/>
        </p:nvSpPr>
        <p:spPr>
          <a:xfrm>
            <a:off x="6791717" y="3238403"/>
            <a:ext cx="155257" cy="16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îsľïdè"/>
          <p:cNvSpPr/>
          <p:nvPr/>
        </p:nvSpPr>
        <p:spPr>
          <a:xfrm>
            <a:off x="7079980" y="3041736"/>
            <a:ext cx="1368030" cy="215444"/>
          </a:xfrm>
          <a:prstGeom prst="rect">
            <a:avLst/>
          </a:prstGeom>
        </p:spPr>
        <p:txBody>
          <a:bodyPr wrap="none" lIns="144000" tIns="0" rIns="144000" bIns="0" anchor="ctr">
            <a:normAutofit/>
          </a:bodyPr>
          <a:lstStyle/>
          <a:p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00" name="išḷíḓé"/>
          <p:cNvSpPr/>
          <p:nvPr/>
        </p:nvSpPr>
        <p:spPr>
          <a:xfrm>
            <a:off x="7079980" y="3257181"/>
            <a:ext cx="4745018" cy="485070"/>
          </a:xfrm>
          <a:prstGeom prst="rect">
            <a:avLst/>
          </a:prstGeom>
        </p:spPr>
        <p:txBody>
          <a:bodyPr wrap="square" lIns="144000" tIns="0" rIns="144000" bIns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rgbClr val="000000"/>
                </a:solidFill>
              </a:rPr>
              <a:t>此部分内容作为文字排版占位显示（建议使用主题字体）</a:t>
            </a:r>
          </a:p>
        </p:txBody>
      </p:sp>
      <p:sp>
        <p:nvSpPr>
          <p:cNvPr id="95" name="is1îḑê"/>
          <p:cNvSpPr/>
          <p:nvPr/>
        </p:nvSpPr>
        <p:spPr>
          <a:xfrm>
            <a:off x="6669739" y="3930054"/>
            <a:ext cx="399214" cy="39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ï$lîḑê"/>
          <p:cNvSpPr/>
          <p:nvPr/>
        </p:nvSpPr>
        <p:spPr>
          <a:xfrm>
            <a:off x="6791717" y="4048235"/>
            <a:ext cx="155257" cy="16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ïṧḻiḓè"/>
          <p:cNvSpPr/>
          <p:nvPr/>
        </p:nvSpPr>
        <p:spPr>
          <a:xfrm>
            <a:off x="7068952" y="3930054"/>
            <a:ext cx="1368030" cy="215444"/>
          </a:xfrm>
          <a:prstGeom prst="rect">
            <a:avLst/>
          </a:prstGeom>
        </p:spPr>
        <p:txBody>
          <a:bodyPr wrap="none" lIns="144000" tIns="0" rIns="144000" bIns="0" anchor="ctr">
            <a:normAutofit/>
          </a:bodyPr>
          <a:lstStyle/>
          <a:p>
            <a:r>
              <a:rPr lang="zh-CN" altLang="en-US" sz="14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94" name="íšľîḋe"/>
          <p:cNvSpPr/>
          <p:nvPr/>
        </p:nvSpPr>
        <p:spPr>
          <a:xfrm>
            <a:off x="7068952" y="4145499"/>
            <a:ext cx="4745018" cy="485070"/>
          </a:xfrm>
          <a:prstGeom prst="rect">
            <a:avLst/>
          </a:prstGeom>
        </p:spPr>
        <p:txBody>
          <a:bodyPr wrap="square" lIns="144000" tIns="0" rIns="144000" bIns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rgbClr val="000000"/>
                </a:solidFill>
              </a:rPr>
              <a:t>此部分内容作为文字排版占位显示（建议使用主题字体）</a:t>
            </a:r>
          </a:p>
        </p:txBody>
      </p:sp>
      <p:sp>
        <p:nvSpPr>
          <p:cNvPr id="89" name="íSļîḓe"/>
          <p:cNvSpPr/>
          <p:nvPr/>
        </p:nvSpPr>
        <p:spPr>
          <a:xfrm>
            <a:off x="6669739" y="4818371"/>
            <a:ext cx="399214" cy="399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išļîḋè"/>
          <p:cNvSpPr/>
          <p:nvPr/>
        </p:nvSpPr>
        <p:spPr>
          <a:xfrm>
            <a:off x="6791717" y="4936552"/>
            <a:ext cx="155257" cy="162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îSḻiḋe"/>
          <p:cNvSpPr/>
          <p:nvPr/>
        </p:nvSpPr>
        <p:spPr>
          <a:xfrm>
            <a:off x="7068952" y="4818371"/>
            <a:ext cx="1368030" cy="215444"/>
          </a:xfrm>
          <a:prstGeom prst="rect">
            <a:avLst/>
          </a:prstGeom>
        </p:spPr>
        <p:txBody>
          <a:bodyPr wrap="none" lIns="144000" tIns="0" rIns="144000" bIns="0" anchor="ctr">
            <a:normAutofit/>
          </a:bodyPr>
          <a:lstStyle/>
          <a:p>
            <a:r>
              <a:rPr lang="zh-CN" altLang="en-US" sz="1400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88" name="ïsļîḓè"/>
          <p:cNvSpPr/>
          <p:nvPr/>
        </p:nvSpPr>
        <p:spPr>
          <a:xfrm>
            <a:off x="7068952" y="5033816"/>
            <a:ext cx="4745018" cy="485070"/>
          </a:xfrm>
          <a:prstGeom prst="rect">
            <a:avLst/>
          </a:prstGeom>
        </p:spPr>
        <p:txBody>
          <a:bodyPr wrap="square" lIns="144000" tIns="0" rIns="144000" bIns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rgbClr val="000000"/>
                </a:solidFill>
              </a:rPr>
              <a:t>此部分内容作为文字排版占位显示（建议使用主题字体）</a:t>
            </a:r>
          </a:p>
        </p:txBody>
      </p:sp>
      <p:sp>
        <p:nvSpPr>
          <p:cNvPr id="8" name="îş1íďê"/>
          <p:cNvSpPr/>
          <p:nvPr/>
        </p:nvSpPr>
        <p:spPr>
          <a:xfrm>
            <a:off x="1222486" y="2470844"/>
            <a:ext cx="4763569" cy="1820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85"/>
                </a:moveTo>
                <a:cubicBezTo>
                  <a:pt x="21600" y="308"/>
                  <a:pt x="21474" y="0"/>
                  <a:pt x="21321" y="0"/>
                </a:cubicBezTo>
                <a:lnTo>
                  <a:pt x="279" y="0"/>
                </a:lnTo>
                <a:cubicBezTo>
                  <a:pt x="125" y="0"/>
                  <a:pt x="0" y="308"/>
                  <a:pt x="0" y="685"/>
                </a:cubicBezTo>
                <a:lnTo>
                  <a:pt x="0" y="20915"/>
                </a:lnTo>
                <a:cubicBezTo>
                  <a:pt x="0" y="21291"/>
                  <a:pt x="125" y="21600"/>
                  <a:pt x="279" y="21600"/>
                </a:cubicBezTo>
                <a:lnTo>
                  <a:pt x="21321" y="21600"/>
                </a:lnTo>
                <a:cubicBezTo>
                  <a:pt x="21474" y="21600"/>
                  <a:pt x="21600" y="21291"/>
                  <a:pt x="21600" y="20915"/>
                </a:cubicBezTo>
                <a:cubicBezTo>
                  <a:pt x="21600" y="20915"/>
                  <a:pt x="21600" y="685"/>
                  <a:pt x="21600" y="685"/>
                </a:cubicBezTo>
                <a:close/>
              </a:path>
            </a:pathLst>
          </a:custGeom>
          <a:solidFill>
            <a:srgbClr val="E6E7EA"/>
          </a:solidFill>
          <a:ln w="6350">
            <a:solidFill>
              <a:srgbClr val="A6AAA9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iṥḻïḋè"/>
          <p:cNvSpPr/>
          <p:nvPr/>
        </p:nvSpPr>
        <p:spPr>
          <a:xfrm>
            <a:off x="1345157" y="2616516"/>
            <a:ext cx="259269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40" y="21600"/>
                  <a:pt x="20352" y="21600"/>
                </a:cubicBezTo>
                <a:lnTo>
                  <a:pt x="1250" y="21600"/>
                </a:lnTo>
                <a:cubicBezTo>
                  <a:pt x="560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60" y="0"/>
                  <a:pt x="1250" y="0"/>
                </a:cubicBezTo>
                <a:lnTo>
                  <a:pt x="20352" y="0"/>
                </a:lnTo>
                <a:cubicBezTo>
                  <a:pt x="21040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śľiḑê"/>
          <p:cNvSpPr/>
          <p:nvPr/>
        </p:nvSpPr>
        <p:spPr>
          <a:xfrm>
            <a:off x="1820509" y="2930862"/>
            <a:ext cx="259191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48" y="21600"/>
                  <a:pt x="20351" y="21600"/>
                </a:cubicBezTo>
                <a:lnTo>
                  <a:pt x="1244" y="21600"/>
                </a:lnTo>
                <a:cubicBezTo>
                  <a:pt x="554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54" y="0"/>
                  <a:pt x="1244" y="0"/>
                </a:cubicBezTo>
                <a:lnTo>
                  <a:pt x="20351" y="0"/>
                </a:lnTo>
                <a:cubicBezTo>
                  <a:pt x="21048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íśļîḑé"/>
          <p:cNvSpPr/>
          <p:nvPr/>
        </p:nvSpPr>
        <p:spPr>
          <a:xfrm>
            <a:off x="1889511" y="3245207"/>
            <a:ext cx="259288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40" y="21600"/>
                  <a:pt x="20352" y="21600"/>
                </a:cubicBezTo>
                <a:lnTo>
                  <a:pt x="1249" y="21600"/>
                </a:lnTo>
                <a:cubicBezTo>
                  <a:pt x="571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71" y="0"/>
                  <a:pt x="1249" y="0"/>
                </a:cubicBezTo>
                <a:lnTo>
                  <a:pt x="20352" y="0"/>
                </a:lnTo>
                <a:cubicBezTo>
                  <a:pt x="21040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íśļíḓe"/>
          <p:cNvSpPr/>
          <p:nvPr/>
        </p:nvSpPr>
        <p:spPr>
          <a:xfrm>
            <a:off x="1736172" y="3567221"/>
            <a:ext cx="259168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040" y="21600"/>
                  <a:pt x="20356" y="21600"/>
                </a:cubicBezTo>
                <a:lnTo>
                  <a:pt x="1246" y="21600"/>
                </a:lnTo>
                <a:cubicBezTo>
                  <a:pt x="564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564" y="0"/>
                  <a:pt x="1246" y="0"/>
                </a:cubicBezTo>
                <a:lnTo>
                  <a:pt x="20356" y="0"/>
                </a:lnTo>
                <a:cubicBezTo>
                  <a:pt x="21040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îŝlídê"/>
          <p:cNvSpPr/>
          <p:nvPr/>
        </p:nvSpPr>
        <p:spPr>
          <a:xfrm>
            <a:off x="1345157" y="3881566"/>
            <a:ext cx="259269" cy="29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518"/>
                </a:moveTo>
                <a:cubicBezTo>
                  <a:pt x="21600" y="21116"/>
                  <a:pt x="21040" y="21600"/>
                  <a:pt x="20352" y="21600"/>
                </a:cubicBezTo>
                <a:lnTo>
                  <a:pt x="1250" y="21600"/>
                </a:lnTo>
                <a:cubicBezTo>
                  <a:pt x="560" y="21600"/>
                  <a:pt x="0" y="21116"/>
                  <a:pt x="0" y="20518"/>
                </a:cubicBezTo>
                <a:lnTo>
                  <a:pt x="0" y="1081"/>
                </a:lnTo>
                <a:cubicBezTo>
                  <a:pt x="0" y="496"/>
                  <a:pt x="560" y="0"/>
                  <a:pt x="1250" y="0"/>
                </a:cubicBezTo>
                <a:lnTo>
                  <a:pt x="20352" y="0"/>
                </a:lnTo>
                <a:cubicBezTo>
                  <a:pt x="21040" y="0"/>
                  <a:pt x="21600" y="496"/>
                  <a:pt x="21600" y="1081"/>
                </a:cubicBezTo>
                <a:cubicBezTo>
                  <a:pt x="21600" y="1081"/>
                  <a:pt x="21600" y="20518"/>
                  <a:pt x="21600" y="20518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ïṣḻîḑé"/>
          <p:cNvSpPr/>
          <p:nvPr/>
        </p:nvSpPr>
        <p:spPr>
          <a:xfrm>
            <a:off x="1659502" y="3881566"/>
            <a:ext cx="259146" cy="29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518"/>
                </a:moveTo>
                <a:cubicBezTo>
                  <a:pt x="21600" y="21116"/>
                  <a:pt x="21042" y="21600"/>
                  <a:pt x="20350" y="21600"/>
                </a:cubicBezTo>
                <a:lnTo>
                  <a:pt x="1247" y="21600"/>
                </a:lnTo>
                <a:cubicBezTo>
                  <a:pt x="563" y="21600"/>
                  <a:pt x="0" y="21116"/>
                  <a:pt x="0" y="20518"/>
                </a:cubicBezTo>
                <a:lnTo>
                  <a:pt x="0" y="1081"/>
                </a:lnTo>
                <a:cubicBezTo>
                  <a:pt x="0" y="496"/>
                  <a:pt x="563" y="0"/>
                  <a:pt x="1247" y="0"/>
                </a:cubicBezTo>
                <a:lnTo>
                  <a:pt x="20350" y="0"/>
                </a:lnTo>
                <a:cubicBezTo>
                  <a:pt x="21042" y="0"/>
                  <a:pt x="21600" y="496"/>
                  <a:pt x="21600" y="1081"/>
                </a:cubicBezTo>
                <a:cubicBezTo>
                  <a:pt x="21600" y="1081"/>
                  <a:pt x="21600" y="20518"/>
                  <a:pt x="21600" y="20518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íṣḷîďê"/>
          <p:cNvSpPr/>
          <p:nvPr/>
        </p:nvSpPr>
        <p:spPr>
          <a:xfrm>
            <a:off x="1973848" y="3881566"/>
            <a:ext cx="259277" cy="29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518"/>
                </a:moveTo>
                <a:cubicBezTo>
                  <a:pt x="21600" y="21116"/>
                  <a:pt x="21036" y="21600"/>
                  <a:pt x="20348" y="21600"/>
                </a:cubicBezTo>
                <a:lnTo>
                  <a:pt x="1246" y="21600"/>
                </a:lnTo>
                <a:cubicBezTo>
                  <a:pt x="560" y="21600"/>
                  <a:pt x="0" y="21116"/>
                  <a:pt x="0" y="20518"/>
                </a:cubicBezTo>
                <a:lnTo>
                  <a:pt x="0" y="1081"/>
                </a:lnTo>
                <a:cubicBezTo>
                  <a:pt x="0" y="496"/>
                  <a:pt x="560" y="0"/>
                  <a:pt x="1246" y="0"/>
                </a:cubicBezTo>
                <a:lnTo>
                  <a:pt x="20348" y="0"/>
                </a:lnTo>
                <a:cubicBezTo>
                  <a:pt x="21036" y="0"/>
                  <a:pt x="21600" y="496"/>
                  <a:pt x="21600" y="1081"/>
                </a:cubicBezTo>
                <a:cubicBezTo>
                  <a:pt x="21600" y="1081"/>
                  <a:pt x="21600" y="20518"/>
                  <a:pt x="21600" y="20518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ṣļîḋé"/>
          <p:cNvSpPr/>
          <p:nvPr/>
        </p:nvSpPr>
        <p:spPr>
          <a:xfrm>
            <a:off x="4664953" y="3881566"/>
            <a:ext cx="259352" cy="29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518"/>
                </a:moveTo>
                <a:cubicBezTo>
                  <a:pt x="21600" y="21116"/>
                  <a:pt x="21028" y="21600"/>
                  <a:pt x="20343" y="21600"/>
                </a:cubicBezTo>
                <a:lnTo>
                  <a:pt x="1244" y="21600"/>
                </a:lnTo>
                <a:cubicBezTo>
                  <a:pt x="562" y="21600"/>
                  <a:pt x="0" y="21116"/>
                  <a:pt x="0" y="20518"/>
                </a:cubicBezTo>
                <a:lnTo>
                  <a:pt x="0" y="1081"/>
                </a:lnTo>
                <a:cubicBezTo>
                  <a:pt x="0" y="496"/>
                  <a:pt x="562" y="0"/>
                  <a:pt x="1244" y="0"/>
                </a:cubicBezTo>
                <a:lnTo>
                  <a:pt x="20343" y="0"/>
                </a:lnTo>
                <a:cubicBezTo>
                  <a:pt x="21028" y="0"/>
                  <a:pt x="21600" y="496"/>
                  <a:pt x="21600" y="1081"/>
                </a:cubicBezTo>
                <a:cubicBezTo>
                  <a:pt x="21600" y="1081"/>
                  <a:pt x="21600" y="20518"/>
                  <a:pt x="21600" y="20518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îşľídé"/>
          <p:cNvSpPr/>
          <p:nvPr/>
        </p:nvSpPr>
        <p:spPr>
          <a:xfrm>
            <a:off x="4979299" y="4027239"/>
            <a:ext cx="259292" cy="149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436"/>
                </a:moveTo>
                <a:cubicBezTo>
                  <a:pt x="21600" y="20632"/>
                  <a:pt x="21041" y="21600"/>
                  <a:pt x="20356" y="21600"/>
                </a:cubicBezTo>
                <a:lnTo>
                  <a:pt x="1265" y="21600"/>
                </a:lnTo>
                <a:cubicBezTo>
                  <a:pt x="568" y="21600"/>
                  <a:pt x="0" y="20632"/>
                  <a:pt x="0" y="19436"/>
                </a:cubicBezTo>
                <a:lnTo>
                  <a:pt x="0" y="2166"/>
                </a:lnTo>
                <a:cubicBezTo>
                  <a:pt x="0" y="982"/>
                  <a:pt x="568" y="0"/>
                  <a:pt x="1265" y="0"/>
                </a:cubicBezTo>
                <a:lnTo>
                  <a:pt x="20356" y="0"/>
                </a:lnTo>
                <a:cubicBezTo>
                  <a:pt x="21041" y="0"/>
                  <a:pt x="21600" y="982"/>
                  <a:pt x="21600" y="2166"/>
                </a:cubicBezTo>
                <a:cubicBezTo>
                  <a:pt x="21600" y="2166"/>
                  <a:pt x="21600" y="19436"/>
                  <a:pt x="21600" y="1943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ŝḷîḍè"/>
          <p:cNvSpPr/>
          <p:nvPr/>
        </p:nvSpPr>
        <p:spPr>
          <a:xfrm>
            <a:off x="5607990" y="4027239"/>
            <a:ext cx="259322" cy="149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436"/>
                </a:moveTo>
                <a:cubicBezTo>
                  <a:pt x="21600" y="20632"/>
                  <a:pt x="21038" y="21600"/>
                  <a:pt x="20348" y="21600"/>
                </a:cubicBezTo>
                <a:lnTo>
                  <a:pt x="1257" y="21600"/>
                </a:lnTo>
                <a:cubicBezTo>
                  <a:pt x="573" y="21600"/>
                  <a:pt x="0" y="20632"/>
                  <a:pt x="0" y="19436"/>
                </a:cubicBezTo>
                <a:lnTo>
                  <a:pt x="0" y="2166"/>
                </a:lnTo>
                <a:cubicBezTo>
                  <a:pt x="0" y="982"/>
                  <a:pt x="573" y="0"/>
                  <a:pt x="1257" y="0"/>
                </a:cubicBezTo>
                <a:lnTo>
                  <a:pt x="20348" y="0"/>
                </a:lnTo>
                <a:cubicBezTo>
                  <a:pt x="21038" y="0"/>
                  <a:pt x="21600" y="982"/>
                  <a:pt x="21600" y="2166"/>
                </a:cubicBezTo>
                <a:cubicBezTo>
                  <a:pt x="21600" y="2166"/>
                  <a:pt x="21600" y="19436"/>
                  <a:pt x="21600" y="1943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íşlîḋe"/>
          <p:cNvSpPr/>
          <p:nvPr/>
        </p:nvSpPr>
        <p:spPr>
          <a:xfrm>
            <a:off x="2288194" y="3881566"/>
            <a:ext cx="341423" cy="29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518"/>
                </a:moveTo>
                <a:cubicBezTo>
                  <a:pt x="21600" y="21116"/>
                  <a:pt x="21175" y="21600"/>
                  <a:pt x="20659" y="21600"/>
                </a:cubicBezTo>
                <a:lnTo>
                  <a:pt x="944" y="21600"/>
                </a:lnTo>
                <a:cubicBezTo>
                  <a:pt x="423" y="21600"/>
                  <a:pt x="0" y="21116"/>
                  <a:pt x="0" y="20518"/>
                </a:cubicBezTo>
                <a:lnTo>
                  <a:pt x="0" y="1081"/>
                </a:lnTo>
                <a:cubicBezTo>
                  <a:pt x="0" y="496"/>
                  <a:pt x="423" y="0"/>
                  <a:pt x="944" y="0"/>
                </a:cubicBezTo>
                <a:lnTo>
                  <a:pt x="20659" y="0"/>
                </a:lnTo>
                <a:cubicBezTo>
                  <a:pt x="21175" y="0"/>
                  <a:pt x="21600" y="496"/>
                  <a:pt x="21600" y="1081"/>
                </a:cubicBezTo>
                <a:cubicBezTo>
                  <a:pt x="21600" y="1081"/>
                  <a:pt x="21600" y="20518"/>
                  <a:pt x="21600" y="20518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ŝḷïḋê"/>
          <p:cNvSpPr/>
          <p:nvPr/>
        </p:nvSpPr>
        <p:spPr>
          <a:xfrm>
            <a:off x="4266271" y="3881566"/>
            <a:ext cx="341562" cy="29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518"/>
                </a:moveTo>
                <a:cubicBezTo>
                  <a:pt x="21600" y="21116"/>
                  <a:pt x="21177" y="21600"/>
                  <a:pt x="20651" y="21600"/>
                </a:cubicBezTo>
                <a:lnTo>
                  <a:pt x="950" y="21600"/>
                </a:lnTo>
                <a:cubicBezTo>
                  <a:pt x="435" y="21600"/>
                  <a:pt x="0" y="21116"/>
                  <a:pt x="0" y="20518"/>
                </a:cubicBezTo>
                <a:lnTo>
                  <a:pt x="0" y="1081"/>
                </a:lnTo>
                <a:cubicBezTo>
                  <a:pt x="0" y="496"/>
                  <a:pt x="435" y="0"/>
                  <a:pt x="950" y="0"/>
                </a:cubicBezTo>
                <a:lnTo>
                  <a:pt x="20651" y="0"/>
                </a:lnTo>
                <a:cubicBezTo>
                  <a:pt x="21177" y="0"/>
                  <a:pt x="21600" y="496"/>
                  <a:pt x="21600" y="1081"/>
                </a:cubicBezTo>
                <a:cubicBezTo>
                  <a:pt x="21600" y="1081"/>
                  <a:pt x="21600" y="20518"/>
                  <a:pt x="21600" y="20518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šľîḓe"/>
          <p:cNvSpPr/>
          <p:nvPr/>
        </p:nvSpPr>
        <p:spPr>
          <a:xfrm>
            <a:off x="2686876" y="3881566"/>
            <a:ext cx="1522223" cy="29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518"/>
                </a:moveTo>
                <a:cubicBezTo>
                  <a:pt x="21600" y="21116"/>
                  <a:pt x="21503" y="21600"/>
                  <a:pt x="21385" y="21600"/>
                </a:cubicBezTo>
                <a:lnTo>
                  <a:pt x="213" y="21600"/>
                </a:lnTo>
                <a:cubicBezTo>
                  <a:pt x="98" y="21600"/>
                  <a:pt x="0" y="21116"/>
                  <a:pt x="0" y="20518"/>
                </a:cubicBezTo>
                <a:lnTo>
                  <a:pt x="0" y="1081"/>
                </a:lnTo>
                <a:cubicBezTo>
                  <a:pt x="0" y="496"/>
                  <a:pt x="98" y="0"/>
                  <a:pt x="213" y="0"/>
                </a:cubicBezTo>
                <a:lnTo>
                  <a:pt x="21385" y="0"/>
                </a:lnTo>
                <a:cubicBezTo>
                  <a:pt x="21503" y="0"/>
                  <a:pt x="21600" y="496"/>
                  <a:pt x="21600" y="1081"/>
                </a:cubicBezTo>
                <a:cubicBezTo>
                  <a:pt x="21600" y="1081"/>
                  <a:pt x="21600" y="20518"/>
                  <a:pt x="21600" y="20518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îšľîḑe"/>
          <p:cNvSpPr/>
          <p:nvPr/>
        </p:nvSpPr>
        <p:spPr>
          <a:xfrm>
            <a:off x="2050517" y="3567221"/>
            <a:ext cx="259139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046" y="21600"/>
                  <a:pt x="20357" y="21600"/>
                </a:cubicBezTo>
                <a:lnTo>
                  <a:pt x="1243" y="21600"/>
                </a:lnTo>
                <a:cubicBezTo>
                  <a:pt x="567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567" y="0"/>
                  <a:pt x="1243" y="0"/>
                </a:cubicBezTo>
                <a:lnTo>
                  <a:pt x="20357" y="0"/>
                </a:lnTo>
                <a:cubicBezTo>
                  <a:pt x="21046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íṩļíḍê"/>
          <p:cNvSpPr/>
          <p:nvPr/>
        </p:nvSpPr>
        <p:spPr>
          <a:xfrm>
            <a:off x="2372530" y="3567221"/>
            <a:ext cx="259161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040" y="21600"/>
                  <a:pt x="20360" y="21600"/>
                </a:cubicBezTo>
                <a:lnTo>
                  <a:pt x="1250" y="21600"/>
                </a:lnTo>
                <a:cubicBezTo>
                  <a:pt x="561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561" y="0"/>
                  <a:pt x="1250" y="0"/>
                </a:cubicBezTo>
                <a:lnTo>
                  <a:pt x="20360" y="0"/>
                </a:lnTo>
                <a:cubicBezTo>
                  <a:pt x="21040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ŝlíḋê"/>
          <p:cNvSpPr/>
          <p:nvPr/>
        </p:nvSpPr>
        <p:spPr>
          <a:xfrm>
            <a:off x="2686876" y="3567221"/>
            <a:ext cx="259315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042" y="21600"/>
                  <a:pt x="20349" y="21600"/>
                </a:cubicBezTo>
                <a:lnTo>
                  <a:pt x="1253" y="21600"/>
                </a:lnTo>
                <a:cubicBezTo>
                  <a:pt x="575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575" y="0"/>
                  <a:pt x="1253" y="0"/>
                </a:cubicBezTo>
                <a:lnTo>
                  <a:pt x="20349" y="0"/>
                </a:lnTo>
                <a:cubicBezTo>
                  <a:pt x="21042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îšľîďé"/>
          <p:cNvSpPr/>
          <p:nvPr/>
        </p:nvSpPr>
        <p:spPr>
          <a:xfrm>
            <a:off x="3001222" y="3567221"/>
            <a:ext cx="259184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037" y="21600"/>
                  <a:pt x="20358" y="21600"/>
                </a:cubicBezTo>
                <a:lnTo>
                  <a:pt x="1255" y="21600"/>
                </a:lnTo>
                <a:cubicBezTo>
                  <a:pt x="567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567" y="0"/>
                  <a:pt x="1255" y="0"/>
                </a:cubicBezTo>
                <a:lnTo>
                  <a:pt x="20358" y="0"/>
                </a:lnTo>
                <a:cubicBezTo>
                  <a:pt x="21037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šḷíḑe"/>
          <p:cNvSpPr/>
          <p:nvPr/>
        </p:nvSpPr>
        <p:spPr>
          <a:xfrm>
            <a:off x="3315567" y="3567221"/>
            <a:ext cx="259154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038" y="21600"/>
                  <a:pt x="20355" y="21600"/>
                </a:cubicBezTo>
                <a:lnTo>
                  <a:pt x="1242" y="21600"/>
                </a:lnTo>
                <a:cubicBezTo>
                  <a:pt x="559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559" y="0"/>
                  <a:pt x="1242" y="0"/>
                </a:cubicBezTo>
                <a:lnTo>
                  <a:pt x="20355" y="0"/>
                </a:lnTo>
                <a:cubicBezTo>
                  <a:pt x="21038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ṩḻîdé"/>
          <p:cNvSpPr/>
          <p:nvPr/>
        </p:nvSpPr>
        <p:spPr>
          <a:xfrm>
            <a:off x="3629913" y="3567221"/>
            <a:ext cx="259277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043" y="21600"/>
                  <a:pt x="20356" y="21600"/>
                </a:cubicBezTo>
                <a:lnTo>
                  <a:pt x="1252" y="21600"/>
                </a:lnTo>
                <a:cubicBezTo>
                  <a:pt x="562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562" y="0"/>
                  <a:pt x="1252" y="0"/>
                </a:cubicBezTo>
                <a:lnTo>
                  <a:pt x="20356" y="0"/>
                </a:lnTo>
                <a:cubicBezTo>
                  <a:pt x="21043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ṥliḋé"/>
          <p:cNvSpPr/>
          <p:nvPr/>
        </p:nvSpPr>
        <p:spPr>
          <a:xfrm>
            <a:off x="3951925" y="3567221"/>
            <a:ext cx="259232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032" y="21600"/>
                  <a:pt x="20340" y="21600"/>
                </a:cubicBezTo>
                <a:lnTo>
                  <a:pt x="1242" y="21600"/>
                </a:lnTo>
                <a:cubicBezTo>
                  <a:pt x="560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560" y="0"/>
                  <a:pt x="1242" y="0"/>
                </a:cubicBezTo>
                <a:lnTo>
                  <a:pt x="20340" y="0"/>
                </a:lnTo>
                <a:cubicBezTo>
                  <a:pt x="21032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ṡlïďè"/>
          <p:cNvSpPr/>
          <p:nvPr/>
        </p:nvSpPr>
        <p:spPr>
          <a:xfrm>
            <a:off x="4266271" y="3567221"/>
            <a:ext cx="259322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035" y="21600"/>
                  <a:pt x="20348" y="21600"/>
                </a:cubicBezTo>
                <a:lnTo>
                  <a:pt x="1252" y="21600"/>
                </a:lnTo>
                <a:cubicBezTo>
                  <a:pt x="573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573" y="0"/>
                  <a:pt x="1252" y="0"/>
                </a:cubicBezTo>
                <a:lnTo>
                  <a:pt x="20348" y="0"/>
                </a:lnTo>
                <a:cubicBezTo>
                  <a:pt x="21035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ṣļîdê"/>
          <p:cNvSpPr/>
          <p:nvPr/>
        </p:nvSpPr>
        <p:spPr>
          <a:xfrm>
            <a:off x="4580617" y="3567221"/>
            <a:ext cx="259202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050" y="21600"/>
                  <a:pt x="20358" y="21600"/>
                </a:cubicBezTo>
                <a:lnTo>
                  <a:pt x="1250" y="21600"/>
                </a:lnTo>
                <a:cubicBezTo>
                  <a:pt x="560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560" y="0"/>
                  <a:pt x="1250" y="0"/>
                </a:cubicBezTo>
                <a:lnTo>
                  <a:pt x="20358" y="0"/>
                </a:lnTo>
                <a:cubicBezTo>
                  <a:pt x="21050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ïsḻïďê"/>
          <p:cNvSpPr/>
          <p:nvPr/>
        </p:nvSpPr>
        <p:spPr>
          <a:xfrm>
            <a:off x="4894962" y="3567221"/>
            <a:ext cx="259262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037" y="21600"/>
                  <a:pt x="20350" y="21600"/>
                </a:cubicBezTo>
                <a:lnTo>
                  <a:pt x="1254" y="21600"/>
                </a:lnTo>
                <a:cubicBezTo>
                  <a:pt x="565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565" y="0"/>
                  <a:pt x="1254" y="0"/>
                </a:cubicBezTo>
                <a:lnTo>
                  <a:pt x="20350" y="0"/>
                </a:lnTo>
                <a:cubicBezTo>
                  <a:pt x="21037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Sḻíḍê"/>
          <p:cNvSpPr/>
          <p:nvPr/>
        </p:nvSpPr>
        <p:spPr>
          <a:xfrm>
            <a:off x="5209308" y="3567221"/>
            <a:ext cx="654650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377" y="21600"/>
                  <a:pt x="21106" y="21600"/>
                </a:cubicBezTo>
                <a:lnTo>
                  <a:pt x="493" y="21600"/>
                </a:lnTo>
                <a:cubicBezTo>
                  <a:pt x="222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222" y="0"/>
                  <a:pt x="493" y="0"/>
                </a:cubicBezTo>
                <a:lnTo>
                  <a:pt x="21106" y="0"/>
                </a:lnTo>
                <a:cubicBezTo>
                  <a:pt x="21377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ṡļîḋé"/>
          <p:cNvSpPr/>
          <p:nvPr/>
        </p:nvSpPr>
        <p:spPr>
          <a:xfrm>
            <a:off x="2211524" y="3245207"/>
            <a:ext cx="259116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51" y="21600"/>
                  <a:pt x="20364" y="21600"/>
                </a:cubicBezTo>
                <a:lnTo>
                  <a:pt x="1240" y="21600"/>
                </a:lnTo>
                <a:cubicBezTo>
                  <a:pt x="560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60" y="0"/>
                  <a:pt x="1240" y="0"/>
                </a:cubicBezTo>
                <a:lnTo>
                  <a:pt x="20364" y="0"/>
                </a:lnTo>
                <a:cubicBezTo>
                  <a:pt x="21051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ṡļîdé"/>
          <p:cNvSpPr/>
          <p:nvPr/>
        </p:nvSpPr>
        <p:spPr>
          <a:xfrm>
            <a:off x="2525870" y="3245207"/>
            <a:ext cx="259154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37" y="21600"/>
                  <a:pt x="20349" y="21600"/>
                </a:cubicBezTo>
                <a:lnTo>
                  <a:pt x="1236" y="21600"/>
                </a:lnTo>
                <a:cubicBezTo>
                  <a:pt x="554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54" y="0"/>
                  <a:pt x="1236" y="0"/>
                </a:cubicBezTo>
                <a:lnTo>
                  <a:pt x="20349" y="0"/>
                </a:lnTo>
                <a:cubicBezTo>
                  <a:pt x="21037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Sḻíḓê"/>
          <p:cNvSpPr/>
          <p:nvPr/>
        </p:nvSpPr>
        <p:spPr>
          <a:xfrm>
            <a:off x="2840215" y="3245207"/>
            <a:ext cx="259112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51" y="21600"/>
                  <a:pt x="20362" y="21600"/>
                </a:cubicBezTo>
                <a:lnTo>
                  <a:pt x="1244" y="21600"/>
                </a:lnTo>
                <a:cubicBezTo>
                  <a:pt x="557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57" y="0"/>
                  <a:pt x="1244" y="0"/>
                </a:cubicBezTo>
                <a:lnTo>
                  <a:pt x="20362" y="0"/>
                </a:lnTo>
                <a:cubicBezTo>
                  <a:pt x="21051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ṥľiḓê"/>
          <p:cNvSpPr/>
          <p:nvPr/>
        </p:nvSpPr>
        <p:spPr>
          <a:xfrm>
            <a:off x="3154561" y="3245207"/>
            <a:ext cx="259176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38" y="21600"/>
                  <a:pt x="20358" y="21600"/>
                </a:cubicBezTo>
                <a:lnTo>
                  <a:pt x="1239" y="21600"/>
                </a:lnTo>
                <a:cubicBezTo>
                  <a:pt x="559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59" y="0"/>
                  <a:pt x="1239" y="0"/>
                </a:cubicBezTo>
                <a:lnTo>
                  <a:pt x="20358" y="0"/>
                </a:lnTo>
                <a:cubicBezTo>
                  <a:pt x="21038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$ļíďè"/>
          <p:cNvSpPr/>
          <p:nvPr/>
        </p:nvSpPr>
        <p:spPr>
          <a:xfrm>
            <a:off x="3468906" y="3245207"/>
            <a:ext cx="259285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32" y="21600"/>
                  <a:pt x="20353" y="21600"/>
                </a:cubicBezTo>
                <a:lnTo>
                  <a:pt x="1251" y="21600"/>
                </a:lnTo>
                <a:cubicBezTo>
                  <a:pt x="574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74" y="0"/>
                  <a:pt x="1251" y="0"/>
                </a:cubicBezTo>
                <a:lnTo>
                  <a:pt x="20353" y="0"/>
                </a:lnTo>
                <a:cubicBezTo>
                  <a:pt x="21032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şḻíḓé"/>
          <p:cNvSpPr/>
          <p:nvPr/>
        </p:nvSpPr>
        <p:spPr>
          <a:xfrm>
            <a:off x="3790919" y="3245207"/>
            <a:ext cx="259172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40" y="21600"/>
                  <a:pt x="20355" y="21600"/>
                </a:cubicBezTo>
                <a:lnTo>
                  <a:pt x="1248" y="21600"/>
                </a:lnTo>
                <a:cubicBezTo>
                  <a:pt x="560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60" y="0"/>
                  <a:pt x="1248" y="0"/>
                </a:cubicBezTo>
                <a:lnTo>
                  <a:pt x="20355" y="0"/>
                </a:lnTo>
                <a:cubicBezTo>
                  <a:pt x="21040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ïşlïďé"/>
          <p:cNvSpPr/>
          <p:nvPr/>
        </p:nvSpPr>
        <p:spPr>
          <a:xfrm>
            <a:off x="4105265" y="3245207"/>
            <a:ext cx="259105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48" y="21600"/>
                  <a:pt x="20357" y="21600"/>
                </a:cubicBezTo>
                <a:lnTo>
                  <a:pt x="1243" y="21600"/>
                </a:lnTo>
                <a:cubicBezTo>
                  <a:pt x="557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57" y="0"/>
                  <a:pt x="1243" y="0"/>
                </a:cubicBezTo>
                <a:lnTo>
                  <a:pt x="20357" y="0"/>
                </a:lnTo>
                <a:cubicBezTo>
                  <a:pt x="21048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S1íḑê"/>
          <p:cNvSpPr/>
          <p:nvPr/>
        </p:nvSpPr>
        <p:spPr>
          <a:xfrm>
            <a:off x="4419611" y="3245207"/>
            <a:ext cx="259202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35" y="21600"/>
                  <a:pt x="20355" y="21600"/>
                </a:cubicBezTo>
                <a:lnTo>
                  <a:pt x="1245" y="21600"/>
                </a:lnTo>
                <a:cubicBezTo>
                  <a:pt x="560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60" y="0"/>
                  <a:pt x="1245" y="0"/>
                </a:cubicBezTo>
                <a:lnTo>
                  <a:pt x="20355" y="0"/>
                </a:lnTo>
                <a:cubicBezTo>
                  <a:pt x="21035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şliďê"/>
          <p:cNvSpPr/>
          <p:nvPr/>
        </p:nvSpPr>
        <p:spPr>
          <a:xfrm>
            <a:off x="4733956" y="3245207"/>
            <a:ext cx="259232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40" y="21600"/>
                  <a:pt x="20353" y="21600"/>
                </a:cubicBezTo>
                <a:lnTo>
                  <a:pt x="1240" y="21600"/>
                </a:lnTo>
                <a:cubicBezTo>
                  <a:pt x="557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57" y="0"/>
                  <a:pt x="1240" y="0"/>
                </a:cubicBezTo>
                <a:lnTo>
                  <a:pt x="20353" y="0"/>
                </a:lnTo>
                <a:cubicBezTo>
                  <a:pt x="21040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Sļîde"/>
          <p:cNvSpPr/>
          <p:nvPr/>
        </p:nvSpPr>
        <p:spPr>
          <a:xfrm>
            <a:off x="5048302" y="3245207"/>
            <a:ext cx="259142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40" y="21600"/>
                  <a:pt x="20357" y="21600"/>
                </a:cubicBezTo>
                <a:lnTo>
                  <a:pt x="1253" y="21600"/>
                </a:lnTo>
                <a:cubicBezTo>
                  <a:pt x="557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57" y="0"/>
                  <a:pt x="1253" y="0"/>
                </a:cubicBezTo>
                <a:lnTo>
                  <a:pt x="20357" y="0"/>
                </a:lnTo>
                <a:cubicBezTo>
                  <a:pt x="21040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sľíďe"/>
          <p:cNvSpPr/>
          <p:nvPr/>
        </p:nvSpPr>
        <p:spPr>
          <a:xfrm>
            <a:off x="5362647" y="3245207"/>
            <a:ext cx="259172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037" y="21600"/>
                  <a:pt x="20354" y="21600"/>
                </a:cubicBezTo>
                <a:lnTo>
                  <a:pt x="1240" y="21600"/>
                </a:lnTo>
                <a:cubicBezTo>
                  <a:pt x="552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552" y="0"/>
                  <a:pt x="1240" y="0"/>
                </a:cubicBezTo>
                <a:lnTo>
                  <a:pt x="20354" y="0"/>
                </a:lnTo>
                <a:cubicBezTo>
                  <a:pt x="21037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şlíḍé"/>
          <p:cNvSpPr/>
          <p:nvPr/>
        </p:nvSpPr>
        <p:spPr>
          <a:xfrm>
            <a:off x="2134855" y="2930862"/>
            <a:ext cx="259292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40" y="21600"/>
                  <a:pt x="20349" y="21600"/>
                </a:cubicBezTo>
                <a:lnTo>
                  <a:pt x="1250" y="21600"/>
                </a:lnTo>
                <a:cubicBezTo>
                  <a:pt x="567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67" y="0"/>
                  <a:pt x="1250" y="0"/>
                </a:cubicBezTo>
                <a:lnTo>
                  <a:pt x="20349" y="0"/>
                </a:lnTo>
                <a:cubicBezTo>
                  <a:pt x="21040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îṥḷîḓê"/>
          <p:cNvSpPr/>
          <p:nvPr/>
        </p:nvSpPr>
        <p:spPr>
          <a:xfrm>
            <a:off x="2449200" y="2930862"/>
            <a:ext cx="259221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39" y="21600"/>
                  <a:pt x="20349" y="21600"/>
                </a:cubicBezTo>
                <a:lnTo>
                  <a:pt x="1243" y="21600"/>
                </a:lnTo>
                <a:cubicBezTo>
                  <a:pt x="559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59" y="0"/>
                  <a:pt x="1243" y="0"/>
                </a:cubicBezTo>
                <a:lnTo>
                  <a:pt x="20349" y="0"/>
                </a:lnTo>
                <a:cubicBezTo>
                  <a:pt x="21039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śļîḓe"/>
          <p:cNvSpPr/>
          <p:nvPr/>
        </p:nvSpPr>
        <p:spPr>
          <a:xfrm>
            <a:off x="2763545" y="2930862"/>
            <a:ext cx="259131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40" y="21600"/>
                  <a:pt x="20351" y="21600"/>
                </a:cubicBezTo>
                <a:lnTo>
                  <a:pt x="1238" y="21600"/>
                </a:lnTo>
                <a:cubicBezTo>
                  <a:pt x="558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58" y="0"/>
                  <a:pt x="1238" y="0"/>
                </a:cubicBezTo>
                <a:lnTo>
                  <a:pt x="20351" y="0"/>
                </a:lnTo>
                <a:cubicBezTo>
                  <a:pt x="21040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ŝḻiḓé"/>
          <p:cNvSpPr/>
          <p:nvPr/>
        </p:nvSpPr>
        <p:spPr>
          <a:xfrm>
            <a:off x="3077891" y="2930862"/>
            <a:ext cx="259154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39" y="21600"/>
                  <a:pt x="20359" y="21600"/>
                </a:cubicBezTo>
                <a:lnTo>
                  <a:pt x="1249" y="21600"/>
                </a:lnTo>
                <a:cubicBezTo>
                  <a:pt x="561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61" y="0"/>
                  <a:pt x="1249" y="0"/>
                </a:cubicBezTo>
                <a:lnTo>
                  <a:pt x="20359" y="0"/>
                </a:lnTo>
                <a:cubicBezTo>
                  <a:pt x="21039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ṡḻíḓé"/>
          <p:cNvSpPr/>
          <p:nvPr/>
        </p:nvSpPr>
        <p:spPr>
          <a:xfrm>
            <a:off x="3399904" y="2930862"/>
            <a:ext cx="259158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43" y="21600"/>
                  <a:pt x="20349" y="21600"/>
                </a:cubicBezTo>
                <a:lnTo>
                  <a:pt x="1242" y="21600"/>
                </a:lnTo>
                <a:cubicBezTo>
                  <a:pt x="558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58" y="0"/>
                  <a:pt x="1242" y="0"/>
                </a:cubicBezTo>
                <a:lnTo>
                  <a:pt x="20349" y="0"/>
                </a:lnTo>
                <a:cubicBezTo>
                  <a:pt x="21043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íš1ïḓé"/>
          <p:cNvSpPr/>
          <p:nvPr/>
        </p:nvSpPr>
        <p:spPr>
          <a:xfrm>
            <a:off x="3714250" y="2930862"/>
            <a:ext cx="259164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48" y="21600"/>
                  <a:pt x="20360" y="21600"/>
                </a:cubicBezTo>
                <a:lnTo>
                  <a:pt x="1247" y="21600"/>
                </a:lnTo>
                <a:cubicBezTo>
                  <a:pt x="560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60" y="0"/>
                  <a:pt x="1247" y="0"/>
                </a:cubicBezTo>
                <a:lnTo>
                  <a:pt x="20360" y="0"/>
                </a:lnTo>
                <a:cubicBezTo>
                  <a:pt x="21048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ṡļîḍè"/>
          <p:cNvSpPr/>
          <p:nvPr/>
        </p:nvSpPr>
        <p:spPr>
          <a:xfrm>
            <a:off x="4028595" y="2930862"/>
            <a:ext cx="259105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48" y="21600"/>
                  <a:pt x="20357" y="21600"/>
                </a:cubicBezTo>
                <a:lnTo>
                  <a:pt x="1235" y="21600"/>
                </a:lnTo>
                <a:cubicBezTo>
                  <a:pt x="557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57" y="0"/>
                  <a:pt x="1235" y="0"/>
                </a:cubicBezTo>
                <a:lnTo>
                  <a:pt x="20357" y="0"/>
                </a:lnTo>
                <a:cubicBezTo>
                  <a:pt x="21048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Slïḑê"/>
          <p:cNvSpPr/>
          <p:nvPr/>
        </p:nvSpPr>
        <p:spPr>
          <a:xfrm>
            <a:off x="4342941" y="2930862"/>
            <a:ext cx="259262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40" y="21600"/>
                  <a:pt x="20350" y="21600"/>
                </a:cubicBezTo>
                <a:lnTo>
                  <a:pt x="1247" y="21600"/>
                </a:lnTo>
                <a:cubicBezTo>
                  <a:pt x="562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62" y="0"/>
                  <a:pt x="1247" y="0"/>
                </a:cubicBezTo>
                <a:lnTo>
                  <a:pt x="20350" y="0"/>
                </a:lnTo>
                <a:cubicBezTo>
                  <a:pt x="21040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ṡľíḍe"/>
          <p:cNvSpPr/>
          <p:nvPr/>
        </p:nvSpPr>
        <p:spPr>
          <a:xfrm>
            <a:off x="4657286" y="2930862"/>
            <a:ext cx="259105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40" y="21600"/>
                  <a:pt x="20360" y="21600"/>
                </a:cubicBezTo>
                <a:lnTo>
                  <a:pt x="1245" y="21600"/>
                </a:lnTo>
                <a:cubicBezTo>
                  <a:pt x="557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57" y="0"/>
                  <a:pt x="1245" y="0"/>
                </a:cubicBezTo>
                <a:lnTo>
                  <a:pt x="20360" y="0"/>
                </a:lnTo>
                <a:cubicBezTo>
                  <a:pt x="21040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ṩlîḍe"/>
          <p:cNvSpPr/>
          <p:nvPr/>
        </p:nvSpPr>
        <p:spPr>
          <a:xfrm>
            <a:off x="4971632" y="2930862"/>
            <a:ext cx="259232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40" y="21600"/>
                  <a:pt x="20347" y="21600"/>
                </a:cubicBezTo>
                <a:lnTo>
                  <a:pt x="1247" y="21600"/>
                </a:lnTo>
                <a:cubicBezTo>
                  <a:pt x="567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67" y="0"/>
                  <a:pt x="1247" y="0"/>
                </a:cubicBezTo>
                <a:lnTo>
                  <a:pt x="20347" y="0"/>
                </a:lnTo>
                <a:cubicBezTo>
                  <a:pt x="21040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ïṡḷïḋê"/>
          <p:cNvSpPr/>
          <p:nvPr/>
        </p:nvSpPr>
        <p:spPr>
          <a:xfrm>
            <a:off x="5293645" y="2930862"/>
            <a:ext cx="259194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040" y="21600"/>
                  <a:pt x="20358" y="21600"/>
                </a:cubicBezTo>
                <a:lnTo>
                  <a:pt x="1247" y="21600"/>
                </a:lnTo>
                <a:cubicBezTo>
                  <a:pt x="560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560" y="0"/>
                  <a:pt x="1247" y="0"/>
                </a:cubicBezTo>
                <a:lnTo>
                  <a:pt x="20358" y="0"/>
                </a:lnTo>
                <a:cubicBezTo>
                  <a:pt x="21040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îSļiḋè"/>
          <p:cNvSpPr/>
          <p:nvPr/>
        </p:nvSpPr>
        <p:spPr>
          <a:xfrm>
            <a:off x="1345157" y="2930862"/>
            <a:ext cx="418767" cy="259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4"/>
                </a:moveTo>
                <a:cubicBezTo>
                  <a:pt x="21600" y="21038"/>
                  <a:pt x="21253" y="21600"/>
                  <a:pt x="20827" y="21600"/>
                </a:cubicBezTo>
                <a:lnTo>
                  <a:pt x="774" y="21600"/>
                </a:lnTo>
                <a:cubicBezTo>
                  <a:pt x="347" y="21600"/>
                  <a:pt x="0" y="21038"/>
                  <a:pt x="0" y="20344"/>
                </a:cubicBezTo>
                <a:lnTo>
                  <a:pt x="0" y="1241"/>
                </a:lnTo>
                <a:cubicBezTo>
                  <a:pt x="0" y="563"/>
                  <a:pt x="347" y="0"/>
                  <a:pt x="774" y="0"/>
                </a:cubicBezTo>
                <a:lnTo>
                  <a:pt x="20827" y="0"/>
                </a:lnTo>
                <a:cubicBezTo>
                  <a:pt x="21253" y="0"/>
                  <a:pt x="21600" y="563"/>
                  <a:pt x="21600" y="1241"/>
                </a:cubicBezTo>
                <a:cubicBezTo>
                  <a:pt x="21600" y="1241"/>
                  <a:pt x="21600" y="20344"/>
                  <a:pt x="21600" y="2034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íṩlídé"/>
          <p:cNvSpPr/>
          <p:nvPr/>
        </p:nvSpPr>
        <p:spPr>
          <a:xfrm>
            <a:off x="5446984" y="2616516"/>
            <a:ext cx="418734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252" y="21600"/>
                  <a:pt x="20828" y="21600"/>
                </a:cubicBezTo>
                <a:lnTo>
                  <a:pt x="772" y="21600"/>
                </a:lnTo>
                <a:cubicBezTo>
                  <a:pt x="351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351" y="0"/>
                  <a:pt x="772" y="0"/>
                </a:cubicBezTo>
                <a:lnTo>
                  <a:pt x="20828" y="0"/>
                </a:lnTo>
                <a:cubicBezTo>
                  <a:pt x="21252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$ḷiďè"/>
          <p:cNvSpPr/>
          <p:nvPr/>
        </p:nvSpPr>
        <p:spPr>
          <a:xfrm>
            <a:off x="1345157" y="3245207"/>
            <a:ext cx="493468" cy="259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6"/>
                </a:moveTo>
                <a:cubicBezTo>
                  <a:pt x="21600" y="21049"/>
                  <a:pt x="21308" y="21600"/>
                  <a:pt x="20944" y="21600"/>
                </a:cubicBezTo>
                <a:lnTo>
                  <a:pt x="657" y="21600"/>
                </a:lnTo>
                <a:cubicBezTo>
                  <a:pt x="294" y="21600"/>
                  <a:pt x="0" y="21049"/>
                  <a:pt x="0" y="20356"/>
                </a:cubicBezTo>
                <a:lnTo>
                  <a:pt x="0" y="1238"/>
                </a:lnTo>
                <a:cubicBezTo>
                  <a:pt x="0" y="561"/>
                  <a:pt x="294" y="0"/>
                  <a:pt x="657" y="0"/>
                </a:cubicBezTo>
                <a:lnTo>
                  <a:pt x="20944" y="0"/>
                </a:lnTo>
                <a:cubicBezTo>
                  <a:pt x="21308" y="0"/>
                  <a:pt x="21600" y="561"/>
                  <a:pt x="21600" y="1238"/>
                </a:cubicBezTo>
                <a:cubicBezTo>
                  <a:pt x="21600" y="1238"/>
                  <a:pt x="21600" y="20356"/>
                  <a:pt x="21600" y="20356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şľïḑe"/>
          <p:cNvSpPr/>
          <p:nvPr/>
        </p:nvSpPr>
        <p:spPr>
          <a:xfrm>
            <a:off x="1345157" y="3567221"/>
            <a:ext cx="339020" cy="259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52"/>
                </a:moveTo>
                <a:cubicBezTo>
                  <a:pt x="21600" y="21036"/>
                  <a:pt x="21171" y="21600"/>
                  <a:pt x="20645" y="21600"/>
                </a:cubicBezTo>
                <a:lnTo>
                  <a:pt x="956" y="21600"/>
                </a:lnTo>
                <a:cubicBezTo>
                  <a:pt x="428" y="21600"/>
                  <a:pt x="0" y="21036"/>
                  <a:pt x="0" y="20352"/>
                </a:cubicBezTo>
                <a:lnTo>
                  <a:pt x="0" y="1250"/>
                </a:lnTo>
                <a:cubicBezTo>
                  <a:pt x="0" y="566"/>
                  <a:pt x="428" y="0"/>
                  <a:pt x="956" y="0"/>
                </a:cubicBezTo>
                <a:lnTo>
                  <a:pt x="20645" y="0"/>
                </a:lnTo>
                <a:cubicBezTo>
                  <a:pt x="21171" y="0"/>
                  <a:pt x="21600" y="566"/>
                  <a:pt x="21600" y="1250"/>
                </a:cubicBezTo>
                <a:cubicBezTo>
                  <a:pt x="21600" y="1250"/>
                  <a:pt x="21600" y="20352"/>
                  <a:pt x="21600" y="20352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išḻîḓe"/>
          <p:cNvSpPr/>
          <p:nvPr/>
        </p:nvSpPr>
        <p:spPr>
          <a:xfrm>
            <a:off x="1659502" y="2616516"/>
            <a:ext cx="259188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43" y="21600"/>
                  <a:pt x="20346" y="21600"/>
                </a:cubicBezTo>
                <a:lnTo>
                  <a:pt x="1249" y="21600"/>
                </a:lnTo>
                <a:cubicBezTo>
                  <a:pt x="562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62" y="0"/>
                  <a:pt x="1249" y="0"/>
                </a:cubicBezTo>
                <a:lnTo>
                  <a:pt x="20346" y="0"/>
                </a:lnTo>
                <a:cubicBezTo>
                  <a:pt x="21043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sḷídé"/>
          <p:cNvSpPr/>
          <p:nvPr/>
        </p:nvSpPr>
        <p:spPr>
          <a:xfrm>
            <a:off x="1973848" y="2616516"/>
            <a:ext cx="259143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41" y="21600"/>
                  <a:pt x="20353" y="21600"/>
                </a:cubicBezTo>
                <a:lnTo>
                  <a:pt x="1239" y="21600"/>
                </a:lnTo>
                <a:cubicBezTo>
                  <a:pt x="558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58" y="0"/>
                  <a:pt x="1239" y="0"/>
                </a:cubicBezTo>
                <a:lnTo>
                  <a:pt x="20353" y="0"/>
                </a:lnTo>
                <a:cubicBezTo>
                  <a:pt x="21041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ś1iďê"/>
          <p:cNvSpPr/>
          <p:nvPr/>
        </p:nvSpPr>
        <p:spPr>
          <a:xfrm>
            <a:off x="2288194" y="2616516"/>
            <a:ext cx="259329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27" y="21600"/>
                  <a:pt x="20340" y="21600"/>
                </a:cubicBezTo>
                <a:lnTo>
                  <a:pt x="1242" y="21600"/>
                </a:lnTo>
                <a:cubicBezTo>
                  <a:pt x="558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58" y="0"/>
                  <a:pt x="1242" y="0"/>
                </a:cubicBezTo>
                <a:lnTo>
                  <a:pt x="20340" y="0"/>
                </a:lnTo>
                <a:cubicBezTo>
                  <a:pt x="21027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ïŝľîḋe"/>
          <p:cNvSpPr/>
          <p:nvPr/>
        </p:nvSpPr>
        <p:spPr>
          <a:xfrm>
            <a:off x="2602539" y="2616516"/>
            <a:ext cx="259281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38" y="21600"/>
                  <a:pt x="20351" y="21600"/>
                </a:cubicBezTo>
                <a:lnTo>
                  <a:pt x="1247" y="21600"/>
                </a:lnTo>
                <a:cubicBezTo>
                  <a:pt x="565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65" y="0"/>
                  <a:pt x="1247" y="0"/>
                </a:cubicBezTo>
                <a:lnTo>
                  <a:pt x="20351" y="0"/>
                </a:lnTo>
                <a:cubicBezTo>
                  <a:pt x="21038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ṣľíḓè"/>
          <p:cNvSpPr/>
          <p:nvPr/>
        </p:nvSpPr>
        <p:spPr>
          <a:xfrm>
            <a:off x="2924552" y="2616516"/>
            <a:ext cx="259131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50" y="21600"/>
                  <a:pt x="20358" y="21600"/>
                </a:cubicBezTo>
                <a:lnTo>
                  <a:pt x="1246" y="21600"/>
                </a:lnTo>
                <a:cubicBezTo>
                  <a:pt x="560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60" y="0"/>
                  <a:pt x="1246" y="0"/>
                </a:cubicBezTo>
                <a:lnTo>
                  <a:pt x="20358" y="0"/>
                </a:lnTo>
                <a:cubicBezTo>
                  <a:pt x="21050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íŝľíďè"/>
          <p:cNvSpPr/>
          <p:nvPr/>
        </p:nvSpPr>
        <p:spPr>
          <a:xfrm>
            <a:off x="3238898" y="2616516"/>
            <a:ext cx="259161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38" y="21600"/>
                  <a:pt x="20350" y="21600"/>
                </a:cubicBezTo>
                <a:lnTo>
                  <a:pt x="1252" y="21600"/>
                </a:lnTo>
                <a:cubicBezTo>
                  <a:pt x="559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59" y="0"/>
                  <a:pt x="1252" y="0"/>
                </a:cubicBezTo>
                <a:lnTo>
                  <a:pt x="20350" y="0"/>
                </a:lnTo>
                <a:cubicBezTo>
                  <a:pt x="21038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şḷiḓê"/>
          <p:cNvSpPr/>
          <p:nvPr/>
        </p:nvSpPr>
        <p:spPr>
          <a:xfrm>
            <a:off x="3553243" y="2616516"/>
            <a:ext cx="259124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53" y="21600"/>
                  <a:pt x="20360" y="21600"/>
                </a:cubicBezTo>
                <a:lnTo>
                  <a:pt x="1253" y="21600"/>
                </a:lnTo>
                <a:cubicBezTo>
                  <a:pt x="560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60" y="0"/>
                  <a:pt x="1253" y="0"/>
                </a:cubicBezTo>
                <a:lnTo>
                  <a:pt x="20360" y="0"/>
                </a:lnTo>
                <a:cubicBezTo>
                  <a:pt x="21053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s1idé"/>
          <p:cNvSpPr/>
          <p:nvPr/>
        </p:nvSpPr>
        <p:spPr>
          <a:xfrm>
            <a:off x="3867589" y="2616516"/>
            <a:ext cx="259262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40" y="21600"/>
                  <a:pt x="20345" y="21600"/>
                </a:cubicBezTo>
                <a:lnTo>
                  <a:pt x="1247" y="21600"/>
                </a:lnTo>
                <a:cubicBezTo>
                  <a:pt x="560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60" y="0"/>
                  <a:pt x="1247" y="0"/>
                </a:cubicBezTo>
                <a:lnTo>
                  <a:pt x="20345" y="0"/>
                </a:lnTo>
                <a:cubicBezTo>
                  <a:pt x="21040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ş1îďê"/>
          <p:cNvSpPr/>
          <p:nvPr/>
        </p:nvSpPr>
        <p:spPr>
          <a:xfrm>
            <a:off x="4181934" y="2616516"/>
            <a:ext cx="259143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48" y="21600"/>
                  <a:pt x="20360" y="21600"/>
                </a:cubicBezTo>
                <a:lnTo>
                  <a:pt x="1253" y="21600"/>
                </a:lnTo>
                <a:cubicBezTo>
                  <a:pt x="560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60" y="0"/>
                  <a:pt x="1253" y="0"/>
                </a:cubicBezTo>
                <a:lnTo>
                  <a:pt x="20360" y="0"/>
                </a:lnTo>
                <a:cubicBezTo>
                  <a:pt x="21048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ïṣļîḋe"/>
          <p:cNvSpPr/>
          <p:nvPr/>
        </p:nvSpPr>
        <p:spPr>
          <a:xfrm>
            <a:off x="4496280" y="2616516"/>
            <a:ext cx="259202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38" y="21600"/>
                  <a:pt x="20358" y="21600"/>
                </a:cubicBezTo>
                <a:lnTo>
                  <a:pt x="1242" y="21600"/>
                </a:lnTo>
                <a:cubicBezTo>
                  <a:pt x="560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60" y="0"/>
                  <a:pt x="1242" y="0"/>
                </a:cubicBezTo>
                <a:lnTo>
                  <a:pt x="20358" y="0"/>
                </a:lnTo>
                <a:cubicBezTo>
                  <a:pt x="21038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ṩľíďè"/>
          <p:cNvSpPr/>
          <p:nvPr/>
        </p:nvSpPr>
        <p:spPr>
          <a:xfrm>
            <a:off x="4818293" y="2616516"/>
            <a:ext cx="259292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43" y="21600"/>
                  <a:pt x="20353" y="21600"/>
                </a:cubicBezTo>
                <a:lnTo>
                  <a:pt x="1252" y="21600"/>
                </a:lnTo>
                <a:cubicBezTo>
                  <a:pt x="559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59" y="0"/>
                  <a:pt x="1252" y="0"/>
                </a:cubicBezTo>
                <a:lnTo>
                  <a:pt x="20353" y="0"/>
                </a:lnTo>
                <a:cubicBezTo>
                  <a:pt x="21043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iŝľïďê"/>
          <p:cNvSpPr/>
          <p:nvPr/>
        </p:nvSpPr>
        <p:spPr>
          <a:xfrm>
            <a:off x="5132639" y="2616516"/>
            <a:ext cx="259164" cy="25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349"/>
                </a:moveTo>
                <a:cubicBezTo>
                  <a:pt x="21600" y="21039"/>
                  <a:pt x="21048" y="21600"/>
                  <a:pt x="20363" y="21600"/>
                </a:cubicBezTo>
                <a:lnTo>
                  <a:pt x="1240" y="21600"/>
                </a:lnTo>
                <a:cubicBezTo>
                  <a:pt x="562" y="21600"/>
                  <a:pt x="0" y="21039"/>
                  <a:pt x="0" y="20349"/>
                </a:cubicBezTo>
                <a:lnTo>
                  <a:pt x="0" y="1251"/>
                </a:lnTo>
                <a:cubicBezTo>
                  <a:pt x="0" y="560"/>
                  <a:pt x="562" y="0"/>
                  <a:pt x="1240" y="0"/>
                </a:cubicBezTo>
                <a:lnTo>
                  <a:pt x="20363" y="0"/>
                </a:lnTo>
                <a:cubicBezTo>
                  <a:pt x="21048" y="0"/>
                  <a:pt x="21600" y="560"/>
                  <a:pt x="21600" y="1251"/>
                </a:cubicBezTo>
                <a:cubicBezTo>
                  <a:pt x="21600" y="1251"/>
                  <a:pt x="21600" y="20349"/>
                  <a:pt x="21600" y="203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iṧḻîḑe"/>
          <p:cNvSpPr/>
          <p:nvPr/>
        </p:nvSpPr>
        <p:spPr>
          <a:xfrm>
            <a:off x="5293645" y="4034906"/>
            <a:ext cx="259194" cy="141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305"/>
                </a:lnTo>
                <a:cubicBezTo>
                  <a:pt x="0" y="19900"/>
                  <a:pt x="122" y="20496"/>
                  <a:pt x="363" y="20928"/>
                </a:cubicBezTo>
                <a:cubicBezTo>
                  <a:pt x="606" y="21376"/>
                  <a:pt x="930" y="21600"/>
                  <a:pt x="1247" y="21600"/>
                </a:cubicBezTo>
                <a:lnTo>
                  <a:pt x="20355" y="21600"/>
                </a:lnTo>
                <a:cubicBezTo>
                  <a:pt x="20672" y="21600"/>
                  <a:pt x="20984" y="21376"/>
                  <a:pt x="21237" y="20928"/>
                </a:cubicBezTo>
                <a:cubicBezTo>
                  <a:pt x="21480" y="20496"/>
                  <a:pt x="21600" y="19900"/>
                  <a:pt x="21600" y="19305"/>
                </a:cubicBezTo>
                <a:lnTo>
                  <a:pt x="21600" y="0"/>
                </a:lnTo>
                <a:cubicBezTo>
                  <a:pt x="2160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$ļïďê"/>
          <p:cNvSpPr/>
          <p:nvPr/>
        </p:nvSpPr>
        <p:spPr>
          <a:xfrm>
            <a:off x="5293645" y="3881566"/>
            <a:ext cx="259194" cy="141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2291"/>
                </a:lnTo>
                <a:cubicBezTo>
                  <a:pt x="21600" y="1719"/>
                  <a:pt x="21480" y="1124"/>
                  <a:pt x="21237" y="683"/>
                </a:cubicBezTo>
                <a:cubicBezTo>
                  <a:pt x="20984" y="233"/>
                  <a:pt x="20672" y="0"/>
                  <a:pt x="20355" y="0"/>
                </a:cubicBezTo>
                <a:lnTo>
                  <a:pt x="1247" y="0"/>
                </a:lnTo>
                <a:cubicBezTo>
                  <a:pt x="930" y="0"/>
                  <a:pt x="606" y="233"/>
                  <a:pt x="363" y="683"/>
                </a:cubicBezTo>
                <a:cubicBezTo>
                  <a:pt x="122" y="1124"/>
                  <a:pt x="0" y="1719"/>
                  <a:pt x="0" y="2291"/>
                </a:cubicBezTo>
                <a:lnTo>
                  <a:pt x="0" y="21600"/>
                </a:lnTo>
                <a:cubicBezTo>
                  <a:pt x="0" y="2160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íšḷîḑe"/>
          <p:cNvSpPr/>
          <p:nvPr/>
        </p:nvSpPr>
        <p:spPr>
          <a:xfrm>
            <a:off x="5607990" y="2930862"/>
            <a:ext cx="259202" cy="574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5" y="0"/>
                </a:moveTo>
                <a:cubicBezTo>
                  <a:pt x="920" y="0"/>
                  <a:pt x="603" y="51"/>
                  <a:pt x="358" y="165"/>
                </a:cubicBezTo>
                <a:cubicBezTo>
                  <a:pt x="112" y="274"/>
                  <a:pt x="0" y="415"/>
                  <a:pt x="0" y="560"/>
                </a:cubicBezTo>
                <a:lnTo>
                  <a:pt x="0" y="9175"/>
                </a:lnTo>
                <a:cubicBezTo>
                  <a:pt x="0" y="9320"/>
                  <a:pt x="112" y="9466"/>
                  <a:pt x="358" y="9576"/>
                </a:cubicBezTo>
                <a:cubicBezTo>
                  <a:pt x="603" y="9684"/>
                  <a:pt x="920" y="9742"/>
                  <a:pt x="1235" y="9742"/>
                </a:cubicBezTo>
                <a:lnTo>
                  <a:pt x="6222" y="9742"/>
                </a:lnTo>
                <a:lnTo>
                  <a:pt x="6222" y="21039"/>
                </a:lnTo>
                <a:cubicBezTo>
                  <a:pt x="6222" y="21185"/>
                  <a:pt x="6350" y="21330"/>
                  <a:pt x="6590" y="21437"/>
                </a:cubicBezTo>
                <a:cubicBezTo>
                  <a:pt x="6835" y="21547"/>
                  <a:pt x="7152" y="21600"/>
                  <a:pt x="7472" y="21600"/>
                </a:cubicBezTo>
                <a:lnTo>
                  <a:pt x="20345" y="21600"/>
                </a:lnTo>
                <a:cubicBezTo>
                  <a:pt x="20667" y="21600"/>
                  <a:pt x="20984" y="21547"/>
                  <a:pt x="21232" y="21437"/>
                </a:cubicBezTo>
                <a:cubicBezTo>
                  <a:pt x="21477" y="21330"/>
                  <a:pt x="21600" y="21185"/>
                  <a:pt x="21600" y="21039"/>
                </a:cubicBezTo>
                <a:lnTo>
                  <a:pt x="21600" y="560"/>
                </a:lnTo>
                <a:cubicBezTo>
                  <a:pt x="21600" y="415"/>
                  <a:pt x="21477" y="274"/>
                  <a:pt x="21232" y="165"/>
                </a:cubicBezTo>
                <a:cubicBezTo>
                  <a:pt x="20984" y="51"/>
                  <a:pt x="20667" y="0"/>
                  <a:pt x="20345" y="0"/>
                </a:cubicBezTo>
                <a:cubicBezTo>
                  <a:pt x="20345" y="0"/>
                  <a:pt x="1235" y="0"/>
                  <a:pt x="1235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DCDEE0"/>
            </a:solidFill>
            <a:prstDash val="solid"/>
            <a:rou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îṥḷîḑè"/>
          <p:cNvSpPr/>
          <p:nvPr/>
        </p:nvSpPr>
        <p:spPr>
          <a:xfrm>
            <a:off x="3875310" y="3030625"/>
            <a:ext cx="1918075" cy="2181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9" h="21590" extrusionOk="0">
                <a:moveTo>
                  <a:pt x="6671" y="2"/>
                </a:moveTo>
                <a:cubicBezTo>
                  <a:pt x="6438" y="-10"/>
                  <a:pt x="6201" y="36"/>
                  <a:pt x="5986" y="149"/>
                </a:cubicBezTo>
                <a:cubicBezTo>
                  <a:pt x="5412" y="451"/>
                  <a:pt x="5226" y="1108"/>
                  <a:pt x="5567" y="1616"/>
                </a:cubicBezTo>
                <a:lnTo>
                  <a:pt x="8218" y="5561"/>
                </a:lnTo>
                <a:lnTo>
                  <a:pt x="7688" y="5840"/>
                </a:lnTo>
                <a:lnTo>
                  <a:pt x="4216" y="673"/>
                </a:lnTo>
                <a:cubicBezTo>
                  <a:pt x="3875" y="166"/>
                  <a:pt x="3133" y="0"/>
                  <a:pt x="2560" y="302"/>
                </a:cubicBezTo>
                <a:cubicBezTo>
                  <a:pt x="1986" y="605"/>
                  <a:pt x="1797" y="1261"/>
                  <a:pt x="2139" y="1769"/>
                </a:cubicBezTo>
                <a:lnTo>
                  <a:pt x="5617" y="6942"/>
                </a:lnTo>
                <a:cubicBezTo>
                  <a:pt x="5462" y="7034"/>
                  <a:pt x="5317" y="7134"/>
                  <a:pt x="5185" y="7244"/>
                </a:cubicBezTo>
                <a:lnTo>
                  <a:pt x="2245" y="2873"/>
                </a:lnTo>
                <a:cubicBezTo>
                  <a:pt x="2032" y="2556"/>
                  <a:pt x="1662" y="2372"/>
                  <a:pt x="1274" y="2353"/>
                </a:cubicBezTo>
                <a:cubicBezTo>
                  <a:pt x="1042" y="2341"/>
                  <a:pt x="804" y="2388"/>
                  <a:pt x="589" y="2502"/>
                </a:cubicBezTo>
                <a:cubicBezTo>
                  <a:pt x="16" y="2804"/>
                  <a:pt x="-171" y="3461"/>
                  <a:pt x="170" y="3969"/>
                </a:cubicBezTo>
                <a:lnTo>
                  <a:pt x="4476" y="10375"/>
                </a:lnTo>
                <a:cubicBezTo>
                  <a:pt x="4527" y="10479"/>
                  <a:pt x="4572" y="10585"/>
                  <a:pt x="4640" y="10685"/>
                </a:cubicBezTo>
                <a:cubicBezTo>
                  <a:pt x="4640" y="10685"/>
                  <a:pt x="5423" y="11850"/>
                  <a:pt x="6163" y="12951"/>
                </a:cubicBezTo>
                <a:lnTo>
                  <a:pt x="5462" y="12794"/>
                </a:lnTo>
                <a:lnTo>
                  <a:pt x="4216" y="10938"/>
                </a:lnTo>
                <a:cubicBezTo>
                  <a:pt x="3712" y="10189"/>
                  <a:pt x="2618" y="9942"/>
                  <a:pt x="1771" y="10388"/>
                </a:cubicBezTo>
                <a:lnTo>
                  <a:pt x="1261" y="10657"/>
                </a:lnTo>
                <a:cubicBezTo>
                  <a:pt x="1239" y="10669"/>
                  <a:pt x="1220" y="10683"/>
                  <a:pt x="1199" y="10695"/>
                </a:cubicBezTo>
                <a:lnTo>
                  <a:pt x="2347" y="12403"/>
                </a:lnTo>
                <a:cubicBezTo>
                  <a:pt x="2336" y="12407"/>
                  <a:pt x="2323" y="12409"/>
                  <a:pt x="2312" y="12413"/>
                </a:cubicBezTo>
                <a:lnTo>
                  <a:pt x="3828" y="14670"/>
                </a:lnTo>
                <a:lnTo>
                  <a:pt x="9311" y="15899"/>
                </a:lnTo>
                <a:cubicBezTo>
                  <a:pt x="9311" y="15899"/>
                  <a:pt x="9279" y="15852"/>
                  <a:pt x="9278" y="15850"/>
                </a:cubicBezTo>
                <a:cubicBezTo>
                  <a:pt x="9807" y="15952"/>
                  <a:pt x="10364" y="15937"/>
                  <a:pt x="10898" y="15785"/>
                </a:cubicBezTo>
                <a:lnTo>
                  <a:pt x="14800" y="21590"/>
                </a:lnTo>
                <a:cubicBezTo>
                  <a:pt x="14800" y="21590"/>
                  <a:pt x="21429" y="18094"/>
                  <a:pt x="21429" y="18094"/>
                </a:cubicBezTo>
                <a:lnTo>
                  <a:pt x="17230" y="11848"/>
                </a:lnTo>
                <a:cubicBezTo>
                  <a:pt x="17573" y="11075"/>
                  <a:pt x="17537" y="10179"/>
                  <a:pt x="17019" y="9410"/>
                </a:cubicBezTo>
                <a:lnTo>
                  <a:pt x="14410" y="5530"/>
                </a:lnTo>
                <a:cubicBezTo>
                  <a:pt x="14366" y="5465"/>
                  <a:pt x="14308" y="5412"/>
                  <a:pt x="14259" y="5351"/>
                </a:cubicBezTo>
                <a:cubicBezTo>
                  <a:pt x="14251" y="5338"/>
                  <a:pt x="14248" y="5325"/>
                  <a:pt x="14239" y="5312"/>
                </a:cubicBezTo>
                <a:lnTo>
                  <a:pt x="11324" y="976"/>
                </a:lnTo>
                <a:cubicBezTo>
                  <a:pt x="10983" y="468"/>
                  <a:pt x="10241" y="303"/>
                  <a:pt x="9668" y="605"/>
                </a:cubicBezTo>
                <a:cubicBezTo>
                  <a:pt x="9095" y="907"/>
                  <a:pt x="8907" y="1564"/>
                  <a:pt x="9249" y="2072"/>
                </a:cubicBezTo>
                <a:lnTo>
                  <a:pt x="10754" y="4310"/>
                </a:lnTo>
                <a:cubicBezTo>
                  <a:pt x="10601" y="4354"/>
                  <a:pt x="10454" y="4417"/>
                  <a:pt x="10306" y="4483"/>
                </a:cubicBezTo>
                <a:lnTo>
                  <a:pt x="7642" y="522"/>
                </a:lnTo>
                <a:cubicBezTo>
                  <a:pt x="7428" y="205"/>
                  <a:pt x="7058" y="22"/>
                  <a:pt x="6671" y="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îṥlîdè"/>
          <p:cNvSpPr/>
          <p:nvPr/>
        </p:nvSpPr>
        <p:spPr>
          <a:xfrm>
            <a:off x="1360488" y="3007607"/>
            <a:ext cx="1911676" cy="2181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8" h="21590" extrusionOk="0">
                <a:moveTo>
                  <a:pt x="14818" y="2"/>
                </a:moveTo>
                <a:cubicBezTo>
                  <a:pt x="14430" y="21"/>
                  <a:pt x="14060" y="205"/>
                  <a:pt x="13846" y="522"/>
                </a:cubicBezTo>
                <a:lnTo>
                  <a:pt x="11166" y="4495"/>
                </a:lnTo>
                <a:cubicBezTo>
                  <a:pt x="10993" y="4415"/>
                  <a:pt x="10815" y="4349"/>
                  <a:pt x="10634" y="4301"/>
                </a:cubicBezTo>
                <a:lnTo>
                  <a:pt x="12138" y="2072"/>
                </a:lnTo>
                <a:cubicBezTo>
                  <a:pt x="12480" y="1564"/>
                  <a:pt x="12292" y="907"/>
                  <a:pt x="11718" y="605"/>
                </a:cubicBezTo>
                <a:cubicBezTo>
                  <a:pt x="11143" y="302"/>
                  <a:pt x="10398" y="470"/>
                  <a:pt x="10056" y="978"/>
                </a:cubicBezTo>
                <a:lnTo>
                  <a:pt x="7131" y="5312"/>
                </a:lnTo>
                <a:cubicBezTo>
                  <a:pt x="7087" y="5377"/>
                  <a:pt x="7053" y="5444"/>
                  <a:pt x="7027" y="5512"/>
                </a:cubicBezTo>
                <a:cubicBezTo>
                  <a:pt x="7022" y="5518"/>
                  <a:pt x="7017" y="5524"/>
                  <a:pt x="7013" y="5530"/>
                </a:cubicBezTo>
                <a:lnTo>
                  <a:pt x="4397" y="9410"/>
                </a:lnTo>
                <a:cubicBezTo>
                  <a:pt x="3873" y="10188"/>
                  <a:pt x="3837" y="11096"/>
                  <a:pt x="4195" y="11875"/>
                </a:cubicBezTo>
                <a:lnTo>
                  <a:pt x="0" y="18094"/>
                </a:lnTo>
                <a:cubicBezTo>
                  <a:pt x="0" y="18094"/>
                  <a:pt x="6651" y="21590"/>
                  <a:pt x="6651" y="21590"/>
                </a:cubicBezTo>
                <a:lnTo>
                  <a:pt x="10563" y="15791"/>
                </a:lnTo>
                <a:cubicBezTo>
                  <a:pt x="11085" y="15935"/>
                  <a:pt x="11631" y="15949"/>
                  <a:pt x="12149" y="15854"/>
                </a:cubicBezTo>
                <a:cubicBezTo>
                  <a:pt x="12148" y="15855"/>
                  <a:pt x="12118" y="15899"/>
                  <a:pt x="12118" y="15899"/>
                </a:cubicBezTo>
                <a:lnTo>
                  <a:pt x="17619" y="14670"/>
                </a:lnTo>
                <a:lnTo>
                  <a:pt x="19140" y="12413"/>
                </a:lnTo>
                <a:cubicBezTo>
                  <a:pt x="19129" y="12409"/>
                  <a:pt x="19117" y="12407"/>
                  <a:pt x="19107" y="12403"/>
                </a:cubicBezTo>
                <a:lnTo>
                  <a:pt x="20261" y="10695"/>
                </a:lnTo>
                <a:cubicBezTo>
                  <a:pt x="20240" y="10682"/>
                  <a:pt x="20220" y="10671"/>
                  <a:pt x="20199" y="10659"/>
                </a:cubicBezTo>
                <a:lnTo>
                  <a:pt x="19685" y="10388"/>
                </a:lnTo>
                <a:cubicBezTo>
                  <a:pt x="18835" y="9942"/>
                  <a:pt x="17740" y="10189"/>
                  <a:pt x="17234" y="10938"/>
                </a:cubicBezTo>
                <a:lnTo>
                  <a:pt x="15981" y="12794"/>
                </a:lnTo>
                <a:lnTo>
                  <a:pt x="15290" y="12949"/>
                </a:lnTo>
                <a:cubicBezTo>
                  <a:pt x="16032" y="11849"/>
                  <a:pt x="16818" y="10685"/>
                  <a:pt x="16818" y="10685"/>
                </a:cubicBezTo>
                <a:cubicBezTo>
                  <a:pt x="16937" y="10508"/>
                  <a:pt x="17027" y="10323"/>
                  <a:pt x="17098" y="10135"/>
                </a:cubicBezTo>
                <a:lnTo>
                  <a:pt x="21257" y="3969"/>
                </a:lnTo>
                <a:cubicBezTo>
                  <a:pt x="21600" y="3461"/>
                  <a:pt x="21410" y="2804"/>
                  <a:pt x="20835" y="2502"/>
                </a:cubicBezTo>
                <a:cubicBezTo>
                  <a:pt x="20619" y="2388"/>
                  <a:pt x="20381" y="2341"/>
                  <a:pt x="20148" y="2352"/>
                </a:cubicBezTo>
                <a:cubicBezTo>
                  <a:pt x="19759" y="2372"/>
                  <a:pt x="19387" y="2558"/>
                  <a:pt x="19173" y="2875"/>
                </a:cubicBezTo>
                <a:lnTo>
                  <a:pt x="16244" y="7219"/>
                </a:lnTo>
                <a:cubicBezTo>
                  <a:pt x="16099" y="7102"/>
                  <a:pt x="15938" y="6997"/>
                  <a:pt x="15766" y="6903"/>
                </a:cubicBezTo>
                <a:lnTo>
                  <a:pt x="19280" y="1693"/>
                </a:lnTo>
                <a:cubicBezTo>
                  <a:pt x="19622" y="1184"/>
                  <a:pt x="19433" y="528"/>
                  <a:pt x="18857" y="226"/>
                </a:cubicBezTo>
                <a:cubicBezTo>
                  <a:pt x="18642" y="112"/>
                  <a:pt x="18403" y="65"/>
                  <a:pt x="18170" y="76"/>
                </a:cubicBezTo>
                <a:cubicBezTo>
                  <a:pt x="17782" y="96"/>
                  <a:pt x="17412" y="280"/>
                  <a:pt x="17198" y="597"/>
                </a:cubicBezTo>
                <a:lnTo>
                  <a:pt x="13686" y="5803"/>
                </a:lnTo>
                <a:lnTo>
                  <a:pt x="13257" y="5577"/>
                </a:lnTo>
                <a:lnTo>
                  <a:pt x="15928" y="1618"/>
                </a:lnTo>
                <a:cubicBezTo>
                  <a:pt x="16271" y="1110"/>
                  <a:pt x="16083" y="451"/>
                  <a:pt x="15508" y="149"/>
                </a:cubicBezTo>
                <a:cubicBezTo>
                  <a:pt x="15292" y="36"/>
                  <a:pt x="15051" y="-10"/>
                  <a:pt x="14818" y="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iṥ1iḍe"/>
          <p:cNvSpPr/>
          <p:nvPr/>
        </p:nvSpPr>
        <p:spPr bwMode="auto">
          <a:xfrm>
            <a:off x="1154998" y="4786783"/>
            <a:ext cx="5076564" cy="879171"/>
          </a:xfrm>
          <a:prstGeom prst="rect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2" name="Straight Connector 133"/>
          <p:cNvCxnSpPr/>
          <p:nvPr/>
        </p:nvCxnSpPr>
        <p:spPr>
          <a:xfrm>
            <a:off x="880244" y="4773355"/>
            <a:ext cx="54366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ï$ḻîḑe"/>
          <p:cNvSpPr/>
          <p:nvPr/>
        </p:nvSpPr>
        <p:spPr>
          <a:xfrm>
            <a:off x="2911665" y="4829037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r"/>
            <a:r>
              <a:rPr lang="zh-CN" altLang="en-US" b="1"/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4260462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43" name="ïṥ1iḓê"/>
          <p:cNvSpPr txBox="1"/>
          <p:nvPr/>
        </p:nvSpPr>
        <p:spPr>
          <a:xfrm>
            <a:off x="2647666" y="1686909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44" name="î$1iḍé"/>
          <p:cNvSpPr txBox="1">
            <a:spLocks/>
          </p:cNvSpPr>
          <p:nvPr/>
        </p:nvSpPr>
        <p:spPr>
          <a:xfrm>
            <a:off x="2647571" y="1902353"/>
            <a:ext cx="2492379" cy="765585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7" name="îṧľïḋe"/>
          <p:cNvSpPr/>
          <p:nvPr/>
        </p:nvSpPr>
        <p:spPr>
          <a:xfrm>
            <a:off x="1871879" y="1786004"/>
            <a:ext cx="702823" cy="702823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îšľiďe"/>
          <p:cNvSpPr txBox="1"/>
          <p:nvPr/>
        </p:nvSpPr>
        <p:spPr>
          <a:xfrm flipH="1">
            <a:off x="1939847" y="1693121"/>
            <a:ext cx="498855" cy="769441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marL="0"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en-US" sz="4400" b="1" ker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îṡ1îḋe"/>
          <p:cNvSpPr/>
          <p:nvPr/>
        </p:nvSpPr>
        <p:spPr>
          <a:xfrm>
            <a:off x="1430912" y="3176513"/>
            <a:ext cx="702823" cy="702823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ïSlíḓè"/>
          <p:cNvSpPr txBox="1"/>
          <p:nvPr/>
        </p:nvSpPr>
        <p:spPr>
          <a:xfrm flipH="1">
            <a:off x="1493960" y="3078918"/>
            <a:ext cx="498855" cy="769441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lvl="0">
              <a:defRPr/>
            </a:pPr>
            <a:r>
              <a:rPr lang="en-US" sz="4400" b="1" ker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isḷíde"/>
          <p:cNvSpPr/>
          <p:nvPr/>
        </p:nvSpPr>
        <p:spPr>
          <a:xfrm>
            <a:off x="989945" y="4601856"/>
            <a:ext cx="702823" cy="702823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îślîḍê"/>
          <p:cNvSpPr txBox="1"/>
          <p:nvPr/>
        </p:nvSpPr>
        <p:spPr>
          <a:xfrm flipH="1">
            <a:off x="1066411" y="4508030"/>
            <a:ext cx="498855" cy="769441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lvl="0">
              <a:defRPr/>
            </a:pPr>
            <a:r>
              <a:rPr lang="en-US" sz="4400" b="1" ker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" name="íṧ1iďê"/>
          <p:cNvSpPr>
            <a:spLocks/>
          </p:cNvSpPr>
          <p:nvPr/>
        </p:nvSpPr>
        <p:spPr bwMode="auto">
          <a:xfrm>
            <a:off x="4664130" y="3763225"/>
            <a:ext cx="1193069" cy="1199906"/>
          </a:xfrm>
          <a:custGeom>
            <a:avLst/>
            <a:gdLst>
              <a:gd name="T0" fmla="*/ 49 w 142"/>
              <a:gd name="T1" fmla="*/ 130 h 143"/>
              <a:gd name="T2" fmla="*/ 13 w 142"/>
              <a:gd name="T3" fmla="*/ 94 h 143"/>
              <a:gd name="T4" fmla="*/ 72 w 142"/>
              <a:gd name="T5" fmla="*/ 0 h 143"/>
              <a:gd name="T6" fmla="*/ 142 w 142"/>
              <a:gd name="T7" fmla="*/ 71 h 143"/>
              <a:gd name="T8" fmla="*/ 49 w 142"/>
              <a:gd name="T9" fmla="*/ 13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143">
                <a:moveTo>
                  <a:pt x="49" y="130"/>
                </a:moveTo>
                <a:cubicBezTo>
                  <a:pt x="28" y="143"/>
                  <a:pt x="0" y="114"/>
                  <a:pt x="13" y="94"/>
                </a:cubicBezTo>
                <a:cubicBezTo>
                  <a:pt x="36" y="59"/>
                  <a:pt x="50" y="36"/>
                  <a:pt x="72" y="0"/>
                </a:cubicBezTo>
                <a:cubicBezTo>
                  <a:pt x="98" y="21"/>
                  <a:pt x="122" y="45"/>
                  <a:pt x="142" y="71"/>
                </a:cubicBezTo>
                <a:cubicBezTo>
                  <a:pt x="106" y="93"/>
                  <a:pt x="84" y="107"/>
                  <a:pt x="49" y="13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ṥḷïḑè"/>
          <p:cNvSpPr>
            <a:spLocks/>
          </p:cNvSpPr>
          <p:nvPr/>
        </p:nvSpPr>
        <p:spPr bwMode="auto">
          <a:xfrm>
            <a:off x="5276048" y="1862521"/>
            <a:ext cx="2478438" cy="2478437"/>
          </a:xfrm>
          <a:custGeom>
            <a:avLst/>
            <a:gdLst>
              <a:gd name="T0" fmla="*/ 253 w 295"/>
              <a:gd name="T1" fmla="*/ 87 h 295"/>
              <a:gd name="T2" fmla="*/ 209 w 295"/>
              <a:gd name="T3" fmla="*/ 42 h 295"/>
              <a:gd name="T4" fmla="*/ 0 w 295"/>
              <a:gd name="T5" fmla="*/ 226 h 295"/>
              <a:gd name="T6" fmla="*/ 69 w 295"/>
              <a:gd name="T7" fmla="*/ 295 h 295"/>
              <a:gd name="T8" fmla="*/ 253 w 295"/>
              <a:gd name="T9" fmla="*/ 87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95">
                <a:moveTo>
                  <a:pt x="253" y="87"/>
                </a:moveTo>
                <a:cubicBezTo>
                  <a:pt x="295" y="40"/>
                  <a:pt x="256" y="0"/>
                  <a:pt x="209" y="42"/>
                </a:cubicBezTo>
                <a:cubicBezTo>
                  <a:pt x="130" y="113"/>
                  <a:pt x="80" y="157"/>
                  <a:pt x="0" y="226"/>
                </a:cubicBezTo>
                <a:cubicBezTo>
                  <a:pt x="23" y="249"/>
                  <a:pt x="46" y="272"/>
                  <a:pt x="69" y="295"/>
                </a:cubicBezTo>
                <a:cubicBezTo>
                  <a:pt x="139" y="216"/>
                  <a:pt x="183" y="166"/>
                  <a:pt x="253" y="8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s1ïdè"/>
          <p:cNvSpPr>
            <a:spLocks/>
          </p:cNvSpPr>
          <p:nvPr/>
        </p:nvSpPr>
        <p:spPr bwMode="auto">
          <a:xfrm>
            <a:off x="5166655" y="3746134"/>
            <a:ext cx="714475" cy="704218"/>
          </a:xfrm>
          <a:custGeom>
            <a:avLst/>
            <a:gdLst>
              <a:gd name="T0" fmla="*/ 209 w 209"/>
              <a:gd name="T1" fmla="*/ 182 h 206"/>
              <a:gd name="T2" fmla="*/ 27 w 209"/>
              <a:gd name="T3" fmla="*/ 0 h 206"/>
              <a:gd name="T4" fmla="*/ 0 w 209"/>
              <a:gd name="T5" fmla="*/ 27 h 206"/>
              <a:gd name="T6" fmla="*/ 182 w 209"/>
              <a:gd name="T7" fmla="*/ 206 h 206"/>
              <a:gd name="T8" fmla="*/ 209 w 209"/>
              <a:gd name="T9" fmla="*/ 182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06">
                <a:moveTo>
                  <a:pt x="209" y="182"/>
                </a:moveTo>
                <a:lnTo>
                  <a:pt x="27" y="0"/>
                </a:lnTo>
                <a:lnTo>
                  <a:pt x="0" y="27"/>
                </a:lnTo>
                <a:lnTo>
                  <a:pt x="182" y="206"/>
                </a:lnTo>
                <a:lnTo>
                  <a:pt x="209" y="18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ṡ1iḑe"/>
          <p:cNvSpPr>
            <a:spLocks/>
          </p:cNvSpPr>
          <p:nvPr/>
        </p:nvSpPr>
        <p:spPr bwMode="auto">
          <a:xfrm>
            <a:off x="4069305" y="4409329"/>
            <a:ext cx="1148627" cy="1059745"/>
          </a:xfrm>
          <a:custGeom>
            <a:avLst/>
            <a:gdLst>
              <a:gd name="T0" fmla="*/ 31 w 137"/>
              <a:gd name="T1" fmla="*/ 47 h 126"/>
              <a:gd name="T2" fmla="*/ 0 w 137"/>
              <a:gd name="T3" fmla="*/ 112 h 126"/>
              <a:gd name="T4" fmla="*/ 96 w 137"/>
              <a:gd name="T5" fmla="*/ 106 h 126"/>
              <a:gd name="T6" fmla="*/ 118 w 137"/>
              <a:gd name="T7" fmla="*/ 89 h 126"/>
              <a:gd name="T8" fmla="*/ 113 w 137"/>
              <a:gd name="T9" fmla="*/ 18 h 126"/>
              <a:gd name="T10" fmla="*/ 42 w 137"/>
              <a:gd name="T11" fmla="*/ 24 h 126"/>
              <a:gd name="T12" fmla="*/ 31 w 137"/>
              <a:gd name="T13" fmla="*/ 4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26">
                <a:moveTo>
                  <a:pt x="31" y="47"/>
                </a:moveTo>
                <a:cubicBezTo>
                  <a:pt x="27" y="64"/>
                  <a:pt x="28" y="108"/>
                  <a:pt x="0" y="112"/>
                </a:cubicBezTo>
                <a:cubicBezTo>
                  <a:pt x="0" y="112"/>
                  <a:pt x="59" y="126"/>
                  <a:pt x="96" y="106"/>
                </a:cubicBezTo>
                <a:cubicBezTo>
                  <a:pt x="105" y="102"/>
                  <a:pt x="112" y="97"/>
                  <a:pt x="118" y="89"/>
                </a:cubicBezTo>
                <a:cubicBezTo>
                  <a:pt x="137" y="68"/>
                  <a:pt x="134" y="36"/>
                  <a:pt x="113" y="18"/>
                </a:cubicBezTo>
                <a:cubicBezTo>
                  <a:pt x="92" y="0"/>
                  <a:pt x="60" y="3"/>
                  <a:pt x="42" y="24"/>
                </a:cubicBezTo>
                <a:cubicBezTo>
                  <a:pt x="36" y="30"/>
                  <a:pt x="32" y="38"/>
                  <a:pt x="31" y="47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$ḷíḑé"/>
          <p:cNvSpPr>
            <a:spLocks/>
          </p:cNvSpPr>
          <p:nvPr/>
        </p:nvSpPr>
        <p:spPr bwMode="auto">
          <a:xfrm>
            <a:off x="4824802" y="3872618"/>
            <a:ext cx="635847" cy="697381"/>
          </a:xfrm>
          <a:custGeom>
            <a:avLst/>
            <a:gdLst>
              <a:gd name="T0" fmla="*/ 24 w 76"/>
              <a:gd name="T1" fmla="*/ 83 h 83"/>
              <a:gd name="T2" fmla="*/ 76 w 76"/>
              <a:gd name="T3" fmla="*/ 31 h 83"/>
              <a:gd name="T4" fmla="*/ 45 w 76"/>
              <a:gd name="T5" fmla="*/ 0 h 83"/>
              <a:gd name="T6" fmla="*/ 0 w 76"/>
              <a:gd name="T7" fmla="*/ 71 h 83"/>
              <a:gd name="T8" fmla="*/ 23 w 76"/>
              <a:gd name="T9" fmla="*/ 82 h 83"/>
              <a:gd name="T10" fmla="*/ 24 w 76"/>
              <a:gd name="T11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" h="83">
                <a:moveTo>
                  <a:pt x="24" y="83"/>
                </a:moveTo>
                <a:cubicBezTo>
                  <a:pt x="76" y="31"/>
                  <a:pt x="76" y="31"/>
                  <a:pt x="76" y="31"/>
                </a:cubicBezTo>
                <a:cubicBezTo>
                  <a:pt x="45" y="0"/>
                  <a:pt x="45" y="0"/>
                  <a:pt x="45" y="0"/>
                </a:cubicBezTo>
                <a:cubicBezTo>
                  <a:pt x="29" y="26"/>
                  <a:pt x="17" y="45"/>
                  <a:pt x="0" y="71"/>
                </a:cubicBezTo>
                <a:cubicBezTo>
                  <a:pt x="8" y="73"/>
                  <a:pt x="16" y="76"/>
                  <a:pt x="23" y="82"/>
                </a:cubicBezTo>
                <a:cubicBezTo>
                  <a:pt x="23" y="82"/>
                  <a:pt x="23" y="83"/>
                  <a:pt x="24" y="8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şḻídè"/>
          <p:cNvSpPr>
            <a:spLocks/>
          </p:cNvSpPr>
          <p:nvPr/>
        </p:nvSpPr>
        <p:spPr bwMode="auto">
          <a:xfrm>
            <a:off x="5276048" y="2040285"/>
            <a:ext cx="2201535" cy="1999843"/>
          </a:xfrm>
          <a:custGeom>
            <a:avLst/>
            <a:gdLst>
              <a:gd name="T0" fmla="*/ 33 w 262"/>
              <a:gd name="T1" fmla="*/ 238 h 238"/>
              <a:gd name="T2" fmla="*/ 262 w 262"/>
              <a:gd name="T3" fmla="*/ 8 h 238"/>
              <a:gd name="T4" fmla="*/ 209 w 262"/>
              <a:gd name="T5" fmla="*/ 21 h 238"/>
              <a:gd name="T6" fmla="*/ 0 w 262"/>
              <a:gd name="T7" fmla="*/ 205 h 238"/>
              <a:gd name="T8" fmla="*/ 33 w 262"/>
              <a:gd name="T9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238">
                <a:moveTo>
                  <a:pt x="33" y="238"/>
                </a:moveTo>
                <a:cubicBezTo>
                  <a:pt x="262" y="8"/>
                  <a:pt x="262" y="8"/>
                  <a:pt x="262" y="8"/>
                </a:cubicBezTo>
                <a:cubicBezTo>
                  <a:pt x="251" y="0"/>
                  <a:pt x="231" y="2"/>
                  <a:pt x="209" y="21"/>
                </a:cubicBezTo>
                <a:cubicBezTo>
                  <a:pt x="130" y="92"/>
                  <a:pt x="80" y="136"/>
                  <a:pt x="0" y="205"/>
                </a:cubicBezTo>
                <a:lnTo>
                  <a:pt x="33" y="23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ṧ1íḓè"/>
          <p:cNvSpPr>
            <a:spLocks/>
          </p:cNvSpPr>
          <p:nvPr/>
        </p:nvSpPr>
        <p:spPr bwMode="auto">
          <a:xfrm>
            <a:off x="5166655" y="3746134"/>
            <a:ext cx="386295" cy="386295"/>
          </a:xfrm>
          <a:custGeom>
            <a:avLst/>
            <a:gdLst>
              <a:gd name="T0" fmla="*/ 113 w 113"/>
              <a:gd name="T1" fmla="*/ 86 h 113"/>
              <a:gd name="T2" fmla="*/ 32 w 113"/>
              <a:gd name="T3" fmla="*/ 5 h 113"/>
              <a:gd name="T4" fmla="*/ 27 w 113"/>
              <a:gd name="T5" fmla="*/ 0 h 113"/>
              <a:gd name="T6" fmla="*/ 0 w 113"/>
              <a:gd name="T7" fmla="*/ 27 h 113"/>
              <a:gd name="T8" fmla="*/ 10 w 113"/>
              <a:gd name="T9" fmla="*/ 37 h 113"/>
              <a:gd name="T10" fmla="*/ 86 w 113"/>
              <a:gd name="T11" fmla="*/ 113 h 113"/>
              <a:gd name="T12" fmla="*/ 113 w 113"/>
              <a:gd name="T13" fmla="*/ 8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" h="113">
                <a:moveTo>
                  <a:pt x="113" y="86"/>
                </a:moveTo>
                <a:lnTo>
                  <a:pt x="32" y="5"/>
                </a:lnTo>
                <a:lnTo>
                  <a:pt x="27" y="0"/>
                </a:lnTo>
                <a:lnTo>
                  <a:pt x="0" y="27"/>
                </a:lnTo>
                <a:lnTo>
                  <a:pt x="10" y="37"/>
                </a:lnTo>
                <a:lnTo>
                  <a:pt x="86" y="113"/>
                </a:lnTo>
                <a:lnTo>
                  <a:pt x="113" y="8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śļíḓe"/>
          <p:cNvSpPr>
            <a:spLocks/>
          </p:cNvSpPr>
          <p:nvPr/>
        </p:nvSpPr>
        <p:spPr bwMode="auto">
          <a:xfrm>
            <a:off x="4069305" y="4443514"/>
            <a:ext cx="957189" cy="950352"/>
          </a:xfrm>
          <a:custGeom>
            <a:avLst/>
            <a:gdLst>
              <a:gd name="T0" fmla="*/ 57 w 114"/>
              <a:gd name="T1" fmla="*/ 62 h 113"/>
              <a:gd name="T2" fmla="*/ 114 w 114"/>
              <a:gd name="T3" fmla="*/ 15 h 113"/>
              <a:gd name="T4" fmla="*/ 113 w 114"/>
              <a:gd name="T5" fmla="*/ 14 h 113"/>
              <a:gd name="T6" fmla="*/ 90 w 114"/>
              <a:gd name="T7" fmla="*/ 3 h 113"/>
              <a:gd name="T8" fmla="*/ 42 w 114"/>
              <a:gd name="T9" fmla="*/ 20 h 113"/>
              <a:gd name="T10" fmla="*/ 31 w 114"/>
              <a:gd name="T11" fmla="*/ 43 h 113"/>
              <a:gd name="T12" fmla="*/ 0 w 114"/>
              <a:gd name="T13" fmla="*/ 108 h 113"/>
              <a:gd name="T14" fmla="*/ 57 w 114"/>
              <a:gd name="T15" fmla="*/ 6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" h="113">
                <a:moveTo>
                  <a:pt x="57" y="62"/>
                </a:moveTo>
                <a:cubicBezTo>
                  <a:pt x="72" y="11"/>
                  <a:pt x="114" y="15"/>
                  <a:pt x="114" y="15"/>
                </a:cubicBezTo>
                <a:cubicBezTo>
                  <a:pt x="113" y="15"/>
                  <a:pt x="113" y="14"/>
                  <a:pt x="113" y="14"/>
                </a:cubicBezTo>
                <a:cubicBezTo>
                  <a:pt x="106" y="8"/>
                  <a:pt x="98" y="5"/>
                  <a:pt x="90" y="3"/>
                </a:cubicBezTo>
                <a:cubicBezTo>
                  <a:pt x="73" y="0"/>
                  <a:pt x="54" y="5"/>
                  <a:pt x="42" y="20"/>
                </a:cubicBezTo>
                <a:cubicBezTo>
                  <a:pt x="36" y="26"/>
                  <a:pt x="32" y="34"/>
                  <a:pt x="31" y="43"/>
                </a:cubicBezTo>
                <a:cubicBezTo>
                  <a:pt x="27" y="60"/>
                  <a:pt x="28" y="104"/>
                  <a:pt x="0" y="108"/>
                </a:cubicBezTo>
                <a:cubicBezTo>
                  <a:pt x="0" y="108"/>
                  <a:pt x="42" y="113"/>
                  <a:pt x="57" y="6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ïṥ1ïḍe"/>
          <p:cNvSpPr/>
          <p:nvPr/>
        </p:nvSpPr>
        <p:spPr>
          <a:xfrm>
            <a:off x="8448873" y="1786004"/>
            <a:ext cx="702823" cy="702823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ïṡlïďé"/>
          <p:cNvSpPr txBox="1"/>
          <p:nvPr/>
        </p:nvSpPr>
        <p:spPr>
          <a:xfrm flipH="1">
            <a:off x="8516841" y="1693121"/>
            <a:ext cx="498855" cy="769441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marL="0"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en-US" sz="4400" b="1" ker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i$ḻidé"/>
          <p:cNvSpPr/>
          <p:nvPr/>
        </p:nvSpPr>
        <p:spPr>
          <a:xfrm>
            <a:off x="8007906" y="3176513"/>
            <a:ext cx="702823" cy="702823"/>
          </a:xfrm>
          <a:prstGeom prst="flowChartConnector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íṡḻîďè"/>
          <p:cNvSpPr txBox="1"/>
          <p:nvPr/>
        </p:nvSpPr>
        <p:spPr>
          <a:xfrm flipH="1">
            <a:off x="8070954" y="3078918"/>
            <a:ext cx="498855" cy="769441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lvl="0">
              <a:defRPr/>
            </a:pPr>
            <a:r>
              <a:rPr lang="en-US" sz="4400" b="1" ker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8" name="íşļîḋe"/>
          <p:cNvSpPr/>
          <p:nvPr/>
        </p:nvSpPr>
        <p:spPr>
          <a:xfrm>
            <a:off x="7566939" y="4601856"/>
            <a:ext cx="702823" cy="702823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îSļîḍe"/>
          <p:cNvSpPr txBox="1"/>
          <p:nvPr/>
        </p:nvSpPr>
        <p:spPr>
          <a:xfrm flipH="1">
            <a:off x="7643405" y="4508030"/>
            <a:ext cx="498855" cy="769441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lvl="0">
              <a:defRPr/>
            </a:pPr>
            <a:r>
              <a:rPr lang="en-US" sz="4400" b="1" kern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3" name="íşļïḑê"/>
          <p:cNvSpPr txBox="1"/>
          <p:nvPr/>
        </p:nvSpPr>
        <p:spPr>
          <a:xfrm>
            <a:off x="2231786" y="3206149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34" name="isḻídé"/>
          <p:cNvSpPr txBox="1">
            <a:spLocks/>
          </p:cNvSpPr>
          <p:nvPr/>
        </p:nvSpPr>
        <p:spPr>
          <a:xfrm>
            <a:off x="2231691" y="3421593"/>
            <a:ext cx="2492379" cy="765585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31" name="íṣ1iďè"/>
          <p:cNvSpPr txBox="1"/>
          <p:nvPr/>
        </p:nvSpPr>
        <p:spPr>
          <a:xfrm>
            <a:off x="1769329" y="4673139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32" name="iśļïḍè"/>
          <p:cNvSpPr txBox="1">
            <a:spLocks/>
          </p:cNvSpPr>
          <p:nvPr/>
        </p:nvSpPr>
        <p:spPr>
          <a:xfrm>
            <a:off x="1769234" y="4888583"/>
            <a:ext cx="2492379" cy="765585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9" name="îS1iḍê"/>
          <p:cNvSpPr txBox="1"/>
          <p:nvPr/>
        </p:nvSpPr>
        <p:spPr>
          <a:xfrm>
            <a:off x="9219750" y="1706252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30" name="iṩḻïḑe"/>
          <p:cNvSpPr txBox="1">
            <a:spLocks/>
          </p:cNvSpPr>
          <p:nvPr/>
        </p:nvSpPr>
        <p:spPr>
          <a:xfrm>
            <a:off x="9219664" y="1921696"/>
            <a:ext cx="2255114" cy="765585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7" name="iṥḻiḑê"/>
          <p:cNvSpPr txBox="1"/>
          <p:nvPr/>
        </p:nvSpPr>
        <p:spPr>
          <a:xfrm>
            <a:off x="8773881" y="3126981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8" name="íšḻiḍé"/>
          <p:cNvSpPr txBox="1">
            <a:spLocks/>
          </p:cNvSpPr>
          <p:nvPr/>
        </p:nvSpPr>
        <p:spPr>
          <a:xfrm>
            <a:off x="8773778" y="3342425"/>
            <a:ext cx="2698984" cy="765585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5" name="iṥ1íḓe"/>
          <p:cNvSpPr txBox="1"/>
          <p:nvPr/>
        </p:nvSpPr>
        <p:spPr>
          <a:xfrm>
            <a:off x="8321440" y="4610373"/>
            <a:ext cx="1077217" cy="215444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6" name="îṣļiḍè"/>
          <p:cNvSpPr txBox="1">
            <a:spLocks/>
          </p:cNvSpPr>
          <p:nvPr/>
        </p:nvSpPr>
        <p:spPr>
          <a:xfrm>
            <a:off x="8321320" y="4825817"/>
            <a:ext cx="3151420" cy="765585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748380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</a:t>
            </a:r>
            <a:r>
              <a:rPr lang="en-US" altLang="zh-CN" dirty="0" err="1"/>
              <a:t>tet</a:t>
            </a:r>
            <a:r>
              <a:rPr lang="en-US" altLang="zh-CN" dirty="0"/>
              <a:t> here.</a:t>
            </a:r>
          </a:p>
          <a:p>
            <a:pPr lvl="0"/>
            <a:r>
              <a:rPr lang="en-US" altLang="zh-CN" dirty="0"/>
              <a:t>When you </a:t>
            </a:r>
            <a:r>
              <a:rPr lang="en-US" altLang="zh-CN" dirty="0" err="1"/>
              <a:t>copxy</a:t>
            </a:r>
            <a:r>
              <a:rPr lang="en-US" altLang="zh-CN" dirty="0"/>
              <a:t> &amp; paste, choose "keep text only" option.</a:t>
            </a:r>
            <a:endParaRPr lang="zh-CN" alt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1706838" y="2191204"/>
            <a:ext cx="6583092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600" dirty="0">
                <a:solidFill>
                  <a:srgbClr val="2D416C"/>
                </a:solidFill>
                <a:latin typeface="Impact" panose="020B0806030902050204" pitchFamily="34" charset="0"/>
              </a:rPr>
              <a:t>05</a:t>
            </a:r>
            <a:endParaRPr lang="zh-CN" altLang="en-US" sz="8000" dirty="0">
              <a:solidFill>
                <a:srgbClr val="2D416C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072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26" name="îšľidè">
            <a:extLst>
              <a:ext uri="{FF2B5EF4-FFF2-40B4-BE49-F238E27FC236}">
                <a16:creationId xmlns:a16="http://schemas.microsoft.com/office/drawing/2014/main" id="{A77B5DCC-8DEA-4122-9180-91C22841956A}"/>
              </a:ext>
            </a:extLst>
          </p:cNvPr>
          <p:cNvSpPr/>
          <p:nvPr/>
        </p:nvSpPr>
        <p:spPr>
          <a:xfrm>
            <a:off x="1254445" y="2450117"/>
            <a:ext cx="3295982" cy="2232442"/>
          </a:xfrm>
          <a:prstGeom prst="rect">
            <a:avLst/>
          </a:prstGeom>
          <a:blipFill>
            <a:blip r:embed="rId3"/>
            <a:srcRect/>
            <a:stretch>
              <a:fillRect l="-2212" t="624" r="-2488" b="-624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ïṥḷiḍè">
            <a:extLst>
              <a:ext uri="{FF2B5EF4-FFF2-40B4-BE49-F238E27FC236}">
                <a16:creationId xmlns:a16="http://schemas.microsoft.com/office/drawing/2014/main" id="{48259D21-AE44-4067-88E2-D125719E5F26}"/>
              </a:ext>
            </a:extLst>
          </p:cNvPr>
          <p:cNvSpPr/>
          <p:nvPr/>
        </p:nvSpPr>
        <p:spPr>
          <a:xfrm>
            <a:off x="1145083" y="2271807"/>
            <a:ext cx="3496725" cy="2566715"/>
          </a:xfrm>
          <a:custGeom>
            <a:avLst/>
            <a:gdLst>
              <a:gd name="connsiteX0" fmla="*/ 224028 w 7415784"/>
              <a:gd name="connsiteY0" fmla="*/ 269748 h 4700016"/>
              <a:gd name="connsiteX1" fmla="*/ 224028 w 7415784"/>
              <a:gd name="connsiteY1" fmla="*/ 4430268 h 4700016"/>
              <a:gd name="connsiteX2" fmla="*/ 7191756 w 7415784"/>
              <a:gd name="connsiteY2" fmla="*/ 4430268 h 4700016"/>
              <a:gd name="connsiteX3" fmla="*/ 7191756 w 7415784"/>
              <a:gd name="connsiteY3" fmla="*/ 269748 h 4700016"/>
              <a:gd name="connsiteX4" fmla="*/ 266867 w 7415784"/>
              <a:gd name="connsiteY4" fmla="*/ 0 h 4700016"/>
              <a:gd name="connsiteX5" fmla="*/ 7148917 w 7415784"/>
              <a:gd name="connsiteY5" fmla="*/ 0 h 4700016"/>
              <a:gd name="connsiteX6" fmla="*/ 7415784 w 7415784"/>
              <a:gd name="connsiteY6" fmla="*/ 266867 h 4700016"/>
              <a:gd name="connsiteX7" fmla="*/ 7415784 w 7415784"/>
              <a:gd name="connsiteY7" fmla="*/ 4433149 h 4700016"/>
              <a:gd name="connsiteX8" fmla="*/ 7148917 w 7415784"/>
              <a:gd name="connsiteY8" fmla="*/ 4700016 h 4700016"/>
              <a:gd name="connsiteX9" fmla="*/ 266867 w 7415784"/>
              <a:gd name="connsiteY9" fmla="*/ 4700016 h 4700016"/>
              <a:gd name="connsiteX10" fmla="*/ 0 w 7415784"/>
              <a:gd name="connsiteY10" fmla="*/ 4433149 h 4700016"/>
              <a:gd name="connsiteX11" fmla="*/ 0 w 7415784"/>
              <a:gd name="connsiteY11" fmla="*/ 266867 h 4700016"/>
              <a:gd name="connsiteX12" fmla="*/ 266867 w 7415784"/>
              <a:gd name="connsiteY12" fmla="*/ 0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5784" h="4700016">
                <a:moveTo>
                  <a:pt x="224028" y="269748"/>
                </a:moveTo>
                <a:lnTo>
                  <a:pt x="224028" y="4430268"/>
                </a:lnTo>
                <a:lnTo>
                  <a:pt x="7191756" y="4430268"/>
                </a:lnTo>
                <a:lnTo>
                  <a:pt x="7191756" y="269748"/>
                </a:lnTo>
                <a:close/>
                <a:moveTo>
                  <a:pt x="266867" y="0"/>
                </a:moveTo>
                <a:lnTo>
                  <a:pt x="7148917" y="0"/>
                </a:lnTo>
                <a:cubicBezTo>
                  <a:pt x="7296304" y="0"/>
                  <a:pt x="7415784" y="119480"/>
                  <a:pt x="7415784" y="266867"/>
                </a:cubicBezTo>
                <a:lnTo>
                  <a:pt x="7415784" y="4433149"/>
                </a:lnTo>
                <a:cubicBezTo>
                  <a:pt x="7415784" y="4580536"/>
                  <a:pt x="7296304" y="4700016"/>
                  <a:pt x="7148917" y="4700016"/>
                </a:cubicBezTo>
                <a:lnTo>
                  <a:pt x="266867" y="4700016"/>
                </a:lnTo>
                <a:cubicBezTo>
                  <a:pt x="119480" y="4700016"/>
                  <a:pt x="0" y="4580536"/>
                  <a:pt x="0" y="4433149"/>
                </a:cubicBezTo>
                <a:lnTo>
                  <a:pt x="0" y="266867"/>
                </a:lnTo>
                <a:cubicBezTo>
                  <a:pt x="0" y="119480"/>
                  <a:pt x="119480" y="0"/>
                  <a:pt x="266867" y="0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/>
          </a:p>
        </p:txBody>
      </p:sp>
      <p:sp>
        <p:nvSpPr>
          <p:cNvPr id="29" name="íṡľïḋè">
            <a:extLst>
              <a:ext uri="{FF2B5EF4-FFF2-40B4-BE49-F238E27FC236}">
                <a16:creationId xmlns:a16="http://schemas.microsoft.com/office/drawing/2014/main" id="{B0AFD0EF-6581-4705-AA09-8F6FEACA4938}"/>
              </a:ext>
            </a:extLst>
          </p:cNvPr>
          <p:cNvSpPr/>
          <p:nvPr/>
        </p:nvSpPr>
        <p:spPr>
          <a:xfrm>
            <a:off x="1153326" y="2283030"/>
            <a:ext cx="3480239" cy="2544268"/>
          </a:xfrm>
          <a:custGeom>
            <a:avLst/>
            <a:gdLst>
              <a:gd name="connsiteX0" fmla="*/ 252028 w 7380820"/>
              <a:gd name="connsiteY0" fmla="*/ 295230 h 4658912"/>
              <a:gd name="connsiteX1" fmla="*/ 252028 w 7380820"/>
              <a:gd name="connsiteY1" fmla="*/ 4363682 h 4658912"/>
              <a:gd name="connsiteX2" fmla="*/ 7128792 w 7380820"/>
              <a:gd name="connsiteY2" fmla="*/ 4363682 h 4658912"/>
              <a:gd name="connsiteX3" fmla="*/ 7128792 w 7380820"/>
              <a:gd name="connsiteY3" fmla="*/ 295230 h 4658912"/>
              <a:gd name="connsiteX4" fmla="*/ 264533 w 7380820"/>
              <a:gd name="connsiteY4" fmla="*/ 0 h 4658912"/>
              <a:gd name="connsiteX5" fmla="*/ 7116287 w 7380820"/>
              <a:gd name="connsiteY5" fmla="*/ 0 h 4658912"/>
              <a:gd name="connsiteX6" fmla="*/ 7380820 w 7380820"/>
              <a:gd name="connsiteY6" fmla="*/ 264533 h 4658912"/>
              <a:gd name="connsiteX7" fmla="*/ 7380820 w 7380820"/>
              <a:gd name="connsiteY7" fmla="*/ 4394379 h 4658912"/>
              <a:gd name="connsiteX8" fmla="*/ 7116287 w 7380820"/>
              <a:gd name="connsiteY8" fmla="*/ 4658912 h 4658912"/>
              <a:gd name="connsiteX9" fmla="*/ 264533 w 7380820"/>
              <a:gd name="connsiteY9" fmla="*/ 4658912 h 4658912"/>
              <a:gd name="connsiteX10" fmla="*/ 0 w 7380820"/>
              <a:gd name="connsiteY10" fmla="*/ 4394379 h 4658912"/>
              <a:gd name="connsiteX11" fmla="*/ 0 w 7380820"/>
              <a:gd name="connsiteY11" fmla="*/ 264533 h 4658912"/>
              <a:gd name="connsiteX12" fmla="*/ 264533 w 7380820"/>
              <a:gd name="connsiteY12" fmla="*/ 0 h 465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0820" h="4658912">
                <a:moveTo>
                  <a:pt x="252028" y="295230"/>
                </a:moveTo>
                <a:lnTo>
                  <a:pt x="252028" y="4363682"/>
                </a:lnTo>
                <a:lnTo>
                  <a:pt x="7128792" y="4363682"/>
                </a:lnTo>
                <a:lnTo>
                  <a:pt x="7128792" y="295230"/>
                </a:lnTo>
                <a:close/>
                <a:moveTo>
                  <a:pt x="264533" y="0"/>
                </a:moveTo>
                <a:lnTo>
                  <a:pt x="7116287" y="0"/>
                </a:lnTo>
                <a:cubicBezTo>
                  <a:pt x="7262385" y="0"/>
                  <a:pt x="7380820" y="118435"/>
                  <a:pt x="7380820" y="264533"/>
                </a:cubicBezTo>
                <a:lnTo>
                  <a:pt x="7380820" y="4394379"/>
                </a:lnTo>
                <a:cubicBezTo>
                  <a:pt x="7380820" y="4540477"/>
                  <a:pt x="7262385" y="4658912"/>
                  <a:pt x="7116287" y="4658912"/>
                </a:cubicBezTo>
                <a:lnTo>
                  <a:pt x="264533" y="4658912"/>
                </a:lnTo>
                <a:cubicBezTo>
                  <a:pt x="118435" y="4658912"/>
                  <a:pt x="0" y="4540477"/>
                  <a:pt x="0" y="4394379"/>
                </a:cubicBezTo>
                <a:lnTo>
                  <a:pt x="0" y="264533"/>
                </a:lnTo>
                <a:cubicBezTo>
                  <a:pt x="0" y="118435"/>
                  <a:pt x="118435" y="0"/>
                  <a:pt x="2645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 dirty="0"/>
          </a:p>
        </p:txBody>
      </p:sp>
      <p:sp>
        <p:nvSpPr>
          <p:cNvPr id="30" name="iṧlïḑè">
            <a:extLst>
              <a:ext uri="{FF2B5EF4-FFF2-40B4-BE49-F238E27FC236}">
                <a16:creationId xmlns:a16="http://schemas.microsoft.com/office/drawing/2014/main" id="{B97169B2-96D1-42FB-8BA3-26E35D0495F3}"/>
              </a:ext>
            </a:extLst>
          </p:cNvPr>
          <p:cNvSpPr/>
          <p:nvPr/>
        </p:nvSpPr>
        <p:spPr>
          <a:xfrm>
            <a:off x="2859492" y="2327250"/>
            <a:ext cx="67907" cy="78648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34000">
                <a:srgbClr val="000000">
                  <a:lumMod val="84000"/>
                  <a:lumOff val="16000"/>
                </a:srgbClr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/>
          </a:p>
        </p:txBody>
      </p:sp>
      <p:sp>
        <p:nvSpPr>
          <p:cNvPr id="33" name="iṣ1ídè">
            <a:extLst>
              <a:ext uri="{FF2B5EF4-FFF2-40B4-BE49-F238E27FC236}">
                <a16:creationId xmlns:a16="http://schemas.microsoft.com/office/drawing/2014/main" id="{8D28C410-236B-4D60-B96B-38FAAB898017}"/>
              </a:ext>
            </a:extLst>
          </p:cNvPr>
          <p:cNvSpPr/>
          <p:nvPr/>
        </p:nvSpPr>
        <p:spPr>
          <a:xfrm flipV="1">
            <a:off x="686465" y="4887351"/>
            <a:ext cx="4413961" cy="19975"/>
          </a:xfrm>
          <a:prstGeom prst="trapezoid">
            <a:avLst>
              <a:gd name="adj" fmla="val 814192"/>
            </a:avLst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/>
          </a:p>
        </p:txBody>
      </p:sp>
      <p:sp>
        <p:nvSpPr>
          <p:cNvPr id="34" name="îşḻidê">
            <a:extLst>
              <a:ext uri="{FF2B5EF4-FFF2-40B4-BE49-F238E27FC236}">
                <a16:creationId xmlns:a16="http://schemas.microsoft.com/office/drawing/2014/main" id="{BBD12EE9-055B-4B90-995B-D327B446EB3B}"/>
              </a:ext>
            </a:extLst>
          </p:cNvPr>
          <p:cNvSpPr/>
          <p:nvPr/>
        </p:nvSpPr>
        <p:spPr>
          <a:xfrm>
            <a:off x="686465" y="4804917"/>
            <a:ext cx="4413961" cy="8251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/>
          </a:p>
        </p:txBody>
      </p:sp>
      <p:sp>
        <p:nvSpPr>
          <p:cNvPr id="32" name="ïSlïďê">
            <a:extLst>
              <a:ext uri="{FF2B5EF4-FFF2-40B4-BE49-F238E27FC236}">
                <a16:creationId xmlns:a16="http://schemas.microsoft.com/office/drawing/2014/main" id="{8F29834C-632C-4345-BA04-4047D26C8515}"/>
              </a:ext>
            </a:extLst>
          </p:cNvPr>
          <p:cNvSpPr/>
          <p:nvPr/>
        </p:nvSpPr>
        <p:spPr>
          <a:xfrm>
            <a:off x="3448563" y="2259000"/>
            <a:ext cx="1193245" cy="2566715"/>
          </a:xfrm>
          <a:custGeom>
            <a:avLst/>
            <a:gdLst>
              <a:gd name="connsiteX0" fmla="*/ 0 w 2530610"/>
              <a:gd name="connsiteY0" fmla="*/ 0 h 4700016"/>
              <a:gd name="connsiteX1" fmla="*/ 2263743 w 2530610"/>
              <a:gd name="connsiteY1" fmla="*/ 0 h 4700016"/>
              <a:gd name="connsiteX2" fmla="*/ 2530610 w 2530610"/>
              <a:gd name="connsiteY2" fmla="*/ 266867 h 4700016"/>
              <a:gd name="connsiteX3" fmla="*/ 2530610 w 2530610"/>
              <a:gd name="connsiteY3" fmla="*/ 4433149 h 4700016"/>
              <a:gd name="connsiteX4" fmla="*/ 2263743 w 2530610"/>
              <a:gd name="connsiteY4" fmla="*/ 4700016 h 4700016"/>
              <a:gd name="connsiteX5" fmla="*/ 1961175 w 2530610"/>
              <a:gd name="connsiteY5" fmla="*/ 4700016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0610" h="4700016">
                <a:moveTo>
                  <a:pt x="0" y="0"/>
                </a:moveTo>
                <a:lnTo>
                  <a:pt x="2263743" y="0"/>
                </a:lnTo>
                <a:cubicBezTo>
                  <a:pt x="2411130" y="0"/>
                  <a:pt x="2530610" y="119480"/>
                  <a:pt x="2530610" y="266867"/>
                </a:cubicBezTo>
                <a:lnTo>
                  <a:pt x="2530610" y="4433149"/>
                </a:lnTo>
                <a:cubicBezTo>
                  <a:pt x="2530610" y="4580536"/>
                  <a:pt x="2411130" y="4700016"/>
                  <a:pt x="2263743" y="4700016"/>
                </a:cubicBezTo>
                <a:lnTo>
                  <a:pt x="1961175" y="4700016"/>
                </a:lnTo>
                <a:close/>
              </a:path>
            </a:pathLst>
          </a:custGeom>
          <a:gradFill>
            <a:gsLst>
              <a:gs pos="0">
                <a:srgbClr val="FFFFFF">
                  <a:alpha val="3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1" dirty="0"/>
          </a:p>
        </p:txBody>
      </p:sp>
      <p:sp>
        <p:nvSpPr>
          <p:cNvPr id="25" name="iṩḷîḑè">
            <a:extLst>
              <a:ext uri="{FF2B5EF4-FFF2-40B4-BE49-F238E27FC236}">
                <a16:creationId xmlns:a16="http://schemas.microsoft.com/office/drawing/2014/main" id="{F6F1F97C-3D45-4AAD-B50B-F82CB2F3C0F4}"/>
              </a:ext>
            </a:extLst>
          </p:cNvPr>
          <p:cNvSpPr/>
          <p:nvPr/>
        </p:nvSpPr>
        <p:spPr bwMode="auto">
          <a:xfrm>
            <a:off x="1199764" y="5077374"/>
            <a:ext cx="3387363" cy="4590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7" name="ïṧḻíḍe">
            <a:extLst>
              <a:ext uri="{FF2B5EF4-FFF2-40B4-BE49-F238E27FC236}">
                <a16:creationId xmlns:a16="http://schemas.microsoft.com/office/drawing/2014/main" id="{CD6EF3A6-5883-47CA-BFAC-F8D7316CB8F9}"/>
              </a:ext>
            </a:extLst>
          </p:cNvPr>
          <p:cNvSpPr/>
          <p:nvPr/>
        </p:nvSpPr>
        <p:spPr>
          <a:xfrm>
            <a:off x="5778287" y="1576653"/>
            <a:ext cx="5742201" cy="87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/>
              <a:t>Theme color makes PPT more convenient to change.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100" dirty="0"/>
              <a:t>Adjust the spacing to adapt to Chinese typesetting, use the reference line in PPT.</a:t>
            </a:r>
          </a:p>
        </p:txBody>
      </p:sp>
      <p:sp>
        <p:nvSpPr>
          <p:cNvPr id="8" name="íṣlidé">
            <a:extLst>
              <a:ext uri="{FF2B5EF4-FFF2-40B4-BE49-F238E27FC236}">
                <a16:creationId xmlns:a16="http://schemas.microsoft.com/office/drawing/2014/main" id="{080E36E7-BE17-4B5A-AA6B-53E77B0372A0}"/>
              </a:ext>
            </a:extLst>
          </p:cNvPr>
          <p:cNvSpPr txBox="1"/>
          <p:nvPr/>
        </p:nvSpPr>
        <p:spPr bwMode="auto">
          <a:xfrm>
            <a:off x="5778287" y="1134847"/>
            <a:ext cx="5742201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0D30C7D-029C-4C12-AB02-C13F0F627754}"/>
              </a:ext>
            </a:extLst>
          </p:cNvPr>
          <p:cNvCxnSpPr/>
          <p:nvPr/>
        </p:nvCxnSpPr>
        <p:spPr>
          <a:xfrm>
            <a:off x="5871000" y="2529000"/>
            <a:ext cx="5649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íṡľíḍè">
            <a:extLst>
              <a:ext uri="{FF2B5EF4-FFF2-40B4-BE49-F238E27FC236}">
                <a16:creationId xmlns:a16="http://schemas.microsoft.com/office/drawing/2014/main" id="{9940EE88-1032-48A8-8FDF-230FBD00F24D}"/>
              </a:ext>
            </a:extLst>
          </p:cNvPr>
          <p:cNvSpPr/>
          <p:nvPr/>
        </p:nvSpPr>
        <p:spPr>
          <a:xfrm>
            <a:off x="5778287" y="3168832"/>
            <a:ext cx="577851" cy="57785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 sz="3200"/>
            </a:pPr>
            <a:endParaRPr sz="1600"/>
          </a:p>
        </p:txBody>
      </p:sp>
      <p:sp>
        <p:nvSpPr>
          <p:cNvPr id="23" name="í$líḓe">
            <a:extLst>
              <a:ext uri="{FF2B5EF4-FFF2-40B4-BE49-F238E27FC236}">
                <a16:creationId xmlns:a16="http://schemas.microsoft.com/office/drawing/2014/main" id="{43180257-4C16-4D26-A557-D0F1B4B7D0AF}"/>
              </a:ext>
            </a:extLst>
          </p:cNvPr>
          <p:cNvSpPr/>
          <p:nvPr/>
        </p:nvSpPr>
        <p:spPr>
          <a:xfrm>
            <a:off x="5927358" y="3316855"/>
            <a:ext cx="279708" cy="281804"/>
          </a:xfrm>
          <a:custGeom>
            <a:avLst/>
            <a:gdLst>
              <a:gd name="connsiteX0" fmla="*/ 386204 w 602205"/>
              <a:gd name="connsiteY0" fmla="*/ 222916 h 606722"/>
              <a:gd name="connsiteX1" fmla="*/ 516692 w 602205"/>
              <a:gd name="connsiteY1" fmla="*/ 222916 h 606722"/>
              <a:gd name="connsiteX2" fmla="*/ 545129 w 602205"/>
              <a:gd name="connsiteY2" fmla="*/ 231976 h 606722"/>
              <a:gd name="connsiteX3" fmla="*/ 594743 w 602205"/>
              <a:gd name="connsiteY3" fmla="*/ 270632 h 606722"/>
              <a:gd name="connsiteX4" fmla="*/ 602205 w 602205"/>
              <a:gd name="connsiteY4" fmla="*/ 285329 h 606722"/>
              <a:gd name="connsiteX5" fmla="*/ 594944 w 602205"/>
              <a:gd name="connsiteY5" fmla="*/ 300228 h 606722"/>
              <a:gd name="connsiteX6" fmla="*/ 545129 w 602205"/>
              <a:gd name="connsiteY6" fmla="*/ 340293 h 606722"/>
              <a:gd name="connsiteX7" fmla="*/ 516692 w 602205"/>
              <a:gd name="connsiteY7" fmla="*/ 351769 h 606722"/>
              <a:gd name="connsiteX8" fmla="*/ 386204 w 602205"/>
              <a:gd name="connsiteY8" fmla="*/ 351769 h 606722"/>
              <a:gd name="connsiteX9" fmla="*/ 85299 w 602205"/>
              <a:gd name="connsiteY9" fmla="*/ 131463 h 606722"/>
              <a:gd name="connsiteX10" fmla="*/ 216777 w 602205"/>
              <a:gd name="connsiteY10" fmla="*/ 131463 h 606722"/>
              <a:gd name="connsiteX11" fmla="*/ 216777 w 602205"/>
              <a:gd name="connsiteY11" fmla="*/ 260386 h 606722"/>
              <a:gd name="connsiteX12" fmla="*/ 85299 w 602205"/>
              <a:gd name="connsiteY12" fmla="*/ 260386 h 606722"/>
              <a:gd name="connsiteX13" fmla="*/ 57068 w 602205"/>
              <a:gd name="connsiteY13" fmla="*/ 248501 h 606722"/>
              <a:gd name="connsiteX14" fmla="*/ 7058 w 602205"/>
              <a:gd name="connsiteY14" fmla="*/ 206803 h 606722"/>
              <a:gd name="connsiteX15" fmla="*/ 0 w 602205"/>
              <a:gd name="connsiteY15" fmla="*/ 192903 h 606722"/>
              <a:gd name="connsiteX16" fmla="*/ 7260 w 602205"/>
              <a:gd name="connsiteY16" fmla="*/ 178802 h 606722"/>
              <a:gd name="connsiteX17" fmla="*/ 57068 w 602205"/>
              <a:gd name="connsiteY17" fmla="*/ 139924 h 606722"/>
              <a:gd name="connsiteX18" fmla="*/ 85299 w 602205"/>
              <a:gd name="connsiteY18" fmla="*/ 131463 h 606722"/>
              <a:gd name="connsiteX19" fmla="*/ 386204 w 602205"/>
              <a:gd name="connsiteY19" fmla="*/ 42904 h 606722"/>
              <a:gd name="connsiteX20" fmla="*/ 516692 w 602205"/>
              <a:gd name="connsiteY20" fmla="*/ 42904 h 606722"/>
              <a:gd name="connsiteX21" fmla="*/ 545129 w 602205"/>
              <a:gd name="connsiteY21" fmla="*/ 51964 h 606722"/>
              <a:gd name="connsiteX22" fmla="*/ 594743 w 602205"/>
              <a:gd name="connsiteY22" fmla="*/ 90620 h 606722"/>
              <a:gd name="connsiteX23" fmla="*/ 602205 w 602205"/>
              <a:gd name="connsiteY23" fmla="*/ 105317 h 606722"/>
              <a:gd name="connsiteX24" fmla="*/ 594944 w 602205"/>
              <a:gd name="connsiteY24" fmla="*/ 120216 h 606722"/>
              <a:gd name="connsiteX25" fmla="*/ 545129 w 602205"/>
              <a:gd name="connsiteY25" fmla="*/ 160281 h 606722"/>
              <a:gd name="connsiteX26" fmla="*/ 516692 w 602205"/>
              <a:gd name="connsiteY26" fmla="*/ 171757 h 606722"/>
              <a:gd name="connsiteX27" fmla="*/ 386204 w 602205"/>
              <a:gd name="connsiteY27" fmla="*/ 171757 h 606722"/>
              <a:gd name="connsiteX28" fmla="*/ 297432 w 602205"/>
              <a:gd name="connsiteY28" fmla="*/ 0 h 606722"/>
              <a:gd name="connsiteX29" fmla="*/ 337765 w 602205"/>
              <a:gd name="connsiteY29" fmla="*/ 40274 h 606722"/>
              <a:gd name="connsiteX30" fmla="*/ 337765 w 602205"/>
              <a:gd name="connsiteY30" fmla="*/ 496775 h 606722"/>
              <a:gd name="connsiteX31" fmla="*/ 419238 w 602205"/>
              <a:gd name="connsiteY31" fmla="*/ 496775 h 606722"/>
              <a:gd name="connsiteX32" fmla="*/ 455739 w 602205"/>
              <a:gd name="connsiteY32" fmla="*/ 515100 h 606722"/>
              <a:gd name="connsiteX33" fmla="*/ 497887 w 602205"/>
              <a:gd name="connsiteY33" fmla="*/ 572490 h 606722"/>
              <a:gd name="connsiteX34" fmla="*/ 500912 w 602205"/>
              <a:gd name="connsiteY34" fmla="*/ 595647 h 606722"/>
              <a:gd name="connsiteX35" fmla="*/ 480342 w 602205"/>
              <a:gd name="connsiteY35" fmla="*/ 606722 h 606722"/>
              <a:gd name="connsiteX36" fmla="*/ 121580 w 602205"/>
              <a:gd name="connsiteY36" fmla="*/ 606722 h 606722"/>
              <a:gd name="connsiteX37" fmla="*/ 101010 w 602205"/>
              <a:gd name="connsiteY37" fmla="*/ 595647 h 606722"/>
              <a:gd name="connsiteX38" fmla="*/ 104237 w 602205"/>
              <a:gd name="connsiteY38" fmla="*/ 572490 h 606722"/>
              <a:gd name="connsiteX39" fmla="*/ 146183 w 602205"/>
              <a:gd name="connsiteY39" fmla="*/ 515100 h 606722"/>
              <a:gd name="connsiteX40" fmla="*/ 182684 w 602205"/>
              <a:gd name="connsiteY40" fmla="*/ 496775 h 606722"/>
              <a:gd name="connsiteX41" fmla="*/ 257099 w 602205"/>
              <a:gd name="connsiteY41" fmla="*/ 496775 h 606722"/>
              <a:gd name="connsiteX42" fmla="*/ 257099 w 602205"/>
              <a:gd name="connsiteY42" fmla="*/ 40274 h 606722"/>
              <a:gd name="connsiteX43" fmla="*/ 297432 w 602205"/>
              <a:gd name="connsiteY43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2205" h="606722">
                <a:moveTo>
                  <a:pt x="386204" y="222916"/>
                </a:moveTo>
                <a:lnTo>
                  <a:pt x="516692" y="222916"/>
                </a:lnTo>
                <a:cubicBezTo>
                  <a:pt x="525163" y="222916"/>
                  <a:pt x="537465" y="225936"/>
                  <a:pt x="545129" y="231976"/>
                </a:cubicBezTo>
                <a:lnTo>
                  <a:pt x="594743" y="270632"/>
                </a:lnTo>
                <a:cubicBezTo>
                  <a:pt x="599381" y="274256"/>
                  <a:pt x="602205" y="279692"/>
                  <a:pt x="602205" y="285329"/>
                </a:cubicBezTo>
                <a:cubicBezTo>
                  <a:pt x="602205" y="291168"/>
                  <a:pt x="599381" y="296604"/>
                  <a:pt x="594944" y="300228"/>
                </a:cubicBezTo>
                <a:lnTo>
                  <a:pt x="545129" y="340293"/>
                </a:lnTo>
                <a:cubicBezTo>
                  <a:pt x="539280" y="344924"/>
                  <a:pt x="526978" y="351769"/>
                  <a:pt x="516692" y="351769"/>
                </a:cubicBezTo>
                <a:lnTo>
                  <a:pt x="386204" y="351769"/>
                </a:lnTo>
                <a:close/>
                <a:moveTo>
                  <a:pt x="85299" y="131463"/>
                </a:moveTo>
                <a:lnTo>
                  <a:pt x="216777" y="131463"/>
                </a:lnTo>
                <a:lnTo>
                  <a:pt x="216777" y="260386"/>
                </a:lnTo>
                <a:lnTo>
                  <a:pt x="85299" y="260386"/>
                </a:lnTo>
                <a:cubicBezTo>
                  <a:pt x="74813" y="260386"/>
                  <a:pt x="62311" y="252530"/>
                  <a:pt x="57068" y="248501"/>
                </a:cubicBezTo>
                <a:lnTo>
                  <a:pt x="7058" y="206803"/>
                </a:lnTo>
                <a:cubicBezTo>
                  <a:pt x="2621" y="203177"/>
                  <a:pt x="0" y="198140"/>
                  <a:pt x="0" y="192903"/>
                </a:cubicBezTo>
                <a:cubicBezTo>
                  <a:pt x="0" y="187464"/>
                  <a:pt x="2621" y="182428"/>
                  <a:pt x="7260" y="178802"/>
                </a:cubicBezTo>
                <a:lnTo>
                  <a:pt x="57068" y="139924"/>
                </a:lnTo>
                <a:cubicBezTo>
                  <a:pt x="64327" y="134082"/>
                  <a:pt x="76426" y="131463"/>
                  <a:pt x="85299" y="131463"/>
                </a:cubicBezTo>
                <a:close/>
                <a:moveTo>
                  <a:pt x="386204" y="42904"/>
                </a:moveTo>
                <a:lnTo>
                  <a:pt x="516692" y="42904"/>
                </a:lnTo>
                <a:cubicBezTo>
                  <a:pt x="525163" y="42904"/>
                  <a:pt x="537667" y="46125"/>
                  <a:pt x="545129" y="51964"/>
                </a:cubicBezTo>
                <a:lnTo>
                  <a:pt x="594743" y="90620"/>
                </a:lnTo>
                <a:cubicBezTo>
                  <a:pt x="599381" y="94244"/>
                  <a:pt x="602205" y="99680"/>
                  <a:pt x="602205" y="105317"/>
                </a:cubicBezTo>
                <a:cubicBezTo>
                  <a:pt x="602205" y="111156"/>
                  <a:pt x="599381" y="116592"/>
                  <a:pt x="594944" y="120216"/>
                </a:cubicBezTo>
                <a:lnTo>
                  <a:pt x="545129" y="160281"/>
                </a:lnTo>
                <a:cubicBezTo>
                  <a:pt x="539280" y="164912"/>
                  <a:pt x="526978" y="171757"/>
                  <a:pt x="516692" y="171757"/>
                </a:cubicBezTo>
                <a:lnTo>
                  <a:pt x="386204" y="171757"/>
                </a:lnTo>
                <a:close/>
                <a:moveTo>
                  <a:pt x="297432" y="0"/>
                </a:moveTo>
                <a:cubicBezTo>
                  <a:pt x="319615" y="0"/>
                  <a:pt x="337765" y="18123"/>
                  <a:pt x="337765" y="40274"/>
                </a:cubicBezTo>
                <a:lnTo>
                  <a:pt x="337765" y="496775"/>
                </a:lnTo>
                <a:lnTo>
                  <a:pt x="419238" y="496775"/>
                </a:lnTo>
                <a:cubicBezTo>
                  <a:pt x="432346" y="496775"/>
                  <a:pt x="448076" y="504629"/>
                  <a:pt x="455739" y="515100"/>
                </a:cubicBezTo>
                <a:lnTo>
                  <a:pt x="497887" y="572490"/>
                </a:lnTo>
                <a:cubicBezTo>
                  <a:pt x="503332" y="580142"/>
                  <a:pt x="504542" y="588599"/>
                  <a:pt x="500912" y="595647"/>
                </a:cubicBezTo>
                <a:cubicBezTo>
                  <a:pt x="497282" y="602695"/>
                  <a:pt x="489820" y="606722"/>
                  <a:pt x="480342" y="606722"/>
                </a:cubicBezTo>
                <a:lnTo>
                  <a:pt x="121580" y="606722"/>
                </a:lnTo>
                <a:cubicBezTo>
                  <a:pt x="112102" y="606722"/>
                  <a:pt x="104640" y="602695"/>
                  <a:pt x="101010" y="595647"/>
                </a:cubicBezTo>
                <a:cubicBezTo>
                  <a:pt x="97380" y="588599"/>
                  <a:pt x="98590" y="580142"/>
                  <a:pt x="104237" y="572490"/>
                </a:cubicBezTo>
                <a:lnTo>
                  <a:pt x="146183" y="515100"/>
                </a:lnTo>
                <a:cubicBezTo>
                  <a:pt x="153846" y="504629"/>
                  <a:pt x="169576" y="496775"/>
                  <a:pt x="182684" y="496775"/>
                </a:cubicBezTo>
                <a:lnTo>
                  <a:pt x="257099" y="496775"/>
                </a:lnTo>
                <a:lnTo>
                  <a:pt x="257099" y="40274"/>
                </a:lnTo>
                <a:cubicBezTo>
                  <a:pt x="257099" y="18123"/>
                  <a:pt x="275249" y="0"/>
                  <a:pt x="297432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/>
          </a:p>
        </p:txBody>
      </p:sp>
      <p:sp>
        <p:nvSpPr>
          <p:cNvPr id="20" name="i$ḷíḓe">
            <a:extLst>
              <a:ext uri="{FF2B5EF4-FFF2-40B4-BE49-F238E27FC236}">
                <a16:creationId xmlns:a16="http://schemas.microsoft.com/office/drawing/2014/main" id="{99032BBE-CBBF-4394-AD27-0E6C1343FFE4}"/>
              </a:ext>
            </a:extLst>
          </p:cNvPr>
          <p:cNvSpPr/>
          <p:nvPr/>
        </p:nvSpPr>
        <p:spPr bwMode="auto">
          <a:xfrm>
            <a:off x="6471096" y="3385498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21" name="îṥ1îḑè">
            <a:extLst>
              <a:ext uri="{FF2B5EF4-FFF2-40B4-BE49-F238E27FC236}">
                <a16:creationId xmlns:a16="http://schemas.microsoft.com/office/drawing/2014/main" id="{788F99EB-EC7F-4B6F-B5E5-E44C36FA78F1}"/>
              </a:ext>
            </a:extLst>
          </p:cNvPr>
          <p:cNvSpPr txBox="1"/>
          <p:nvPr/>
        </p:nvSpPr>
        <p:spPr bwMode="auto">
          <a:xfrm>
            <a:off x="6471096" y="2972618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7" name="íśļïḓé">
            <a:extLst>
              <a:ext uri="{FF2B5EF4-FFF2-40B4-BE49-F238E27FC236}">
                <a16:creationId xmlns:a16="http://schemas.microsoft.com/office/drawing/2014/main" id="{63A0BEA3-1381-47FB-B722-87F82432DFBE}"/>
              </a:ext>
            </a:extLst>
          </p:cNvPr>
          <p:cNvSpPr/>
          <p:nvPr/>
        </p:nvSpPr>
        <p:spPr>
          <a:xfrm>
            <a:off x="5778287" y="4961117"/>
            <a:ext cx="577851" cy="5778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 sz="3200"/>
            </a:pPr>
            <a:endParaRPr sz="1600"/>
          </a:p>
        </p:txBody>
      </p:sp>
      <p:sp>
        <p:nvSpPr>
          <p:cNvPr id="18" name="îš1îḑé">
            <a:extLst>
              <a:ext uri="{FF2B5EF4-FFF2-40B4-BE49-F238E27FC236}">
                <a16:creationId xmlns:a16="http://schemas.microsoft.com/office/drawing/2014/main" id="{D311DA60-746A-467F-813E-7E1F0E14049C}"/>
              </a:ext>
            </a:extLst>
          </p:cNvPr>
          <p:cNvSpPr/>
          <p:nvPr/>
        </p:nvSpPr>
        <p:spPr>
          <a:xfrm>
            <a:off x="5927358" y="5109140"/>
            <a:ext cx="279708" cy="281804"/>
          </a:xfrm>
          <a:custGeom>
            <a:avLst/>
            <a:gdLst>
              <a:gd name="connsiteX0" fmla="*/ 386204 w 602205"/>
              <a:gd name="connsiteY0" fmla="*/ 222916 h 606722"/>
              <a:gd name="connsiteX1" fmla="*/ 516692 w 602205"/>
              <a:gd name="connsiteY1" fmla="*/ 222916 h 606722"/>
              <a:gd name="connsiteX2" fmla="*/ 545129 w 602205"/>
              <a:gd name="connsiteY2" fmla="*/ 231976 h 606722"/>
              <a:gd name="connsiteX3" fmla="*/ 594743 w 602205"/>
              <a:gd name="connsiteY3" fmla="*/ 270632 h 606722"/>
              <a:gd name="connsiteX4" fmla="*/ 602205 w 602205"/>
              <a:gd name="connsiteY4" fmla="*/ 285329 h 606722"/>
              <a:gd name="connsiteX5" fmla="*/ 594944 w 602205"/>
              <a:gd name="connsiteY5" fmla="*/ 300228 h 606722"/>
              <a:gd name="connsiteX6" fmla="*/ 545129 w 602205"/>
              <a:gd name="connsiteY6" fmla="*/ 340293 h 606722"/>
              <a:gd name="connsiteX7" fmla="*/ 516692 w 602205"/>
              <a:gd name="connsiteY7" fmla="*/ 351769 h 606722"/>
              <a:gd name="connsiteX8" fmla="*/ 386204 w 602205"/>
              <a:gd name="connsiteY8" fmla="*/ 351769 h 606722"/>
              <a:gd name="connsiteX9" fmla="*/ 85299 w 602205"/>
              <a:gd name="connsiteY9" fmla="*/ 131463 h 606722"/>
              <a:gd name="connsiteX10" fmla="*/ 216777 w 602205"/>
              <a:gd name="connsiteY10" fmla="*/ 131463 h 606722"/>
              <a:gd name="connsiteX11" fmla="*/ 216777 w 602205"/>
              <a:gd name="connsiteY11" fmla="*/ 260386 h 606722"/>
              <a:gd name="connsiteX12" fmla="*/ 85299 w 602205"/>
              <a:gd name="connsiteY12" fmla="*/ 260386 h 606722"/>
              <a:gd name="connsiteX13" fmla="*/ 57068 w 602205"/>
              <a:gd name="connsiteY13" fmla="*/ 248501 h 606722"/>
              <a:gd name="connsiteX14" fmla="*/ 7058 w 602205"/>
              <a:gd name="connsiteY14" fmla="*/ 206803 h 606722"/>
              <a:gd name="connsiteX15" fmla="*/ 0 w 602205"/>
              <a:gd name="connsiteY15" fmla="*/ 192903 h 606722"/>
              <a:gd name="connsiteX16" fmla="*/ 7260 w 602205"/>
              <a:gd name="connsiteY16" fmla="*/ 178802 h 606722"/>
              <a:gd name="connsiteX17" fmla="*/ 57068 w 602205"/>
              <a:gd name="connsiteY17" fmla="*/ 139924 h 606722"/>
              <a:gd name="connsiteX18" fmla="*/ 85299 w 602205"/>
              <a:gd name="connsiteY18" fmla="*/ 131463 h 606722"/>
              <a:gd name="connsiteX19" fmla="*/ 386204 w 602205"/>
              <a:gd name="connsiteY19" fmla="*/ 42904 h 606722"/>
              <a:gd name="connsiteX20" fmla="*/ 516692 w 602205"/>
              <a:gd name="connsiteY20" fmla="*/ 42904 h 606722"/>
              <a:gd name="connsiteX21" fmla="*/ 545129 w 602205"/>
              <a:gd name="connsiteY21" fmla="*/ 51964 h 606722"/>
              <a:gd name="connsiteX22" fmla="*/ 594743 w 602205"/>
              <a:gd name="connsiteY22" fmla="*/ 90620 h 606722"/>
              <a:gd name="connsiteX23" fmla="*/ 602205 w 602205"/>
              <a:gd name="connsiteY23" fmla="*/ 105317 h 606722"/>
              <a:gd name="connsiteX24" fmla="*/ 594944 w 602205"/>
              <a:gd name="connsiteY24" fmla="*/ 120216 h 606722"/>
              <a:gd name="connsiteX25" fmla="*/ 545129 w 602205"/>
              <a:gd name="connsiteY25" fmla="*/ 160281 h 606722"/>
              <a:gd name="connsiteX26" fmla="*/ 516692 w 602205"/>
              <a:gd name="connsiteY26" fmla="*/ 171757 h 606722"/>
              <a:gd name="connsiteX27" fmla="*/ 386204 w 602205"/>
              <a:gd name="connsiteY27" fmla="*/ 171757 h 606722"/>
              <a:gd name="connsiteX28" fmla="*/ 297432 w 602205"/>
              <a:gd name="connsiteY28" fmla="*/ 0 h 606722"/>
              <a:gd name="connsiteX29" fmla="*/ 337765 w 602205"/>
              <a:gd name="connsiteY29" fmla="*/ 40274 h 606722"/>
              <a:gd name="connsiteX30" fmla="*/ 337765 w 602205"/>
              <a:gd name="connsiteY30" fmla="*/ 496775 h 606722"/>
              <a:gd name="connsiteX31" fmla="*/ 419238 w 602205"/>
              <a:gd name="connsiteY31" fmla="*/ 496775 h 606722"/>
              <a:gd name="connsiteX32" fmla="*/ 455739 w 602205"/>
              <a:gd name="connsiteY32" fmla="*/ 515100 h 606722"/>
              <a:gd name="connsiteX33" fmla="*/ 497887 w 602205"/>
              <a:gd name="connsiteY33" fmla="*/ 572490 h 606722"/>
              <a:gd name="connsiteX34" fmla="*/ 500912 w 602205"/>
              <a:gd name="connsiteY34" fmla="*/ 595647 h 606722"/>
              <a:gd name="connsiteX35" fmla="*/ 480342 w 602205"/>
              <a:gd name="connsiteY35" fmla="*/ 606722 h 606722"/>
              <a:gd name="connsiteX36" fmla="*/ 121580 w 602205"/>
              <a:gd name="connsiteY36" fmla="*/ 606722 h 606722"/>
              <a:gd name="connsiteX37" fmla="*/ 101010 w 602205"/>
              <a:gd name="connsiteY37" fmla="*/ 595647 h 606722"/>
              <a:gd name="connsiteX38" fmla="*/ 104237 w 602205"/>
              <a:gd name="connsiteY38" fmla="*/ 572490 h 606722"/>
              <a:gd name="connsiteX39" fmla="*/ 146183 w 602205"/>
              <a:gd name="connsiteY39" fmla="*/ 515100 h 606722"/>
              <a:gd name="connsiteX40" fmla="*/ 182684 w 602205"/>
              <a:gd name="connsiteY40" fmla="*/ 496775 h 606722"/>
              <a:gd name="connsiteX41" fmla="*/ 257099 w 602205"/>
              <a:gd name="connsiteY41" fmla="*/ 496775 h 606722"/>
              <a:gd name="connsiteX42" fmla="*/ 257099 w 602205"/>
              <a:gd name="connsiteY42" fmla="*/ 40274 h 606722"/>
              <a:gd name="connsiteX43" fmla="*/ 297432 w 602205"/>
              <a:gd name="connsiteY43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2205" h="606722">
                <a:moveTo>
                  <a:pt x="386204" y="222916"/>
                </a:moveTo>
                <a:lnTo>
                  <a:pt x="516692" y="222916"/>
                </a:lnTo>
                <a:cubicBezTo>
                  <a:pt x="525163" y="222916"/>
                  <a:pt x="537465" y="225936"/>
                  <a:pt x="545129" y="231976"/>
                </a:cubicBezTo>
                <a:lnTo>
                  <a:pt x="594743" y="270632"/>
                </a:lnTo>
                <a:cubicBezTo>
                  <a:pt x="599381" y="274256"/>
                  <a:pt x="602205" y="279692"/>
                  <a:pt x="602205" y="285329"/>
                </a:cubicBezTo>
                <a:cubicBezTo>
                  <a:pt x="602205" y="291168"/>
                  <a:pt x="599381" y="296604"/>
                  <a:pt x="594944" y="300228"/>
                </a:cubicBezTo>
                <a:lnTo>
                  <a:pt x="545129" y="340293"/>
                </a:lnTo>
                <a:cubicBezTo>
                  <a:pt x="539280" y="344924"/>
                  <a:pt x="526978" y="351769"/>
                  <a:pt x="516692" y="351769"/>
                </a:cubicBezTo>
                <a:lnTo>
                  <a:pt x="386204" y="351769"/>
                </a:lnTo>
                <a:close/>
                <a:moveTo>
                  <a:pt x="85299" y="131463"/>
                </a:moveTo>
                <a:lnTo>
                  <a:pt x="216777" y="131463"/>
                </a:lnTo>
                <a:lnTo>
                  <a:pt x="216777" y="260386"/>
                </a:lnTo>
                <a:lnTo>
                  <a:pt x="85299" y="260386"/>
                </a:lnTo>
                <a:cubicBezTo>
                  <a:pt x="74813" y="260386"/>
                  <a:pt x="62311" y="252530"/>
                  <a:pt x="57068" y="248501"/>
                </a:cubicBezTo>
                <a:lnTo>
                  <a:pt x="7058" y="206803"/>
                </a:lnTo>
                <a:cubicBezTo>
                  <a:pt x="2621" y="203177"/>
                  <a:pt x="0" y="198140"/>
                  <a:pt x="0" y="192903"/>
                </a:cubicBezTo>
                <a:cubicBezTo>
                  <a:pt x="0" y="187464"/>
                  <a:pt x="2621" y="182428"/>
                  <a:pt x="7260" y="178802"/>
                </a:cubicBezTo>
                <a:lnTo>
                  <a:pt x="57068" y="139924"/>
                </a:lnTo>
                <a:cubicBezTo>
                  <a:pt x="64327" y="134082"/>
                  <a:pt x="76426" y="131463"/>
                  <a:pt x="85299" y="131463"/>
                </a:cubicBezTo>
                <a:close/>
                <a:moveTo>
                  <a:pt x="386204" y="42904"/>
                </a:moveTo>
                <a:lnTo>
                  <a:pt x="516692" y="42904"/>
                </a:lnTo>
                <a:cubicBezTo>
                  <a:pt x="525163" y="42904"/>
                  <a:pt x="537667" y="46125"/>
                  <a:pt x="545129" y="51964"/>
                </a:cubicBezTo>
                <a:lnTo>
                  <a:pt x="594743" y="90620"/>
                </a:lnTo>
                <a:cubicBezTo>
                  <a:pt x="599381" y="94244"/>
                  <a:pt x="602205" y="99680"/>
                  <a:pt x="602205" y="105317"/>
                </a:cubicBezTo>
                <a:cubicBezTo>
                  <a:pt x="602205" y="111156"/>
                  <a:pt x="599381" y="116592"/>
                  <a:pt x="594944" y="120216"/>
                </a:cubicBezTo>
                <a:lnTo>
                  <a:pt x="545129" y="160281"/>
                </a:lnTo>
                <a:cubicBezTo>
                  <a:pt x="539280" y="164912"/>
                  <a:pt x="526978" y="171757"/>
                  <a:pt x="516692" y="171757"/>
                </a:cubicBezTo>
                <a:lnTo>
                  <a:pt x="386204" y="171757"/>
                </a:lnTo>
                <a:close/>
                <a:moveTo>
                  <a:pt x="297432" y="0"/>
                </a:moveTo>
                <a:cubicBezTo>
                  <a:pt x="319615" y="0"/>
                  <a:pt x="337765" y="18123"/>
                  <a:pt x="337765" y="40274"/>
                </a:cubicBezTo>
                <a:lnTo>
                  <a:pt x="337765" y="496775"/>
                </a:lnTo>
                <a:lnTo>
                  <a:pt x="419238" y="496775"/>
                </a:lnTo>
                <a:cubicBezTo>
                  <a:pt x="432346" y="496775"/>
                  <a:pt x="448076" y="504629"/>
                  <a:pt x="455739" y="515100"/>
                </a:cubicBezTo>
                <a:lnTo>
                  <a:pt x="497887" y="572490"/>
                </a:lnTo>
                <a:cubicBezTo>
                  <a:pt x="503332" y="580142"/>
                  <a:pt x="504542" y="588599"/>
                  <a:pt x="500912" y="595647"/>
                </a:cubicBezTo>
                <a:cubicBezTo>
                  <a:pt x="497282" y="602695"/>
                  <a:pt x="489820" y="606722"/>
                  <a:pt x="480342" y="606722"/>
                </a:cubicBezTo>
                <a:lnTo>
                  <a:pt x="121580" y="606722"/>
                </a:lnTo>
                <a:cubicBezTo>
                  <a:pt x="112102" y="606722"/>
                  <a:pt x="104640" y="602695"/>
                  <a:pt x="101010" y="595647"/>
                </a:cubicBezTo>
                <a:cubicBezTo>
                  <a:pt x="97380" y="588599"/>
                  <a:pt x="98590" y="580142"/>
                  <a:pt x="104237" y="572490"/>
                </a:cubicBezTo>
                <a:lnTo>
                  <a:pt x="146183" y="515100"/>
                </a:lnTo>
                <a:cubicBezTo>
                  <a:pt x="153846" y="504629"/>
                  <a:pt x="169576" y="496775"/>
                  <a:pt x="182684" y="496775"/>
                </a:cubicBezTo>
                <a:lnTo>
                  <a:pt x="257099" y="496775"/>
                </a:lnTo>
                <a:lnTo>
                  <a:pt x="257099" y="40274"/>
                </a:lnTo>
                <a:cubicBezTo>
                  <a:pt x="257099" y="18123"/>
                  <a:pt x="275249" y="0"/>
                  <a:pt x="297432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/>
          </a:p>
        </p:txBody>
      </p:sp>
      <p:sp>
        <p:nvSpPr>
          <p:cNvPr id="15" name="íš1íḋè">
            <a:extLst>
              <a:ext uri="{FF2B5EF4-FFF2-40B4-BE49-F238E27FC236}">
                <a16:creationId xmlns:a16="http://schemas.microsoft.com/office/drawing/2014/main" id="{AB3FF780-355F-4CCC-8820-617557D024C2}"/>
              </a:ext>
            </a:extLst>
          </p:cNvPr>
          <p:cNvSpPr/>
          <p:nvPr/>
        </p:nvSpPr>
        <p:spPr bwMode="auto">
          <a:xfrm>
            <a:off x="6471096" y="5177783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6" name="iṩ1ïḋe">
            <a:extLst>
              <a:ext uri="{FF2B5EF4-FFF2-40B4-BE49-F238E27FC236}">
                <a16:creationId xmlns:a16="http://schemas.microsoft.com/office/drawing/2014/main" id="{2687A533-6544-4748-A496-7B35C9728CC5}"/>
              </a:ext>
            </a:extLst>
          </p:cNvPr>
          <p:cNvSpPr txBox="1"/>
          <p:nvPr/>
        </p:nvSpPr>
        <p:spPr bwMode="auto">
          <a:xfrm>
            <a:off x="6471096" y="4764903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8ACC91E-2329-4A88-B9A6-27F1B034884A}"/>
              </a:ext>
            </a:extLst>
          </p:cNvPr>
          <p:cNvCxnSpPr/>
          <p:nvPr/>
        </p:nvCxnSpPr>
        <p:spPr>
          <a:xfrm>
            <a:off x="6591000" y="4509000"/>
            <a:ext cx="4929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B948A93-12B6-46FD-AA68-B7B91AE6FFD7}"/>
              </a:ext>
            </a:extLst>
          </p:cNvPr>
          <p:cNvCxnSpPr/>
          <p:nvPr/>
        </p:nvCxnSpPr>
        <p:spPr>
          <a:xfrm>
            <a:off x="5377358" y="1134847"/>
            <a:ext cx="0" cy="500877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59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lt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9793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10" name="ïṥlíḋè"/>
          <p:cNvSpPr>
            <a:spLocks/>
          </p:cNvSpPr>
          <p:nvPr/>
        </p:nvSpPr>
        <p:spPr bwMode="auto">
          <a:xfrm>
            <a:off x="6096000" y="1556792"/>
            <a:ext cx="3699313" cy="4264554"/>
          </a:xfrm>
          <a:custGeom>
            <a:avLst/>
            <a:gdLst>
              <a:gd name="T0" fmla="*/ 317 w 351"/>
              <a:gd name="T1" fmla="*/ 153 h 405"/>
              <a:gd name="T2" fmla="*/ 237 w 351"/>
              <a:gd name="T3" fmla="*/ 377 h 405"/>
              <a:gd name="T4" fmla="*/ 34 w 351"/>
              <a:gd name="T5" fmla="*/ 252 h 405"/>
              <a:gd name="T6" fmla="*/ 114 w 351"/>
              <a:gd name="T7" fmla="*/ 28 h 405"/>
              <a:gd name="T8" fmla="*/ 317 w 351"/>
              <a:gd name="T9" fmla="*/ 153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405">
                <a:moveTo>
                  <a:pt x="317" y="153"/>
                </a:moveTo>
                <a:cubicBezTo>
                  <a:pt x="351" y="250"/>
                  <a:pt x="315" y="350"/>
                  <a:pt x="237" y="377"/>
                </a:cubicBezTo>
                <a:cubicBezTo>
                  <a:pt x="158" y="405"/>
                  <a:pt x="68" y="349"/>
                  <a:pt x="34" y="252"/>
                </a:cubicBezTo>
                <a:cubicBezTo>
                  <a:pt x="0" y="155"/>
                  <a:pt x="36" y="55"/>
                  <a:pt x="114" y="28"/>
                </a:cubicBezTo>
                <a:cubicBezTo>
                  <a:pt x="193" y="0"/>
                  <a:pt x="283" y="56"/>
                  <a:pt x="317" y="15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i$ľíḓè"/>
          <p:cNvSpPr>
            <a:spLocks/>
          </p:cNvSpPr>
          <p:nvPr/>
        </p:nvSpPr>
        <p:spPr bwMode="auto">
          <a:xfrm>
            <a:off x="6464419" y="1556792"/>
            <a:ext cx="3340988" cy="4092963"/>
          </a:xfrm>
          <a:custGeom>
            <a:avLst/>
            <a:gdLst>
              <a:gd name="T0" fmla="*/ 284 w 317"/>
              <a:gd name="T1" fmla="*/ 150 h 389"/>
              <a:gd name="T2" fmla="*/ 218 w 317"/>
              <a:gd name="T3" fmla="*/ 364 h 389"/>
              <a:gd name="T4" fmla="*/ 33 w 317"/>
              <a:gd name="T5" fmla="*/ 238 h 389"/>
              <a:gd name="T6" fmla="*/ 99 w 317"/>
              <a:gd name="T7" fmla="*/ 24 h 389"/>
              <a:gd name="T8" fmla="*/ 284 w 317"/>
              <a:gd name="T9" fmla="*/ 15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" h="389">
                <a:moveTo>
                  <a:pt x="284" y="150"/>
                </a:moveTo>
                <a:cubicBezTo>
                  <a:pt x="317" y="244"/>
                  <a:pt x="287" y="340"/>
                  <a:pt x="218" y="364"/>
                </a:cubicBezTo>
                <a:cubicBezTo>
                  <a:pt x="149" y="389"/>
                  <a:pt x="66" y="332"/>
                  <a:pt x="33" y="238"/>
                </a:cubicBezTo>
                <a:cubicBezTo>
                  <a:pt x="0" y="144"/>
                  <a:pt x="30" y="48"/>
                  <a:pt x="99" y="24"/>
                </a:cubicBezTo>
                <a:cubicBezTo>
                  <a:pt x="168" y="0"/>
                  <a:pt x="251" y="56"/>
                  <a:pt x="284" y="15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ïṩľïḍè"/>
          <p:cNvSpPr>
            <a:spLocks/>
          </p:cNvSpPr>
          <p:nvPr/>
        </p:nvSpPr>
        <p:spPr bwMode="auto">
          <a:xfrm>
            <a:off x="6600680" y="1713241"/>
            <a:ext cx="3078554" cy="3769967"/>
          </a:xfrm>
          <a:custGeom>
            <a:avLst/>
            <a:gdLst>
              <a:gd name="T0" fmla="*/ 261 w 292"/>
              <a:gd name="T1" fmla="*/ 139 h 358"/>
              <a:gd name="T2" fmla="*/ 200 w 292"/>
              <a:gd name="T3" fmla="*/ 336 h 358"/>
              <a:gd name="T4" fmla="*/ 30 w 292"/>
              <a:gd name="T5" fmla="*/ 220 h 358"/>
              <a:gd name="T6" fmla="*/ 91 w 292"/>
              <a:gd name="T7" fmla="*/ 22 h 358"/>
              <a:gd name="T8" fmla="*/ 261 w 292"/>
              <a:gd name="T9" fmla="*/ 13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358">
                <a:moveTo>
                  <a:pt x="261" y="139"/>
                </a:moveTo>
                <a:cubicBezTo>
                  <a:pt x="292" y="225"/>
                  <a:pt x="264" y="314"/>
                  <a:pt x="200" y="336"/>
                </a:cubicBezTo>
                <a:cubicBezTo>
                  <a:pt x="137" y="358"/>
                  <a:pt x="60" y="306"/>
                  <a:pt x="30" y="220"/>
                </a:cubicBezTo>
                <a:cubicBezTo>
                  <a:pt x="0" y="133"/>
                  <a:pt x="27" y="44"/>
                  <a:pt x="91" y="22"/>
                </a:cubicBezTo>
                <a:cubicBezTo>
                  <a:pt x="155" y="0"/>
                  <a:pt x="231" y="52"/>
                  <a:pt x="261" y="1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íślîḓè"/>
          <p:cNvSpPr>
            <a:spLocks/>
          </p:cNvSpPr>
          <p:nvPr/>
        </p:nvSpPr>
        <p:spPr bwMode="auto">
          <a:xfrm>
            <a:off x="7731167" y="1809132"/>
            <a:ext cx="1937975" cy="3431829"/>
          </a:xfrm>
          <a:custGeom>
            <a:avLst/>
            <a:gdLst>
              <a:gd name="T0" fmla="*/ 96 w 184"/>
              <a:gd name="T1" fmla="*/ 326 h 326"/>
              <a:gd name="T2" fmla="*/ 154 w 184"/>
              <a:gd name="T3" fmla="*/ 130 h 326"/>
              <a:gd name="T4" fmla="*/ 0 w 184"/>
              <a:gd name="T5" fmla="*/ 9 h 326"/>
              <a:gd name="T6" fmla="*/ 96 w 184"/>
              <a:gd name="T7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326">
                <a:moveTo>
                  <a:pt x="96" y="326"/>
                </a:moveTo>
                <a:cubicBezTo>
                  <a:pt x="158" y="303"/>
                  <a:pt x="184" y="215"/>
                  <a:pt x="154" y="130"/>
                </a:cubicBezTo>
                <a:cubicBezTo>
                  <a:pt x="127" y="50"/>
                  <a:pt x="60" y="0"/>
                  <a:pt x="0" y="9"/>
                </a:cubicBezTo>
                <a:lnTo>
                  <a:pt x="96" y="3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îsļídé"/>
          <p:cNvSpPr>
            <a:spLocks/>
          </p:cNvSpPr>
          <p:nvPr/>
        </p:nvSpPr>
        <p:spPr bwMode="auto">
          <a:xfrm>
            <a:off x="6959006" y="2061472"/>
            <a:ext cx="2477985" cy="2987710"/>
          </a:xfrm>
          <a:custGeom>
            <a:avLst/>
            <a:gdLst>
              <a:gd name="T0" fmla="*/ 211 w 235"/>
              <a:gd name="T1" fmla="*/ 110 h 284"/>
              <a:gd name="T2" fmla="*/ 76 w 235"/>
              <a:gd name="T3" fmla="*/ 18 h 284"/>
              <a:gd name="T4" fmla="*/ 24 w 235"/>
              <a:gd name="T5" fmla="*/ 176 h 284"/>
              <a:gd name="T6" fmla="*/ 163 w 235"/>
              <a:gd name="T7" fmla="*/ 267 h 284"/>
              <a:gd name="T8" fmla="*/ 211 w 235"/>
              <a:gd name="T9" fmla="*/ 110 h 284"/>
              <a:gd name="T10" fmla="*/ 154 w 235"/>
              <a:gd name="T11" fmla="*/ 241 h 284"/>
              <a:gd name="T12" fmla="*/ 49 w 235"/>
              <a:gd name="T13" fmla="*/ 167 h 284"/>
              <a:gd name="T14" fmla="*/ 85 w 235"/>
              <a:gd name="T15" fmla="*/ 43 h 284"/>
              <a:gd name="T16" fmla="*/ 192 w 235"/>
              <a:gd name="T17" fmla="*/ 117 h 284"/>
              <a:gd name="T18" fmla="*/ 154 w 235"/>
              <a:gd name="T19" fmla="*/ 241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5" h="284">
                <a:moveTo>
                  <a:pt x="211" y="110"/>
                </a:moveTo>
                <a:cubicBezTo>
                  <a:pt x="187" y="41"/>
                  <a:pt x="126" y="0"/>
                  <a:pt x="76" y="18"/>
                </a:cubicBezTo>
                <a:cubicBezTo>
                  <a:pt x="25" y="35"/>
                  <a:pt x="0" y="107"/>
                  <a:pt x="24" y="176"/>
                </a:cubicBezTo>
                <a:cubicBezTo>
                  <a:pt x="48" y="244"/>
                  <a:pt x="112" y="284"/>
                  <a:pt x="163" y="267"/>
                </a:cubicBezTo>
                <a:cubicBezTo>
                  <a:pt x="213" y="249"/>
                  <a:pt x="235" y="179"/>
                  <a:pt x="211" y="110"/>
                </a:cubicBezTo>
                <a:close/>
                <a:moveTo>
                  <a:pt x="154" y="241"/>
                </a:moveTo>
                <a:cubicBezTo>
                  <a:pt x="113" y="255"/>
                  <a:pt x="68" y="222"/>
                  <a:pt x="49" y="167"/>
                </a:cubicBezTo>
                <a:cubicBezTo>
                  <a:pt x="30" y="113"/>
                  <a:pt x="44" y="57"/>
                  <a:pt x="85" y="43"/>
                </a:cubicBezTo>
                <a:cubicBezTo>
                  <a:pt x="125" y="29"/>
                  <a:pt x="173" y="62"/>
                  <a:pt x="192" y="117"/>
                </a:cubicBezTo>
                <a:cubicBezTo>
                  <a:pt x="211" y="171"/>
                  <a:pt x="194" y="227"/>
                  <a:pt x="154" y="24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îṣ1íḑè"/>
          <p:cNvSpPr>
            <a:spLocks/>
          </p:cNvSpPr>
          <p:nvPr/>
        </p:nvSpPr>
        <p:spPr bwMode="auto">
          <a:xfrm>
            <a:off x="7837151" y="2101847"/>
            <a:ext cx="1599840" cy="2780792"/>
          </a:xfrm>
          <a:custGeom>
            <a:avLst/>
            <a:gdLst>
              <a:gd name="T0" fmla="*/ 128 w 152"/>
              <a:gd name="T1" fmla="*/ 106 h 264"/>
              <a:gd name="T2" fmla="*/ 0 w 152"/>
              <a:gd name="T3" fmla="*/ 12 h 264"/>
              <a:gd name="T4" fmla="*/ 7 w 152"/>
              <a:gd name="T5" fmla="*/ 38 h 264"/>
              <a:gd name="T6" fmla="*/ 109 w 152"/>
              <a:gd name="T7" fmla="*/ 113 h 264"/>
              <a:gd name="T8" fmla="*/ 71 w 152"/>
              <a:gd name="T9" fmla="*/ 237 h 264"/>
              <a:gd name="T10" fmla="*/ 67 w 152"/>
              <a:gd name="T11" fmla="*/ 238 h 264"/>
              <a:gd name="T12" fmla="*/ 75 w 152"/>
              <a:gd name="T13" fmla="*/ 264 h 264"/>
              <a:gd name="T14" fmla="*/ 80 w 152"/>
              <a:gd name="T15" fmla="*/ 263 h 264"/>
              <a:gd name="T16" fmla="*/ 128 w 152"/>
              <a:gd name="T17" fmla="*/ 106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64">
                <a:moveTo>
                  <a:pt x="128" y="106"/>
                </a:moveTo>
                <a:cubicBezTo>
                  <a:pt x="105" y="40"/>
                  <a:pt x="49" y="0"/>
                  <a:pt x="0" y="12"/>
                </a:cubicBezTo>
                <a:cubicBezTo>
                  <a:pt x="7" y="38"/>
                  <a:pt x="7" y="38"/>
                  <a:pt x="7" y="38"/>
                </a:cubicBezTo>
                <a:cubicBezTo>
                  <a:pt x="46" y="28"/>
                  <a:pt x="91" y="61"/>
                  <a:pt x="109" y="113"/>
                </a:cubicBezTo>
                <a:cubicBezTo>
                  <a:pt x="128" y="167"/>
                  <a:pt x="111" y="223"/>
                  <a:pt x="71" y="237"/>
                </a:cubicBezTo>
                <a:cubicBezTo>
                  <a:pt x="70" y="237"/>
                  <a:pt x="68" y="238"/>
                  <a:pt x="67" y="238"/>
                </a:cubicBezTo>
                <a:cubicBezTo>
                  <a:pt x="75" y="264"/>
                  <a:pt x="75" y="264"/>
                  <a:pt x="75" y="264"/>
                </a:cubicBezTo>
                <a:cubicBezTo>
                  <a:pt x="77" y="264"/>
                  <a:pt x="78" y="263"/>
                  <a:pt x="80" y="263"/>
                </a:cubicBezTo>
                <a:cubicBezTo>
                  <a:pt x="130" y="245"/>
                  <a:pt x="152" y="175"/>
                  <a:pt x="128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íṡļiḍè"/>
          <p:cNvSpPr>
            <a:spLocks/>
          </p:cNvSpPr>
          <p:nvPr/>
        </p:nvSpPr>
        <p:spPr bwMode="auto">
          <a:xfrm>
            <a:off x="7468732" y="2641854"/>
            <a:ext cx="1493856" cy="1831993"/>
          </a:xfrm>
          <a:custGeom>
            <a:avLst/>
            <a:gdLst>
              <a:gd name="T0" fmla="*/ 127 w 142"/>
              <a:gd name="T1" fmla="*/ 68 h 174"/>
              <a:gd name="T2" fmla="*/ 45 w 142"/>
              <a:gd name="T3" fmla="*/ 11 h 174"/>
              <a:gd name="T4" fmla="*/ 15 w 142"/>
              <a:gd name="T5" fmla="*/ 107 h 174"/>
              <a:gd name="T6" fmla="*/ 98 w 142"/>
              <a:gd name="T7" fmla="*/ 163 h 174"/>
              <a:gd name="T8" fmla="*/ 127 w 142"/>
              <a:gd name="T9" fmla="*/ 68 h 174"/>
              <a:gd name="T10" fmla="*/ 89 w 142"/>
              <a:gd name="T11" fmla="*/ 139 h 174"/>
              <a:gd name="T12" fmla="*/ 35 w 142"/>
              <a:gd name="T13" fmla="*/ 100 h 174"/>
              <a:gd name="T14" fmla="*/ 53 w 142"/>
              <a:gd name="T15" fmla="*/ 35 h 174"/>
              <a:gd name="T16" fmla="*/ 109 w 142"/>
              <a:gd name="T17" fmla="*/ 74 h 174"/>
              <a:gd name="T18" fmla="*/ 89 w 142"/>
              <a:gd name="T19" fmla="*/ 1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2" h="174">
                <a:moveTo>
                  <a:pt x="127" y="68"/>
                </a:moveTo>
                <a:cubicBezTo>
                  <a:pt x="112" y="26"/>
                  <a:pt x="75" y="0"/>
                  <a:pt x="45" y="11"/>
                </a:cubicBezTo>
                <a:cubicBezTo>
                  <a:pt x="14" y="22"/>
                  <a:pt x="0" y="65"/>
                  <a:pt x="15" y="107"/>
                </a:cubicBezTo>
                <a:cubicBezTo>
                  <a:pt x="30" y="149"/>
                  <a:pt x="67" y="174"/>
                  <a:pt x="98" y="163"/>
                </a:cubicBezTo>
                <a:cubicBezTo>
                  <a:pt x="129" y="152"/>
                  <a:pt x="142" y="109"/>
                  <a:pt x="127" y="68"/>
                </a:cubicBezTo>
                <a:close/>
                <a:moveTo>
                  <a:pt x="89" y="139"/>
                </a:moveTo>
                <a:cubicBezTo>
                  <a:pt x="68" y="146"/>
                  <a:pt x="45" y="128"/>
                  <a:pt x="35" y="100"/>
                </a:cubicBezTo>
                <a:cubicBezTo>
                  <a:pt x="25" y="71"/>
                  <a:pt x="32" y="43"/>
                  <a:pt x="53" y="35"/>
                </a:cubicBezTo>
                <a:cubicBezTo>
                  <a:pt x="74" y="28"/>
                  <a:pt x="99" y="45"/>
                  <a:pt x="109" y="74"/>
                </a:cubicBezTo>
                <a:cubicBezTo>
                  <a:pt x="119" y="102"/>
                  <a:pt x="110" y="132"/>
                  <a:pt x="89" y="13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î$líďé"/>
          <p:cNvSpPr>
            <a:spLocks/>
          </p:cNvSpPr>
          <p:nvPr/>
        </p:nvSpPr>
        <p:spPr bwMode="auto">
          <a:xfrm>
            <a:off x="7983507" y="2672135"/>
            <a:ext cx="979081" cy="1695727"/>
          </a:xfrm>
          <a:custGeom>
            <a:avLst/>
            <a:gdLst>
              <a:gd name="T0" fmla="*/ 0 w 93"/>
              <a:gd name="T1" fmla="*/ 7 h 161"/>
              <a:gd name="T2" fmla="*/ 8 w 93"/>
              <a:gd name="T3" fmla="*/ 31 h 161"/>
              <a:gd name="T4" fmla="*/ 60 w 93"/>
              <a:gd name="T5" fmla="*/ 71 h 161"/>
              <a:gd name="T6" fmla="*/ 40 w 93"/>
              <a:gd name="T7" fmla="*/ 136 h 161"/>
              <a:gd name="T8" fmla="*/ 39 w 93"/>
              <a:gd name="T9" fmla="*/ 136 h 161"/>
              <a:gd name="T10" fmla="*/ 46 w 93"/>
              <a:gd name="T11" fmla="*/ 161 h 161"/>
              <a:gd name="T12" fmla="*/ 49 w 93"/>
              <a:gd name="T13" fmla="*/ 160 h 161"/>
              <a:gd name="T14" fmla="*/ 78 w 93"/>
              <a:gd name="T15" fmla="*/ 65 h 161"/>
              <a:gd name="T16" fmla="*/ 0 w 93"/>
              <a:gd name="T17" fmla="*/ 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161">
                <a:moveTo>
                  <a:pt x="0" y="7"/>
                </a:moveTo>
                <a:cubicBezTo>
                  <a:pt x="8" y="31"/>
                  <a:pt x="8" y="31"/>
                  <a:pt x="8" y="31"/>
                </a:cubicBezTo>
                <a:cubicBezTo>
                  <a:pt x="28" y="27"/>
                  <a:pt x="51" y="44"/>
                  <a:pt x="60" y="71"/>
                </a:cubicBezTo>
                <a:cubicBezTo>
                  <a:pt x="70" y="99"/>
                  <a:pt x="61" y="129"/>
                  <a:pt x="40" y="136"/>
                </a:cubicBezTo>
                <a:cubicBezTo>
                  <a:pt x="40" y="136"/>
                  <a:pt x="39" y="136"/>
                  <a:pt x="39" y="136"/>
                </a:cubicBezTo>
                <a:cubicBezTo>
                  <a:pt x="46" y="161"/>
                  <a:pt x="46" y="161"/>
                  <a:pt x="46" y="161"/>
                </a:cubicBezTo>
                <a:cubicBezTo>
                  <a:pt x="47" y="160"/>
                  <a:pt x="48" y="160"/>
                  <a:pt x="49" y="160"/>
                </a:cubicBezTo>
                <a:cubicBezTo>
                  <a:pt x="80" y="149"/>
                  <a:pt x="93" y="106"/>
                  <a:pt x="78" y="65"/>
                </a:cubicBezTo>
                <a:cubicBezTo>
                  <a:pt x="64" y="25"/>
                  <a:pt x="30" y="0"/>
                  <a:pt x="0" y="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ísľîďé"/>
          <p:cNvSpPr>
            <a:spLocks/>
          </p:cNvSpPr>
          <p:nvPr/>
        </p:nvSpPr>
        <p:spPr bwMode="auto">
          <a:xfrm>
            <a:off x="7933039" y="3207096"/>
            <a:ext cx="565243" cy="706553"/>
          </a:xfrm>
          <a:custGeom>
            <a:avLst/>
            <a:gdLst>
              <a:gd name="T0" fmla="*/ 49 w 54"/>
              <a:gd name="T1" fmla="*/ 26 h 67"/>
              <a:gd name="T2" fmla="*/ 37 w 54"/>
              <a:gd name="T3" fmla="*/ 62 h 67"/>
              <a:gd name="T4" fmla="*/ 5 w 54"/>
              <a:gd name="T5" fmla="*/ 41 h 67"/>
              <a:gd name="T6" fmla="*/ 17 w 54"/>
              <a:gd name="T7" fmla="*/ 4 h 67"/>
              <a:gd name="T8" fmla="*/ 49 w 54"/>
              <a:gd name="T9" fmla="*/ 26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67">
                <a:moveTo>
                  <a:pt x="49" y="26"/>
                </a:moveTo>
                <a:cubicBezTo>
                  <a:pt x="54" y="42"/>
                  <a:pt x="49" y="58"/>
                  <a:pt x="37" y="62"/>
                </a:cubicBezTo>
                <a:cubicBezTo>
                  <a:pt x="25" y="67"/>
                  <a:pt x="11" y="57"/>
                  <a:pt x="5" y="41"/>
                </a:cubicBezTo>
                <a:cubicBezTo>
                  <a:pt x="0" y="24"/>
                  <a:pt x="5" y="8"/>
                  <a:pt x="17" y="4"/>
                </a:cubicBezTo>
                <a:cubicBezTo>
                  <a:pt x="29" y="0"/>
                  <a:pt x="43" y="9"/>
                  <a:pt x="49" y="2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iṡḻïḓe"/>
          <p:cNvSpPr>
            <a:spLocks/>
          </p:cNvSpPr>
          <p:nvPr/>
        </p:nvSpPr>
        <p:spPr bwMode="auto">
          <a:xfrm>
            <a:off x="8129866" y="3217190"/>
            <a:ext cx="368419" cy="645991"/>
          </a:xfrm>
          <a:custGeom>
            <a:avLst/>
            <a:gdLst>
              <a:gd name="T0" fmla="*/ 0 w 35"/>
              <a:gd name="T1" fmla="*/ 2 h 61"/>
              <a:gd name="T2" fmla="*/ 18 w 35"/>
              <a:gd name="T3" fmla="*/ 61 h 61"/>
              <a:gd name="T4" fmla="*/ 18 w 35"/>
              <a:gd name="T5" fmla="*/ 61 h 61"/>
              <a:gd name="T6" fmla="*/ 30 w 35"/>
              <a:gd name="T7" fmla="*/ 25 h 61"/>
              <a:gd name="T8" fmla="*/ 0 w 35"/>
              <a:gd name="T9" fmla="*/ 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61">
                <a:moveTo>
                  <a:pt x="0" y="2"/>
                </a:moveTo>
                <a:cubicBezTo>
                  <a:pt x="18" y="61"/>
                  <a:pt x="18" y="61"/>
                  <a:pt x="18" y="61"/>
                </a:cubicBezTo>
                <a:cubicBezTo>
                  <a:pt x="18" y="61"/>
                  <a:pt x="18" y="61"/>
                  <a:pt x="18" y="61"/>
                </a:cubicBezTo>
                <a:cubicBezTo>
                  <a:pt x="30" y="57"/>
                  <a:pt x="35" y="41"/>
                  <a:pt x="30" y="25"/>
                </a:cubicBezTo>
                <a:cubicBezTo>
                  <a:pt x="24" y="10"/>
                  <a:pt x="12" y="0"/>
                  <a:pt x="0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ïṣlïḓe"/>
          <p:cNvSpPr>
            <a:spLocks/>
          </p:cNvSpPr>
          <p:nvPr/>
        </p:nvSpPr>
        <p:spPr bwMode="auto">
          <a:xfrm>
            <a:off x="9830639" y="1935301"/>
            <a:ext cx="933661" cy="948799"/>
          </a:xfrm>
          <a:custGeom>
            <a:avLst/>
            <a:gdLst>
              <a:gd name="T0" fmla="*/ 0 w 185"/>
              <a:gd name="T1" fmla="*/ 188 h 188"/>
              <a:gd name="T2" fmla="*/ 20 w 185"/>
              <a:gd name="T3" fmla="*/ 85 h 188"/>
              <a:gd name="T4" fmla="*/ 185 w 185"/>
              <a:gd name="T5" fmla="*/ 0 h 188"/>
              <a:gd name="T6" fmla="*/ 160 w 185"/>
              <a:gd name="T7" fmla="*/ 119 h 188"/>
              <a:gd name="T8" fmla="*/ 0 w 185"/>
              <a:gd name="T9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188">
                <a:moveTo>
                  <a:pt x="0" y="188"/>
                </a:moveTo>
                <a:lnTo>
                  <a:pt x="20" y="85"/>
                </a:lnTo>
                <a:lnTo>
                  <a:pt x="185" y="0"/>
                </a:lnTo>
                <a:lnTo>
                  <a:pt x="160" y="119"/>
                </a:lnTo>
                <a:lnTo>
                  <a:pt x="0" y="18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íṩḷiḍe"/>
          <p:cNvSpPr>
            <a:spLocks/>
          </p:cNvSpPr>
          <p:nvPr/>
        </p:nvSpPr>
        <p:spPr bwMode="auto">
          <a:xfrm>
            <a:off x="9830639" y="2535872"/>
            <a:ext cx="1251609" cy="610666"/>
          </a:xfrm>
          <a:custGeom>
            <a:avLst/>
            <a:gdLst>
              <a:gd name="T0" fmla="*/ 0 w 248"/>
              <a:gd name="T1" fmla="*/ 69 h 121"/>
              <a:gd name="T2" fmla="*/ 87 w 248"/>
              <a:gd name="T3" fmla="*/ 121 h 121"/>
              <a:gd name="T4" fmla="*/ 248 w 248"/>
              <a:gd name="T5" fmla="*/ 69 h 121"/>
              <a:gd name="T6" fmla="*/ 160 w 248"/>
              <a:gd name="T7" fmla="*/ 0 h 121"/>
              <a:gd name="T8" fmla="*/ 0 w 248"/>
              <a:gd name="T9" fmla="*/ 6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121">
                <a:moveTo>
                  <a:pt x="0" y="69"/>
                </a:moveTo>
                <a:lnTo>
                  <a:pt x="87" y="121"/>
                </a:lnTo>
                <a:lnTo>
                  <a:pt x="248" y="69"/>
                </a:lnTo>
                <a:lnTo>
                  <a:pt x="160" y="0"/>
                </a:lnTo>
                <a:lnTo>
                  <a:pt x="0" y="6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$ḻîdè"/>
          <p:cNvSpPr>
            <a:spLocks/>
          </p:cNvSpPr>
          <p:nvPr/>
        </p:nvSpPr>
        <p:spPr bwMode="auto">
          <a:xfrm>
            <a:off x="8099586" y="2409701"/>
            <a:ext cx="2679857" cy="1251608"/>
          </a:xfrm>
          <a:custGeom>
            <a:avLst/>
            <a:gdLst>
              <a:gd name="T0" fmla="*/ 11 w 254"/>
              <a:gd name="T1" fmla="*/ 119 h 119"/>
              <a:gd name="T2" fmla="*/ 2 w 254"/>
              <a:gd name="T3" fmla="*/ 113 h 119"/>
              <a:gd name="T4" fmla="*/ 7 w 254"/>
              <a:gd name="T5" fmla="*/ 100 h 119"/>
              <a:gd name="T6" fmla="*/ 239 w 254"/>
              <a:gd name="T7" fmla="*/ 2 h 119"/>
              <a:gd name="T8" fmla="*/ 252 w 254"/>
              <a:gd name="T9" fmla="*/ 8 h 119"/>
              <a:gd name="T10" fmla="*/ 247 w 254"/>
              <a:gd name="T11" fmla="*/ 21 h 119"/>
              <a:gd name="T12" fmla="*/ 15 w 254"/>
              <a:gd name="T13" fmla="*/ 118 h 119"/>
              <a:gd name="T14" fmla="*/ 11 w 254"/>
              <a:gd name="T15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4" h="119">
                <a:moveTo>
                  <a:pt x="11" y="119"/>
                </a:moveTo>
                <a:cubicBezTo>
                  <a:pt x="7" y="119"/>
                  <a:pt x="3" y="117"/>
                  <a:pt x="2" y="113"/>
                </a:cubicBezTo>
                <a:cubicBezTo>
                  <a:pt x="0" y="108"/>
                  <a:pt x="2" y="102"/>
                  <a:pt x="7" y="100"/>
                </a:cubicBezTo>
                <a:cubicBezTo>
                  <a:pt x="239" y="2"/>
                  <a:pt x="239" y="2"/>
                  <a:pt x="239" y="2"/>
                </a:cubicBezTo>
                <a:cubicBezTo>
                  <a:pt x="244" y="0"/>
                  <a:pt x="250" y="3"/>
                  <a:pt x="252" y="8"/>
                </a:cubicBezTo>
                <a:cubicBezTo>
                  <a:pt x="254" y="13"/>
                  <a:pt x="252" y="19"/>
                  <a:pt x="247" y="21"/>
                </a:cubicBezTo>
                <a:cubicBezTo>
                  <a:pt x="15" y="118"/>
                  <a:pt x="15" y="118"/>
                  <a:pt x="15" y="118"/>
                </a:cubicBezTo>
                <a:cubicBezTo>
                  <a:pt x="14" y="119"/>
                  <a:pt x="12" y="119"/>
                  <a:pt x="11" y="11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islïdê"/>
          <p:cNvSpPr txBox="1"/>
          <p:nvPr/>
        </p:nvSpPr>
        <p:spPr>
          <a:xfrm>
            <a:off x="1222061" y="2373527"/>
            <a:ext cx="4288353" cy="10772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全球的数据资料存储量</a:t>
            </a:r>
            <a:br>
              <a:rPr lang="zh-CN" altLang="en-US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zh-CN" altLang="en-US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到</a:t>
            </a:r>
            <a:r>
              <a:rPr lang="en-US" altLang="zh-CN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2020</a:t>
            </a:r>
            <a:r>
              <a:rPr lang="zh-CN" altLang="en-US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年将达到</a:t>
            </a:r>
            <a:r>
              <a:rPr lang="en-US" altLang="zh-CN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40ZB</a:t>
            </a:r>
          </a:p>
        </p:txBody>
      </p:sp>
      <p:sp>
        <p:nvSpPr>
          <p:cNvPr id="9" name="işḷíḋè"/>
          <p:cNvSpPr/>
          <p:nvPr/>
        </p:nvSpPr>
        <p:spPr>
          <a:xfrm>
            <a:off x="1222060" y="3702162"/>
            <a:ext cx="4288353" cy="95410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altLang="zh-CN" sz="1400" dirty="0"/>
              <a:t>40ZB</a:t>
            </a:r>
            <a:r>
              <a:rPr lang="zh-CN" altLang="en-US" sz="1400" dirty="0"/>
              <a:t>的数据量约等于地球上沙滩上所有沙粒总和的</a:t>
            </a:r>
            <a:r>
              <a:rPr lang="en-US" altLang="zh-CN" sz="1400" dirty="0"/>
              <a:t>47</a:t>
            </a:r>
            <a:r>
              <a:rPr lang="zh-CN" altLang="en-US" sz="1400" dirty="0"/>
              <a:t>倍；如果把</a:t>
            </a:r>
            <a:r>
              <a:rPr lang="en-US" altLang="zh-CN" sz="1400" dirty="0"/>
              <a:t>40ZB</a:t>
            </a:r>
            <a:r>
              <a:rPr lang="zh-CN" altLang="en-US" sz="1400" dirty="0"/>
              <a:t>全存到蓝光光碟中，光碟的重量将与</a:t>
            </a:r>
            <a:r>
              <a:rPr lang="en-US" altLang="zh-CN" sz="1400" dirty="0"/>
              <a:t>424</a:t>
            </a:r>
            <a:r>
              <a:rPr lang="zh-CN" altLang="en-US" sz="1400" dirty="0"/>
              <a:t>台尼米兹（</a:t>
            </a:r>
            <a:r>
              <a:rPr lang="en-US" altLang="zh-CN" sz="1400" dirty="0"/>
              <a:t>Nimitz</a:t>
            </a:r>
            <a:r>
              <a:rPr lang="zh-CN" altLang="en-US" sz="1400" dirty="0"/>
              <a:t>）级航母相当；或是平均每人拥有</a:t>
            </a:r>
            <a:r>
              <a:rPr lang="en-US" altLang="zh-CN" sz="1400" dirty="0"/>
              <a:t>5247GB</a:t>
            </a:r>
            <a:r>
              <a:rPr lang="zh-CN" altLang="en-US" sz="1400" dirty="0"/>
              <a:t>的数据量。</a:t>
            </a:r>
          </a:p>
        </p:txBody>
      </p:sp>
    </p:spTree>
    <p:extLst>
      <p:ext uri="{BB962C8B-B14F-4D97-AF65-F5344CB8AC3E}">
        <p14:creationId xmlns:p14="http://schemas.microsoft.com/office/powerpoint/2010/main" val="383291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382962" y="4660900"/>
            <a:ext cx="5426076" cy="610272"/>
          </a:xfrm>
        </p:spPr>
        <p:txBody>
          <a:bodyPr>
            <a:normAutofit/>
          </a:bodyPr>
          <a:lstStyle/>
          <a:p>
            <a:r>
              <a:rPr lang="en-US" altLang="zh-CN" sz="2800" b="0" dirty="0"/>
              <a:t>And Your Slogan Here.</a:t>
            </a:r>
            <a:endParaRPr lang="zh-CN" altLang="en-US" sz="2800" b="0" dirty="0"/>
          </a:p>
        </p:txBody>
      </p:sp>
      <p:sp>
        <p:nvSpPr>
          <p:cNvPr id="3" name="标题 4"/>
          <p:cNvSpPr txBox="1">
            <a:spLocks/>
          </p:cNvSpPr>
          <p:nvPr/>
        </p:nvSpPr>
        <p:spPr>
          <a:xfrm>
            <a:off x="2804454" y="3524250"/>
            <a:ext cx="6583092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dirty="0">
                <a:solidFill>
                  <a:schemeClr val="bg1"/>
                </a:solidFill>
              </a:rPr>
              <a:t>Thanks</a:t>
            </a:r>
            <a:r>
              <a:rPr lang="en-US" altLang="zh-CN" sz="8000" dirty="0">
                <a:solidFill>
                  <a:schemeClr val="bg1"/>
                </a:solidFill>
              </a:rPr>
              <a:t>.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</a:t>
            </a:r>
            <a:r>
              <a:rPr lang="en-US" altLang="zh-CN" dirty="0" err="1"/>
              <a:t>tet</a:t>
            </a:r>
            <a:r>
              <a:rPr lang="en-US" altLang="zh-CN" dirty="0"/>
              <a:t> here.</a:t>
            </a:r>
          </a:p>
          <a:p>
            <a:pPr lvl="0"/>
            <a:r>
              <a:rPr lang="en-US" altLang="zh-CN" dirty="0"/>
              <a:t>When you </a:t>
            </a:r>
            <a:r>
              <a:rPr lang="en-US" altLang="zh-CN" dirty="0" err="1"/>
              <a:t>copxy</a:t>
            </a:r>
            <a:r>
              <a:rPr lang="en-US" altLang="zh-CN" dirty="0"/>
              <a:t> &amp; paste, choose "keep text only" option.</a:t>
            </a:r>
            <a:endParaRPr lang="zh-CN" alt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1706838" y="2191204"/>
            <a:ext cx="6583092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600" dirty="0">
                <a:solidFill>
                  <a:srgbClr val="2D416C"/>
                </a:solidFill>
                <a:latin typeface="Impact" panose="020B0806030902050204" pitchFamily="34" charset="0"/>
              </a:rPr>
              <a:t>01</a:t>
            </a:r>
            <a:endParaRPr lang="zh-CN" altLang="en-US" sz="8000" dirty="0">
              <a:solidFill>
                <a:srgbClr val="2D416C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42" name="îS1íḑè"/>
          <p:cNvSpPr txBox="1"/>
          <p:nvPr/>
        </p:nvSpPr>
        <p:spPr>
          <a:xfrm>
            <a:off x="6404849" y="2578398"/>
            <a:ext cx="3774862" cy="429062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</a:p>
        </p:txBody>
      </p:sp>
      <p:sp>
        <p:nvSpPr>
          <p:cNvPr id="43" name="iṩľiḍè"/>
          <p:cNvSpPr txBox="1"/>
          <p:nvPr/>
        </p:nvSpPr>
        <p:spPr>
          <a:xfrm>
            <a:off x="6404849" y="2209065"/>
            <a:ext cx="3982578" cy="369332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7" name="îşḷîde"/>
          <p:cNvSpPr/>
          <p:nvPr/>
        </p:nvSpPr>
        <p:spPr>
          <a:xfrm>
            <a:off x="3619819" y="2225420"/>
            <a:ext cx="749145" cy="642125"/>
          </a:xfrm>
          <a:custGeom>
            <a:avLst/>
            <a:gdLst/>
            <a:ahLst/>
            <a:cxnLst/>
            <a:rect l="l" t="t" r="r" b="b"/>
            <a:pathLst>
              <a:path w="228600" h="195943">
                <a:moveTo>
                  <a:pt x="97972" y="114300"/>
                </a:moveTo>
                <a:lnTo>
                  <a:pt x="130629" y="114300"/>
                </a:lnTo>
                <a:lnTo>
                  <a:pt x="130629" y="130629"/>
                </a:lnTo>
                <a:lnTo>
                  <a:pt x="97972" y="130629"/>
                </a:lnTo>
                <a:close/>
                <a:moveTo>
                  <a:pt x="0" y="114300"/>
                </a:moveTo>
                <a:lnTo>
                  <a:pt x="85725" y="114300"/>
                </a:lnTo>
                <a:lnTo>
                  <a:pt x="85725" y="134711"/>
                </a:lnTo>
                <a:cubicBezTo>
                  <a:pt x="85725" y="136922"/>
                  <a:pt x="86533" y="138836"/>
                  <a:pt x="88149" y="140452"/>
                </a:cubicBezTo>
                <a:cubicBezTo>
                  <a:pt x="89765" y="142067"/>
                  <a:pt x="91678" y="142875"/>
                  <a:pt x="93889" y="142875"/>
                </a:cubicBezTo>
                <a:lnTo>
                  <a:pt x="134711" y="142875"/>
                </a:lnTo>
                <a:cubicBezTo>
                  <a:pt x="136922" y="142875"/>
                  <a:pt x="138836" y="142067"/>
                  <a:pt x="140451" y="140452"/>
                </a:cubicBezTo>
                <a:cubicBezTo>
                  <a:pt x="142067" y="138836"/>
                  <a:pt x="142875" y="136922"/>
                  <a:pt x="142875" y="134711"/>
                </a:cubicBezTo>
                <a:lnTo>
                  <a:pt x="142875" y="114300"/>
                </a:lnTo>
                <a:lnTo>
                  <a:pt x="228600" y="114300"/>
                </a:lnTo>
                <a:lnTo>
                  <a:pt x="228600" y="175532"/>
                </a:lnTo>
                <a:cubicBezTo>
                  <a:pt x="228600" y="181145"/>
                  <a:pt x="226602" y="185950"/>
                  <a:pt x="222604" y="189947"/>
                </a:cubicBezTo>
                <a:cubicBezTo>
                  <a:pt x="218607" y="193945"/>
                  <a:pt x="213802" y="195943"/>
                  <a:pt x="208189" y="195943"/>
                </a:cubicBezTo>
                <a:lnTo>
                  <a:pt x="20411" y="195943"/>
                </a:lnTo>
                <a:cubicBezTo>
                  <a:pt x="14798" y="195943"/>
                  <a:pt x="9993" y="193945"/>
                  <a:pt x="5996" y="189947"/>
                </a:cubicBezTo>
                <a:cubicBezTo>
                  <a:pt x="1999" y="185950"/>
                  <a:pt x="0" y="181145"/>
                  <a:pt x="0" y="175532"/>
                </a:cubicBezTo>
                <a:close/>
                <a:moveTo>
                  <a:pt x="81643" y="16329"/>
                </a:moveTo>
                <a:lnTo>
                  <a:pt x="81643" y="32657"/>
                </a:lnTo>
                <a:lnTo>
                  <a:pt x="146957" y="32657"/>
                </a:lnTo>
                <a:lnTo>
                  <a:pt x="146957" y="16329"/>
                </a:lnTo>
                <a:close/>
                <a:moveTo>
                  <a:pt x="77561" y="0"/>
                </a:moveTo>
                <a:lnTo>
                  <a:pt x="151039" y="0"/>
                </a:lnTo>
                <a:cubicBezTo>
                  <a:pt x="154441" y="0"/>
                  <a:pt x="157333" y="1191"/>
                  <a:pt x="159714" y="3572"/>
                </a:cubicBezTo>
                <a:cubicBezTo>
                  <a:pt x="162095" y="5953"/>
                  <a:pt x="163286" y="8845"/>
                  <a:pt x="163286" y="12247"/>
                </a:cubicBezTo>
                <a:lnTo>
                  <a:pt x="163286" y="32657"/>
                </a:lnTo>
                <a:lnTo>
                  <a:pt x="208189" y="32657"/>
                </a:lnTo>
                <a:cubicBezTo>
                  <a:pt x="213802" y="32657"/>
                  <a:pt x="218607" y="34656"/>
                  <a:pt x="222604" y="38653"/>
                </a:cubicBezTo>
                <a:cubicBezTo>
                  <a:pt x="226602" y="42650"/>
                  <a:pt x="228600" y="47455"/>
                  <a:pt x="228600" y="53068"/>
                </a:cubicBezTo>
                <a:lnTo>
                  <a:pt x="228600" y="102054"/>
                </a:lnTo>
                <a:lnTo>
                  <a:pt x="0" y="102054"/>
                </a:lnTo>
                <a:lnTo>
                  <a:pt x="0" y="53068"/>
                </a:lnTo>
                <a:cubicBezTo>
                  <a:pt x="0" y="47455"/>
                  <a:pt x="1999" y="42650"/>
                  <a:pt x="5996" y="38653"/>
                </a:cubicBezTo>
                <a:cubicBezTo>
                  <a:pt x="9993" y="34656"/>
                  <a:pt x="14798" y="32657"/>
                  <a:pt x="20411" y="32657"/>
                </a:cubicBezTo>
                <a:lnTo>
                  <a:pt x="65314" y="32657"/>
                </a:lnTo>
                <a:lnTo>
                  <a:pt x="65314" y="12247"/>
                </a:lnTo>
                <a:cubicBezTo>
                  <a:pt x="65314" y="8845"/>
                  <a:pt x="66505" y="5953"/>
                  <a:pt x="68886" y="3572"/>
                </a:cubicBezTo>
                <a:cubicBezTo>
                  <a:pt x="71268" y="1191"/>
                  <a:pt x="74159" y="0"/>
                  <a:pt x="7756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iṥľidé"/>
          <p:cNvSpPr/>
          <p:nvPr/>
        </p:nvSpPr>
        <p:spPr>
          <a:xfrm>
            <a:off x="3619819" y="2474142"/>
            <a:ext cx="749145" cy="393403"/>
          </a:xfrm>
          <a:custGeom>
            <a:avLst/>
            <a:gdLst>
              <a:gd name="connsiteX0" fmla="*/ 321064 w 749145"/>
              <a:gd name="connsiteY0" fmla="*/ 125851 h 393403"/>
              <a:gd name="connsiteX1" fmla="*/ 428084 w 749145"/>
              <a:gd name="connsiteY1" fmla="*/ 125851 h 393403"/>
              <a:gd name="connsiteX2" fmla="*/ 428084 w 749145"/>
              <a:gd name="connsiteY2" fmla="*/ 179363 h 393403"/>
              <a:gd name="connsiteX3" fmla="*/ 321064 w 749145"/>
              <a:gd name="connsiteY3" fmla="*/ 179363 h 393403"/>
              <a:gd name="connsiteX4" fmla="*/ 0 w 749145"/>
              <a:gd name="connsiteY4" fmla="*/ 125851 h 393403"/>
              <a:gd name="connsiteX5" fmla="*/ 280930 w 749145"/>
              <a:gd name="connsiteY5" fmla="*/ 125851 h 393403"/>
              <a:gd name="connsiteX6" fmla="*/ 280930 w 749145"/>
              <a:gd name="connsiteY6" fmla="*/ 192740 h 393403"/>
              <a:gd name="connsiteX7" fmla="*/ 288873 w 749145"/>
              <a:gd name="connsiteY7" fmla="*/ 211554 h 393403"/>
              <a:gd name="connsiteX8" fmla="*/ 307684 w 749145"/>
              <a:gd name="connsiteY8" fmla="*/ 219494 h 393403"/>
              <a:gd name="connsiteX9" fmla="*/ 441462 w 749145"/>
              <a:gd name="connsiteY9" fmla="*/ 219494 h 393403"/>
              <a:gd name="connsiteX10" fmla="*/ 460272 w 749145"/>
              <a:gd name="connsiteY10" fmla="*/ 211554 h 393403"/>
              <a:gd name="connsiteX11" fmla="*/ 468216 w 749145"/>
              <a:gd name="connsiteY11" fmla="*/ 192740 h 393403"/>
              <a:gd name="connsiteX12" fmla="*/ 468216 w 749145"/>
              <a:gd name="connsiteY12" fmla="*/ 125851 h 393403"/>
              <a:gd name="connsiteX13" fmla="*/ 749145 w 749145"/>
              <a:gd name="connsiteY13" fmla="*/ 125851 h 393403"/>
              <a:gd name="connsiteX14" fmla="*/ 749145 w 749145"/>
              <a:gd name="connsiteY14" fmla="*/ 326514 h 393403"/>
              <a:gd name="connsiteX15" fmla="*/ 729496 w 749145"/>
              <a:gd name="connsiteY15" fmla="*/ 373754 h 393403"/>
              <a:gd name="connsiteX16" fmla="*/ 682256 w 749145"/>
              <a:gd name="connsiteY16" fmla="*/ 393403 h 393403"/>
              <a:gd name="connsiteX17" fmla="*/ 66889 w 749145"/>
              <a:gd name="connsiteY17" fmla="*/ 393403 h 393403"/>
              <a:gd name="connsiteX18" fmla="*/ 19650 w 749145"/>
              <a:gd name="connsiteY18" fmla="*/ 373754 h 393403"/>
              <a:gd name="connsiteX19" fmla="*/ 0 w 749145"/>
              <a:gd name="connsiteY19" fmla="*/ 326514 h 393403"/>
              <a:gd name="connsiteX20" fmla="*/ 0 w 749145"/>
              <a:gd name="connsiteY20" fmla="*/ 0 h 393403"/>
              <a:gd name="connsiteX21" fmla="*/ 749145 w 749145"/>
              <a:gd name="connsiteY21" fmla="*/ 0 h 393403"/>
              <a:gd name="connsiteX22" fmla="*/ 749145 w 749145"/>
              <a:gd name="connsiteY22" fmla="*/ 85719 h 393403"/>
              <a:gd name="connsiteX23" fmla="*/ 0 w 749145"/>
              <a:gd name="connsiteY23" fmla="*/ 85719 h 39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9145" h="393403">
                <a:moveTo>
                  <a:pt x="321064" y="125851"/>
                </a:moveTo>
                <a:lnTo>
                  <a:pt x="428084" y="125851"/>
                </a:lnTo>
                <a:lnTo>
                  <a:pt x="428084" y="179363"/>
                </a:lnTo>
                <a:lnTo>
                  <a:pt x="321064" y="179363"/>
                </a:lnTo>
                <a:close/>
                <a:moveTo>
                  <a:pt x="0" y="125851"/>
                </a:moveTo>
                <a:lnTo>
                  <a:pt x="280930" y="125851"/>
                </a:lnTo>
                <a:lnTo>
                  <a:pt x="280930" y="192740"/>
                </a:lnTo>
                <a:cubicBezTo>
                  <a:pt x="280930" y="199985"/>
                  <a:pt x="283577" y="206258"/>
                  <a:pt x="288873" y="211554"/>
                </a:cubicBezTo>
                <a:cubicBezTo>
                  <a:pt x="294169" y="216846"/>
                  <a:pt x="300438" y="219494"/>
                  <a:pt x="307684" y="219494"/>
                </a:cubicBezTo>
                <a:lnTo>
                  <a:pt x="441462" y="219494"/>
                </a:lnTo>
                <a:cubicBezTo>
                  <a:pt x="448707" y="219494"/>
                  <a:pt x="454980" y="216846"/>
                  <a:pt x="460272" y="211554"/>
                </a:cubicBezTo>
                <a:cubicBezTo>
                  <a:pt x="465568" y="206258"/>
                  <a:pt x="468216" y="199985"/>
                  <a:pt x="468216" y="192740"/>
                </a:cubicBezTo>
                <a:lnTo>
                  <a:pt x="468216" y="125851"/>
                </a:lnTo>
                <a:lnTo>
                  <a:pt x="749145" y="125851"/>
                </a:lnTo>
                <a:lnTo>
                  <a:pt x="749145" y="326514"/>
                </a:lnTo>
                <a:cubicBezTo>
                  <a:pt x="749145" y="344909"/>
                  <a:pt x="742598" y="360655"/>
                  <a:pt x="729496" y="373754"/>
                </a:cubicBezTo>
                <a:cubicBezTo>
                  <a:pt x="716397" y="386856"/>
                  <a:pt x="700651" y="393403"/>
                  <a:pt x="682256" y="393403"/>
                </a:cubicBezTo>
                <a:lnTo>
                  <a:pt x="66889" y="393403"/>
                </a:lnTo>
                <a:cubicBezTo>
                  <a:pt x="48495" y="393403"/>
                  <a:pt x="32748" y="386856"/>
                  <a:pt x="19650" y="373754"/>
                </a:cubicBezTo>
                <a:cubicBezTo>
                  <a:pt x="6551" y="360655"/>
                  <a:pt x="0" y="344909"/>
                  <a:pt x="0" y="326514"/>
                </a:cubicBezTo>
                <a:close/>
                <a:moveTo>
                  <a:pt x="0" y="0"/>
                </a:moveTo>
                <a:lnTo>
                  <a:pt x="749145" y="0"/>
                </a:lnTo>
                <a:lnTo>
                  <a:pt x="749145" y="85719"/>
                </a:lnTo>
                <a:lnTo>
                  <a:pt x="0" y="85719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î$ľîḓè"/>
          <p:cNvSpPr/>
          <p:nvPr/>
        </p:nvSpPr>
        <p:spPr>
          <a:xfrm>
            <a:off x="3207581" y="1759672"/>
            <a:ext cx="1573619" cy="1573619"/>
          </a:xfrm>
          <a:prstGeom prst="ellipse">
            <a:avLst/>
          </a:prstGeom>
          <a:noFill/>
          <a:ln w="1016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îšľiḓé"/>
          <p:cNvSpPr/>
          <p:nvPr/>
        </p:nvSpPr>
        <p:spPr>
          <a:xfrm>
            <a:off x="3207580" y="1759671"/>
            <a:ext cx="1573619" cy="1573619"/>
          </a:xfrm>
          <a:prstGeom prst="arc">
            <a:avLst>
              <a:gd name="adj1" fmla="val 477211"/>
              <a:gd name="adj2" fmla="val 2885092"/>
            </a:avLst>
          </a:prstGeom>
          <a:noFill/>
          <a:ln w="101600" cap="rnd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ïṡľíde"/>
          <p:cNvSpPr/>
          <p:nvPr/>
        </p:nvSpPr>
        <p:spPr>
          <a:xfrm>
            <a:off x="3207580" y="1759671"/>
            <a:ext cx="1573619" cy="1573619"/>
          </a:xfrm>
          <a:prstGeom prst="arc">
            <a:avLst>
              <a:gd name="adj1" fmla="val 2844938"/>
              <a:gd name="adj2" fmla="val 17452842"/>
            </a:avLst>
          </a:prstGeom>
          <a:noFill/>
          <a:ln w="1016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32" name="直接连接符 31"/>
          <p:cNvCxnSpPr/>
          <p:nvPr/>
        </p:nvCxnSpPr>
        <p:spPr>
          <a:xfrm>
            <a:off x="4823731" y="2447560"/>
            <a:ext cx="8430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íṧḷiḓè"/>
          <p:cNvSpPr txBox="1"/>
          <p:nvPr/>
        </p:nvSpPr>
        <p:spPr>
          <a:xfrm>
            <a:off x="5156166" y="2078228"/>
            <a:ext cx="583814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>
                <a:solidFill>
                  <a:schemeClr val="dk2">
                    <a:lumMod val="100000"/>
                  </a:schemeClr>
                </a:solidFill>
                <a:latin typeface="Impact" panose="020B0806030902050204" pitchFamily="34" charset="0"/>
              </a:rPr>
              <a:t>45%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4547285" y="3181207"/>
            <a:ext cx="8430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ïślîḋè"/>
          <p:cNvSpPr txBox="1"/>
          <p:nvPr/>
        </p:nvSpPr>
        <p:spPr>
          <a:xfrm>
            <a:off x="4865462" y="2839600"/>
            <a:ext cx="590226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>
                <a:solidFill>
                  <a:schemeClr val="dk2">
                    <a:lumMod val="100000"/>
                  </a:schemeClr>
                </a:solidFill>
                <a:latin typeface="Impact" panose="020B0806030902050204" pitchFamily="34" charset="0"/>
              </a:rPr>
              <a:t>30%</a:t>
            </a:r>
          </a:p>
        </p:txBody>
      </p:sp>
      <p:sp>
        <p:nvSpPr>
          <p:cNvPr id="36" name="ïṣḻíḓè"/>
          <p:cNvSpPr txBox="1"/>
          <p:nvPr/>
        </p:nvSpPr>
        <p:spPr>
          <a:xfrm>
            <a:off x="5491429" y="2947322"/>
            <a:ext cx="607859" cy="261610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sz="1100" b="1">
                <a:solidFill>
                  <a:schemeClr val="dk2">
                    <a:lumMod val="100000"/>
                  </a:schemeClr>
                </a:solidFill>
              </a:rPr>
              <a:t>关键词</a:t>
            </a:r>
          </a:p>
        </p:txBody>
      </p:sp>
      <p:sp>
        <p:nvSpPr>
          <p:cNvPr id="37" name="ïṥḷïḑè"/>
          <p:cNvSpPr/>
          <p:nvPr/>
        </p:nvSpPr>
        <p:spPr>
          <a:xfrm>
            <a:off x="2824713" y="2456103"/>
            <a:ext cx="180753" cy="1807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38" name="直接连接符 37"/>
          <p:cNvCxnSpPr/>
          <p:nvPr/>
        </p:nvCxnSpPr>
        <p:spPr>
          <a:xfrm>
            <a:off x="2244174" y="2546479"/>
            <a:ext cx="548640" cy="0"/>
          </a:xfrm>
          <a:prstGeom prst="line">
            <a:avLst/>
          </a:prstGeom>
          <a:ln>
            <a:solidFill>
              <a:srgbClr val="95A5A6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ïṡliḑé"/>
          <p:cNvSpPr txBox="1"/>
          <p:nvPr/>
        </p:nvSpPr>
        <p:spPr>
          <a:xfrm>
            <a:off x="1636315" y="2456103"/>
            <a:ext cx="607859" cy="261610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sz="1100" b="1">
                <a:solidFill>
                  <a:schemeClr val="dk1">
                    <a:lumMod val="100000"/>
                  </a:schemeClr>
                </a:solidFill>
              </a:rPr>
              <a:t>关键词</a:t>
            </a:r>
          </a:p>
        </p:txBody>
      </p:sp>
      <p:sp>
        <p:nvSpPr>
          <p:cNvPr id="40" name="îŝľiḑe"/>
          <p:cNvSpPr txBox="1"/>
          <p:nvPr/>
        </p:nvSpPr>
        <p:spPr>
          <a:xfrm>
            <a:off x="5768485" y="2185779"/>
            <a:ext cx="607859" cy="261610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sz="1100" b="1">
                <a:solidFill>
                  <a:schemeClr val="dk2">
                    <a:lumMod val="100000"/>
                  </a:schemeClr>
                </a:solidFill>
              </a:rPr>
              <a:t>关键词</a:t>
            </a:r>
          </a:p>
        </p:txBody>
      </p:sp>
      <p:sp>
        <p:nvSpPr>
          <p:cNvPr id="41" name="ïṣľïḑè"/>
          <p:cNvSpPr txBox="1"/>
          <p:nvPr/>
        </p:nvSpPr>
        <p:spPr>
          <a:xfrm>
            <a:off x="1636314" y="2127387"/>
            <a:ext cx="575461" cy="328716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 altLang="zh-CN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85%</a:t>
            </a:r>
          </a:p>
        </p:txBody>
      </p:sp>
      <p:sp>
        <p:nvSpPr>
          <p:cNvPr id="12" name="isļiḋe"/>
          <p:cNvSpPr/>
          <p:nvPr/>
        </p:nvSpPr>
        <p:spPr>
          <a:xfrm>
            <a:off x="7789589" y="4372725"/>
            <a:ext cx="740913" cy="642125"/>
          </a:xfrm>
          <a:custGeom>
            <a:avLst/>
            <a:gdLst/>
            <a:ahLst/>
            <a:cxnLst/>
            <a:rect l="l" t="t" r="r" b="b"/>
            <a:pathLst>
              <a:path w="244929" h="212272">
                <a:moveTo>
                  <a:pt x="122465" y="85725"/>
                </a:moveTo>
                <a:cubicBezTo>
                  <a:pt x="132585" y="85725"/>
                  <a:pt x="141238" y="89318"/>
                  <a:pt x="148424" y="96505"/>
                </a:cubicBezTo>
                <a:cubicBezTo>
                  <a:pt x="155611" y="103691"/>
                  <a:pt x="159204" y="112344"/>
                  <a:pt x="159204" y="122465"/>
                </a:cubicBezTo>
                <a:cubicBezTo>
                  <a:pt x="159204" y="132585"/>
                  <a:pt x="155611" y="141238"/>
                  <a:pt x="148424" y="148424"/>
                </a:cubicBezTo>
                <a:cubicBezTo>
                  <a:pt x="141238" y="155611"/>
                  <a:pt x="132585" y="159204"/>
                  <a:pt x="122465" y="159204"/>
                </a:cubicBezTo>
                <a:cubicBezTo>
                  <a:pt x="112344" y="159204"/>
                  <a:pt x="103691" y="155611"/>
                  <a:pt x="96505" y="148424"/>
                </a:cubicBezTo>
                <a:cubicBezTo>
                  <a:pt x="89318" y="141238"/>
                  <a:pt x="85725" y="132585"/>
                  <a:pt x="85725" y="122465"/>
                </a:cubicBezTo>
                <a:cubicBezTo>
                  <a:pt x="85725" y="112344"/>
                  <a:pt x="89318" y="103691"/>
                  <a:pt x="96505" y="96505"/>
                </a:cubicBezTo>
                <a:cubicBezTo>
                  <a:pt x="103691" y="89318"/>
                  <a:pt x="112344" y="85725"/>
                  <a:pt x="122465" y="85725"/>
                </a:cubicBezTo>
                <a:close/>
                <a:moveTo>
                  <a:pt x="122465" y="65315"/>
                </a:moveTo>
                <a:cubicBezTo>
                  <a:pt x="106731" y="65315"/>
                  <a:pt x="93273" y="70906"/>
                  <a:pt x="82090" y="82090"/>
                </a:cubicBezTo>
                <a:cubicBezTo>
                  <a:pt x="70906" y="93273"/>
                  <a:pt x="65315" y="106731"/>
                  <a:pt x="65315" y="122465"/>
                </a:cubicBezTo>
                <a:cubicBezTo>
                  <a:pt x="65315" y="138198"/>
                  <a:pt x="70906" y="151656"/>
                  <a:pt x="82090" y="162840"/>
                </a:cubicBezTo>
                <a:cubicBezTo>
                  <a:pt x="93273" y="174023"/>
                  <a:pt x="106731" y="179615"/>
                  <a:pt x="122465" y="179615"/>
                </a:cubicBezTo>
                <a:cubicBezTo>
                  <a:pt x="138198" y="179615"/>
                  <a:pt x="151656" y="174023"/>
                  <a:pt x="162839" y="162840"/>
                </a:cubicBezTo>
                <a:cubicBezTo>
                  <a:pt x="174023" y="151656"/>
                  <a:pt x="179615" y="138198"/>
                  <a:pt x="179615" y="122465"/>
                </a:cubicBezTo>
                <a:cubicBezTo>
                  <a:pt x="179615" y="106731"/>
                  <a:pt x="174023" y="93273"/>
                  <a:pt x="162839" y="82090"/>
                </a:cubicBezTo>
                <a:cubicBezTo>
                  <a:pt x="151656" y="70906"/>
                  <a:pt x="138198" y="65315"/>
                  <a:pt x="122465" y="65315"/>
                </a:cubicBezTo>
                <a:close/>
                <a:moveTo>
                  <a:pt x="89807" y="0"/>
                </a:moveTo>
                <a:lnTo>
                  <a:pt x="155122" y="0"/>
                </a:lnTo>
                <a:cubicBezTo>
                  <a:pt x="159629" y="0"/>
                  <a:pt x="164030" y="1510"/>
                  <a:pt x="168325" y="4529"/>
                </a:cubicBezTo>
                <a:cubicBezTo>
                  <a:pt x="172620" y="7548"/>
                  <a:pt x="175575" y="11141"/>
                  <a:pt x="177191" y="15308"/>
                </a:cubicBezTo>
                <a:lnTo>
                  <a:pt x="183697" y="32657"/>
                </a:lnTo>
                <a:lnTo>
                  <a:pt x="212272" y="32657"/>
                </a:lnTo>
                <a:cubicBezTo>
                  <a:pt x="221286" y="32657"/>
                  <a:pt x="228983" y="35847"/>
                  <a:pt x="235361" y="42225"/>
                </a:cubicBezTo>
                <a:cubicBezTo>
                  <a:pt x="241740" y="48603"/>
                  <a:pt x="244929" y="56300"/>
                  <a:pt x="244929" y="65315"/>
                </a:cubicBezTo>
                <a:lnTo>
                  <a:pt x="244929" y="179615"/>
                </a:lnTo>
                <a:cubicBezTo>
                  <a:pt x="244929" y="188629"/>
                  <a:pt x="241740" y="196326"/>
                  <a:pt x="235361" y="202704"/>
                </a:cubicBezTo>
                <a:cubicBezTo>
                  <a:pt x="228983" y="209083"/>
                  <a:pt x="221286" y="212272"/>
                  <a:pt x="212272" y="212272"/>
                </a:cubicBezTo>
                <a:lnTo>
                  <a:pt x="32657" y="212272"/>
                </a:lnTo>
                <a:cubicBezTo>
                  <a:pt x="23643" y="212272"/>
                  <a:pt x="15946" y="209083"/>
                  <a:pt x="9568" y="202704"/>
                </a:cubicBezTo>
                <a:cubicBezTo>
                  <a:pt x="3189" y="196326"/>
                  <a:pt x="0" y="188629"/>
                  <a:pt x="0" y="179615"/>
                </a:cubicBezTo>
                <a:lnTo>
                  <a:pt x="0" y="65315"/>
                </a:lnTo>
                <a:cubicBezTo>
                  <a:pt x="0" y="56300"/>
                  <a:pt x="3189" y="48603"/>
                  <a:pt x="9568" y="42225"/>
                </a:cubicBezTo>
                <a:cubicBezTo>
                  <a:pt x="15946" y="35847"/>
                  <a:pt x="23643" y="32657"/>
                  <a:pt x="32657" y="32657"/>
                </a:cubicBezTo>
                <a:lnTo>
                  <a:pt x="61232" y="32657"/>
                </a:lnTo>
                <a:lnTo>
                  <a:pt x="67738" y="15308"/>
                </a:lnTo>
                <a:cubicBezTo>
                  <a:pt x="69354" y="11141"/>
                  <a:pt x="72309" y="7548"/>
                  <a:pt x="76604" y="4529"/>
                </a:cubicBezTo>
                <a:cubicBezTo>
                  <a:pt x="80899" y="1510"/>
                  <a:pt x="85300" y="0"/>
                  <a:pt x="8980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îṩļiḑé"/>
          <p:cNvSpPr/>
          <p:nvPr/>
        </p:nvSpPr>
        <p:spPr>
          <a:xfrm>
            <a:off x="7789589" y="4693787"/>
            <a:ext cx="740913" cy="321063"/>
          </a:xfrm>
          <a:custGeom>
            <a:avLst/>
            <a:gdLst>
              <a:gd name="connsiteX0" fmla="*/ 272101 w 740913"/>
              <a:gd name="connsiteY0" fmla="*/ 0 h 321063"/>
              <a:gd name="connsiteX1" fmla="*/ 468813 w 740913"/>
              <a:gd name="connsiteY1" fmla="*/ 0 h 321063"/>
              <a:gd name="connsiteX2" fmla="*/ 473442 w 740913"/>
              <a:gd name="connsiteY2" fmla="*/ 6802 h 321063"/>
              <a:gd name="connsiteX3" fmla="*/ 481594 w 740913"/>
              <a:gd name="connsiteY3" fmla="*/ 49396 h 321063"/>
              <a:gd name="connsiteX4" fmla="*/ 448985 w 740913"/>
              <a:gd name="connsiteY4" fmla="*/ 127922 h 321063"/>
              <a:gd name="connsiteX5" fmla="*/ 370458 w 740913"/>
              <a:gd name="connsiteY5" fmla="*/ 160532 h 321063"/>
              <a:gd name="connsiteX6" fmla="*/ 291929 w 740913"/>
              <a:gd name="connsiteY6" fmla="*/ 127922 h 321063"/>
              <a:gd name="connsiteX7" fmla="*/ 259319 w 740913"/>
              <a:gd name="connsiteY7" fmla="*/ 49396 h 321063"/>
              <a:gd name="connsiteX8" fmla="*/ 267471 w 740913"/>
              <a:gd name="connsiteY8" fmla="*/ 6802 h 321063"/>
              <a:gd name="connsiteX9" fmla="*/ 0 w 740913"/>
              <a:gd name="connsiteY9" fmla="*/ 0 h 321063"/>
              <a:gd name="connsiteX10" fmla="*/ 207040 w 740913"/>
              <a:gd name="connsiteY10" fmla="*/ 0 h 321063"/>
              <a:gd name="connsiteX11" fmla="*/ 197579 w 740913"/>
              <a:gd name="connsiteY11" fmla="*/ 49396 h 321063"/>
              <a:gd name="connsiteX12" fmla="*/ 248323 w 740913"/>
              <a:gd name="connsiteY12" fmla="*/ 171531 h 321063"/>
              <a:gd name="connsiteX13" fmla="*/ 370458 w 740913"/>
              <a:gd name="connsiteY13" fmla="*/ 222275 h 321063"/>
              <a:gd name="connsiteX14" fmla="*/ 492590 w 740913"/>
              <a:gd name="connsiteY14" fmla="*/ 171531 h 321063"/>
              <a:gd name="connsiteX15" fmla="*/ 543338 w 740913"/>
              <a:gd name="connsiteY15" fmla="*/ 49396 h 321063"/>
              <a:gd name="connsiteX16" fmla="*/ 533876 w 740913"/>
              <a:gd name="connsiteY16" fmla="*/ 0 h 321063"/>
              <a:gd name="connsiteX17" fmla="*/ 740913 w 740913"/>
              <a:gd name="connsiteY17" fmla="*/ 0 h 321063"/>
              <a:gd name="connsiteX18" fmla="*/ 740913 w 740913"/>
              <a:gd name="connsiteY18" fmla="*/ 222275 h 321063"/>
              <a:gd name="connsiteX19" fmla="*/ 711970 w 740913"/>
              <a:gd name="connsiteY19" fmla="*/ 292120 h 321063"/>
              <a:gd name="connsiteX20" fmla="*/ 642125 w 740913"/>
              <a:gd name="connsiteY20" fmla="*/ 321063 h 321063"/>
              <a:gd name="connsiteX21" fmla="*/ 98788 w 740913"/>
              <a:gd name="connsiteY21" fmla="*/ 321063 h 321063"/>
              <a:gd name="connsiteX22" fmla="*/ 28944 w 740913"/>
              <a:gd name="connsiteY22" fmla="*/ 292120 h 321063"/>
              <a:gd name="connsiteX23" fmla="*/ 0 w 740913"/>
              <a:gd name="connsiteY23" fmla="*/ 222275 h 3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0913" h="321063">
                <a:moveTo>
                  <a:pt x="272101" y="0"/>
                </a:moveTo>
                <a:lnTo>
                  <a:pt x="468813" y="0"/>
                </a:lnTo>
                <a:lnTo>
                  <a:pt x="473442" y="6802"/>
                </a:lnTo>
                <a:cubicBezTo>
                  <a:pt x="478877" y="19890"/>
                  <a:pt x="481594" y="34088"/>
                  <a:pt x="481594" y="49396"/>
                </a:cubicBezTo>
                <a:cubicBezTo>
                  <a:pt x="481594" y="80009"/>
                  <a:pt x="470725" y="106185"/>
                  <a:pt x="448985" y="127922"/>
                </a:cubicBezTo>
                <a:cubicBezTo>
                  <a:pt x="427247" y="149663"/>
                  <a:pt x="401071" y="160532"/>
                  <a:pt x="370458" y="160532"/>
                </a:cubicBezTo>
                <a:cubicBezTo>
                  <a:pt x="339842" y="160532"/>
                  <a:pt x="313667" y="149663"/>
                  <a:pt x="291929" y="127922"/>
                </a:cubicBezTo>
                <a:cubicBezTo>
                  <a:pt x="270188" y="106185"/>
                  <a:pt x="259319" y="80009"/>
                  <a:pt x="259319" y="49396"/>
                </a:cubicBezTo>
                <a:cubicBezTo>
                  <a:pt x="259319" y="34088"/>
                  <a:pt x="262037" y="19890"/>
                  <a:pt x="267471" y="6802"/>
                </a:cubicBezTo>
                <a:close/>
                <a:moveTo>
                  <a:pt x="0" y="0"/>
                </a:moveTo>
                <a:lnTo>
                  <a:pt x="207040" y="0"/>
                </a:lnTo>
                <a:lnTo>
                  <a:pt x="197579" y="49396"/>
                </a:lnTo>
                <a:cubicBezTo>
                  <a:pt x="197579" y="96989"/>
                  <a:pt x="214492" y="137699"/>
                  <a:pt x="248323" y="171531"/>
                </a:cubicBezTo>
                <a:cubicBezTo>
                  <a:pt x="282152" y="205360"/>
                  <a:pt x="322863" y="222275"/>
                  <a:pt x="370458" y="222275"/>
                </a:cubicBezTo>
                <a:cubicBezTo>
                  <a:pt x="418051" y="222275"/>
                  <a:pt x="458761" y="205360"/>
                  <a:pt x="492590" y="171531"/>
                </a:cubicBezTo>
                <a:cubicBezTo>
                  <a:pt x="526422" y="137699"/>
                  <a:pt x="543338" y="96989"/>
                  <a:pt x="543338" y="49396"/>
                </a:cubicBezTo>
                <a:lnTo>
                  <a:pt x="533876" y="0"/>
                </a:lnTo>
                <a:lnTo>
                  <a:pt x="740913" y="0"/>
                </a:lnTo>
                <a:lnTo>
                  <a:pt x="740913" y="222275"/>
                </a:lnTo>
                <a:cubicBezTo>
                  <a:pt x="740913" y="249543"/>
                  <a:pt x="731266" y="272826"/>
                  <a:pt x="711970" y="292120"/>
                </a:cubicBezTo>
                <a:cubicBezTo>
                  <a:pt x="692676" y="311416"/>
                  <a:pt x="669393" y="321063"/>
                  <a:pt x="642125" y="321063"/>
                </a:cubicBezTo>
                <a:lnTo>
                  <a:pt x="98788" y="321063"/>
                </a:lnTo>
                <a:cubicBezTo>
                  <a:pt x="71521" y="321063"/>
                  <a:pt x="48237" y="311416"/>
                  <a:pt x="28944" y="292120"/>
                </a:cubicBezTo>
                <a:cubicBezTo>
                  <a:pt x="9647" y="272826"/>
                  <a:pt x="0" y="249543"/>
                  <a:pt x="0" y="222275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íṡlíḋè"/>
          <p:cNvSpPr/>
          <p:nvPr/>
        </p:nvSpPr>
        <p:spPr>
          <a:xfrm>
            <a:off x="7373238" y="3906980"/>
            <a:ext cx="1573619" cy="1573619"/>
          </a:xfrm>
          <a:prstGeom prst="ellipse">
            <a:avLst/>
          </a:prstGeom>
          <a:noFill/>
          <a:ln w="1016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išḷîďé"/>
          <p:cNvSpPr/>
          <p:nvPr/>
        </p:nvSpPr>
        <p:spPr>
          <a:xfrm>
            <a:off x="7373237" y="3906979"/>
            <a:ext cx="1573619" cy="1573619"/>
          </a:xfrm>
          <a:prstGeom prst="arc">
            <a:avLst>
              <a:gd name="adj1" fmla="val 20892080"/>
              <a:gd name="adj2" fmla="val 4149906"/>
            </a:avLst>
          </a:prstGeom>
          <a:noFill/>
          <a:ln w="1016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ïṧḻîḑe"/>
          <p:cNvSpPr/>
          <p:nvPr/>
        </p:nvSpPr>
        <p:spPr>
          <a:xfrm>
            <a:off x="7373237" y="3906979"/>
            <a:ext cx="1573619" cy="1573619"/>
          </a:xfrm>
          <a:prstGeom prst="arc">
            <a:avLst>
              <a:gd name="adj1" fmla="val 3949982"/>
              <a:gd name="adj2" fmla="val 17600475"/>
            </a:avLst>
          </a:prstGeom>
          <a:noFill/>
          <a:ln w="1016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7" name="直接连接符 16"/>
          <p:cNvCxnSpPr/>
          <p:nvPr/>
        </p:nvCxnSpPr>
        <p:spPr>
          <a:xfrm>
            <a:off x="8695442" y="4031338"/>
            <a:ext cx="8430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şḻíḓè"/>
          <p:cNvSpPr txBox="1"/>
          <p:nvPr/>
        </p:nvSpPr>
        <p:spPr>
          <a:xfrm>
            <a:off x="9027877" y="3662006"/>
            <a:ext cx="556563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>
                <a:solidFill>
                  <a:schemeClr val="dk2">
                    <a:lumMod val="100000"/>
                  </a:schemeClr>
                </a:solidFill>
                <a:latin typeface="Impact" panose="020B0806030902050204" pitchFamily="34" charset="0"/>
              </a:rPr>
              <a:t>15%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8712942" y="5328515"/>
            <a:ext cx="8430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ïŝliḍe"/>
          <p:cNvSpPr txBox="1"/>
          <p:nvPr/>
        </p:nvSpPr>
        <p:spPr>
          <a:xfrm>
            <a:off x="9031119" y="4986908"/>
            <a:ext cx="590226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>
                <a:solidFill>
                  <a:schemeClr val="dk2">
                    <a:lumMod val="100000"/>
                  </a:schemeClr>
                </a:solidFill>
                <a:latin typeface="Impact" panose="020B0806030902050204" pitchFamily="34" charset="0"/>
              </a:rPr>
              <a:t>30%</a:t>
            </a:r>
          </a:p>
        </p:txBody>
      </p:sp>
      <p:sp>
        <p:nvSpPr>
          <p:cNvPr id="21" name="iṣlïḑe"/>
          <p:cNvSpPr/>
          <p:nvPr/>
        </p:nvSpPr>
        <p:spPr>
          <a:xfrm>
            <a:off x="6956883" y="4693787"/>
            <a:ext cx="180753" cy="1807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22" name="直接连接符 21"/>
          <p:cNvCxnSpPr/>
          <p:nvPr/>
        </p:nvCxnSpPr>
        <p:spPr>
          <a:xfrm>
            <a:off x="6376344" y="4784163"/>
            <a:ext cx="548640" cy="0"/>
          </a:xfrm>
          <a:prstGeom prst="line">
            <a:avLst/>
          </a:prstGeom>
          <a:ln>
            <a:solidFill>
              <a:srgbClr val="95A5A6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ïŝľïḓé"/>
          <p:cNvSpPr txBox="1"/>
          <p:nvPr/>
        </p:nvSpPr>
        <p:spPr>
          <a:xfrm>
            <a:off x="5700134" y="4858145"/>
            <a:ext cx="607859" cy="261610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sz="1100" b="1">
                <a:solidFill>
                  <a:schemeClr val="dk1">
                    <a:lumMod val="100000"/>
                  </a:schemeClr>
                </a:solidFill>
              </a:rPr>
              <a:t>关键词</a:t>
            </a:r>
          </a:p>
        </p:txBody>
      </p:sp>
      <p:sp>
        <p:nvSpPr>
          <p:cNvPr id="24" name="îŝ1iḋè"/>
          <p:cNvSpPr txBox="1"/>
          <p:nvPr/>
        </p:nvSpPr>
        <p:spPr>
          <a:xfrm>
            <a:off x="5700133" y="4529429"/>
            <a:ext cx="575461" cy="328716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 altLang="zh-CN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85%</a:t>
            </a:r>
          </a:p>
        </p:txBody>
      </p:sp>
      <p:sp>
        <p:nvSpPr>
          <p:cNvPr id="25" name="işḻíďé"/>
          <p:cNvSpPr txBox="1"/>
          <p:nvPr/>
        </p:nvSpPr>
        <p:spPr>
          <a:xfrm>
            <a:off x="9621345" y="5063857"/>
            <a:ext cx="607859" cy="261610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sz="1100" b="1">
                <a:solidFill>
                  <a:schemeClr val="dk2">
                    <a:lumMod val="100000"/>
                  </a:schemeClr>
                </a:solidFill>
              </a:rPr>
              <a:t>关键词</a:t>
            </a:r>
          </a:p>
        </p:txBody>
      </p:sp>
      <p:sp>
        <p:nvSpPr>
          <p:cNvPr id="26" name="î$ļïḍé"/>
          <p:cNvSpPr txBox="1"/>
          <p:nvPr/>
        </p:nvSpPr>
        <p:spPr>
          <a:xfrm>
            <a:off x="9665460" y="3769728"/>
            <a:ext cx="607859" cy="261610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sz="1100" b="1">
                <a:solidFill>
                  <a:schemeClr val="dk2">
                    <a:lumMod val="100000"/>
                  </a:schemeClr>
                </a:solidFill>
              </a:rPr>
              <a:t>关键词</a:t>
            </a:r>
          </a:p>
        </p:txBody>
      </p:sp>
      <p:sp>
        <p:nvSpPr>
          <p:cNvPr id="10" name="isļíḍè"/>
          <p:cNvSpPr/>
          <p:nvPr/>
        </p:nvSpPr>
        <p:spPr>
          <a:xfrm>
            <a:off x="1504320" y="4258184"/>
            <a:ext cx="3838944" cy="379717"/>
          </a:xfrm>
          <a:prstGeom prst="rect">
            <a:avLst/>
          </a:prstGeom>
        </p:spPr>
        <p:txBody>
          <a:bodyPr wrap="none" lIns="0" tIns="0" rIns="0" bIns="0" anchor="t" anchorCtr="0">
            <a:normAutofit/>
          </a:bodyPr>
          <a:lstStyle/>
          <a:p>
            <a:pPr algn="r"/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11" name="íS1ïḓê"/>
          <p:cNvSpPr/>
          <p:nvPr/>
        </p:nvSpPr>
        <p:spPr>
          <a:xfrm>
            <a:off x="1504320" y="4637901"/>
            <a:ext cx="3838944" cy="738664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此部分内容作为文字排版占位显示（建议使用主题字体）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如需更改请在（设置形状格式）菜单下（文本选项）中调整</a:t>
            </a:r>
          </a:p>
        </p:txBody>
      </p:sp>
    </p:spTree>
    <p:extLst>
      <p:ext uri="{BB962C8B-B14F-4D97-AF65-F5344CB8AC3E}">
        <p14:creationId xmlns:p14="http://schemas.microsoft.com/office/powerpoint/2010/main" val="425676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işľíḓè">
            <a:extLst>
              <a:ext uri="{FF2B5EF4-FFF2-40B4-BE49-F238E27FC236}">
                <a16:creationId xmlns:a16="http://schemas.microsoft.com/office/drawing/2014/main" id="{0CCCB7ED-2B37-4D96-9184-7C1EFD770328}"/>
              </a:ext>
            </a:extLst>
          </p:cNvPr>
          <p:cNvSpPr/>
          <p:nvPr/>
        </p:nvSpPr>
        <p:spPr>
          <a:xfrm>
            <a:off x="669925" y="1123951"/>
            <a:ext cx="5336075" cy="1622378"/>
          </a:xfrm>
          <a:prstGeom prst="rect">
            <a:avLst/>
          </a:prstGeom>
          <a:blipFill>
            <a:blip r:embed="rId3"/>
            <a:srcRect/>
            <a:stretch>
              <a:fillRect l="30" t="-56285" r="-30" b="-5649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ïŝlïḋe">
            <a:extLst>
              <a:ext uri="{FF2B5EF4-FFF2-40B4-BE49-F238E27FC236}">
                <a16:creationId xmlns:a16="http://schemas.microsoft.com/office/drawing/2014/main" id="{CA2942F1-E438-4209-A654-6E9C0AE4215A}"/>
              </a:ext>
            </a:extLst>
          </p:cNvPr>
          <p:cNvSpPr/>
          <p:nvPr/>
        </p:nvSpPr>
        <p:spPr>
          <a:xfrm>
            <a:off x="2920151" y="2306205"/>
            <a:ext cx="835622" cy="83562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ïşlídé">
            <a:extLst>
              <a:ext uri="{FF2B5EF4-FFF2-40B4-BE49-F238E27FC236}">
                <a16:creationId xmlns:a16="http://schemas.microsoft.com/office/drawing/2014/main" id="{79F75C41-0117-4717-BFFC-B7452A57DE4D}"/>
              </a:ext>
            </a:extLst>
          </p:cNvPr>
          <p:cNvSpPr/>
          <p:nvPr/>
        </p:nvSpPr>
        <p:spPr>
          <a:xfrm>
            <a:off x="3164185" y="2558283"/>
            <a:ext cx="347557" cy="331463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iŝ1iḓê">
            <a:extLst>
              <a:ext uri="{FF2B5EF4-FFF2-40B4-BE49-F238E27FC236}">
                <a16:creationId xmlns:a16="http://schemas.microsoft.com/office/drawing/2014/main" id="{B9A4B52A-E9F7-4136-9781-A45386B1882B}"/>
              </a:ext>
            </a:extLst>
          </p:cNvPr>
          <p:cNvSpPr txBox="1"/>
          <p:nvPr/>
        </p:nvSpPr>
        <p:spPr>
          <a:xfrm>
            <a:off x="658797" y="3820331"/>
            <a:ext cx="5336075" cy="113866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9" name="işḷîḑè">
            <a:extLst>
              <a:ext uri="{FF2B5EF4-FFF2-40B4-BE49-F238E27FC236}">
                <a16:creationId xmlns:a16="http://schemas.microsoft.com/office/drawing/2014/main" id="{43DB0C74-4E32-44F9-8769-1E738FAC7827}"/>
              </a:ext>
            </a:extLst>
          </p:cNvPr>
          <p:cNvSpPr txBox="1"/>
          <p:nvPr/>
        </p:nvSpPr>
        <p:spPr>
          <a:xfrm>
            <a:off x="658801" y="3348511"/>
            <a:ext cx="5336066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sp>
        <p:nvSpPr>
          <p:cNvPr id="10" name="îŝļíḋé">
            <a:extLst>
              <a:ext uri="{FF2B5EF4-FFF2-40B4-BE49-F238E27FC236}">
                <a16:creationId xmlns:a16="http://schemas.microsoft.com/office/drawing/2014/main" id="{5B97BF41-CB69-4141-8398-5E90B67865C7}"/>
              </a:ext>
            </a:extLst>
          </p:cNvPr>
          <p:cNvSpPr/>
          <p:nvPr/>
        </p:nvSpPr>
        <p:spPr>
          <a:xfrm>
            <a:off x="6196038" y="1123951"/>
            <a:ext cx="5336075" cy="1622378"/>
          </a:xfrm>
          <a:prstGeom prst="rect">
            <a:avLst/>
          </a:prstGeom>
          <a:blipFill>
            <a:blip r:embed="rId4"/>
            <a:srcRect/>
            <a:stretch>
              <a:fillRect l="276" t="-56285" r="-276" b="-5649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î$ḷîďè">
            <a:extLst>
              <a:ext uri="{FF2B5EF4-FFF2-40B4-BE49-F238E27FC236}">
                <a16:creationId xmlns:a16="http://schemas.microsoft.com/office/drawing/2014/main" id="{9F075A47-ADA5-408C-8783-A5D6AA6839CE}"/>
              </a:ext>
            </a:extLst>
          </p:cNvPr>
          <p:cNvSpPr/>
          <p:nvPr/>
        </p:nvSpPr>
        <p:spPr>
          <a:xfrm>
            <a:off x="8446264" y="2306205"/>
            <a:ext cx="835622" cy="835622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ïṡļïḍe">
            <a:extLst>
              <a:ext uri="{FF2B5EF4-FFF2-40B4-BE49-F238E27FC236}">
                <a16:creationId xmlns:a16="http://schemas.microsoft.com/office/drawing/2014/main" id="{FECCAB99-4F84-4601-8AC1-DB160CECC21A}"/>
              </a:ext>
            </a:extLst>
          </p:cNvPr>
          <p:cNvSpPr/>
          <p:nvPr/>
        </p:nvSpPr>
        <p:spPr>
          <a:xfrm>
            <a:off x="8690298" y="2558283"/>
            <a:ext cx="347557" cy="331463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íṥḷïďê">
            <a:extLst>
              <a:ext uri="{FF2B5EF4-FFF2-40B4-BE49-F238E27FC236}">
                <a16:creationId xmlns:a16="http://schemas.microsoft.com/office/drawing/2014/main" id="{4DCC3452-07F0-47D7-BB3B-58677FF3DFD1}"/>
              </a:ext>
            </a:extLst>
          </p:cNvPr>
          <p:cNvSpPr txBox="1"/>
          <p:nvPr/>
        </p:nvSpPr>
        <p:spPr>
          <a:xfrm>
            <a:off x="6196038" y="3820331"/>
            <a:ext cx="5336075" cy="113866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3" name="íş1íḋê">
            <a:extLst>
              <a:ext uri="{FF2B5EF4-FFF2-40B4-BE49-F238E27FC236}">
                <a16:creationId xmlns:a16="http://schemas.microsoft.com/office/drawing/2014/main" id="{018A30E5-249C-4EA6-857A-7056B87420E7}"/>
              </a:ext>
            </a:extLst>
          </p:cNvPr>
          <p:cNvSpPr txBox="1"/>
          <p:nvPr/>
        </p:nvSpPr>
        <p:spPr>
          <a:xfrm>
            <a:off x="6196042" y="3348511"/>
            <a:ext cx="5336066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BFEF939-075B-4C12-A472-BEB9106642D3}"/>
              </a:ext>
            </a:extLst>
          </p:cNvPr>
          <p:cNvCxnSpPr>
            <a:cxnSpLocks/>
          </p:cNvCxnSpPr>
          <p:nvPr/>
        </p:nvCxnSpPr>
        <p:spPr>
          <a:xfrm>
            <a:off x="6096000" y="1123951"/>
            <a:ext cx="0" cy="5019674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îṡ1ïḋé">
            <a:extLst>
              <a:ext uri="{FF2B5EF4-FFF2-40B4-BE49-F238E27FC236}">
                <a16:creationId xmlns:a16="http://schemas.microsoft.com/office/drawing/2014/main" id="{CBA8E6AF-23A9-471D-AC99-896411093815}"/>
              </a:ext>
            </a:extLst>
          </p:cNvPr>
          <p:cNvSpPr/>
          <p:nvPr/>
        </p:nvSpPr>
        <p:spPr bwMode="auto">
          <a:xfrm>
            <a:off x="5826000" y="3716157"/>
            <a:ext cx="539990" cy="53999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VS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6" name="íṥḷïḑê">
            <a:extLst>
              <a:ext uri="{FF2B5EF4-FFF2-40B4-BE49-F238E27FC236}">
                <a16:creationId xmlns:a16="http://schemas.microsoft.com/office/drawing/2014/main" id="{E95F6A3D-A075-4E12-9F01-1AC162A8B1E8}"/>
              </a:ext>
            </a:extLst>
          </p:cNvPr>
          <p:cNvSpPr txBox="1"/>
          <p:nvPr/>
        </p:nvSpPr>
        <p:spPr bwMode="auto">
          <a:xfrm>
            <a:off x="685694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47" name="ïṩḻïḋè">
            <a:extLst>
              <a:ext uri="{FF2B5EF4-FFF2-40B4-BE49-F238E27FC236}">
                <a16:creationId xmlns:a16="http://schemas.microsoft.com/office/drawing/2014/main" id="{821BAAFD-DAB8-4936-8E9C-A0E92A05C4B8}"/>
              </a:ext>
            </a:extLst>
          </p:cNvPr>
          <p:cNvSpPr/>
          <p:nvPr/>
        </p:nvSpPr>
        <p:spPr>
          <a:xfrm>
            <a:off x="1006296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30K</a:t>
            </a:r>
          </a:p>
        </p:txBody>
      </p:sp>
      <p:sp>
        <p:nvSpPr>
          <p:cNvPr id="44" name="íśľîḋe">
            <a:extLst>
              <a:ext uri="{FF2B5EF4-FFF2-40B4-BE49-F238E27FC236}">
                <a16:creationId xmlns:a16="http://schemas.microsoft.com/office/drawing/2014/main" id="{0916FABC-5969-42E1-A009-A138DC24DA37}"/>
              </a:ext>
            </a:extLst>
          </p:cNvPr>
          <p:cNvSpPr/>
          <p:nvPr/>
        </p:nvSpPr>
        <p:spPr>
          <a:xfrm>
            <a:off x="2426902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56K</a:t>
            </a:r>
          </a:p>
        </p:txBody>
      </p:sp>
      <p:sp>
        <p:nvSpPr>
          <p:cNvPr id="45" name="îṥḷîďè">
            <a:extLst>
              <a:ext uri="{FF2B5EF4-FFF2-40B4-BE49-F238E27FC236}">
                <a16:creationId xmlns:a16="http://schemas.microsoft.com/office/drawing/2014/main" id="{C6839891-909B-42B4-B869-15EEC6A3436C}"/>
              </a:ext>
            </a:extLst>
          </p:cNvPr>
          <p:cNvSpPr txBox="1"/>
          <p:nvPr/>
        </p:nvSpPr>
        <p:spPr bwMode="auto">
          <a:xfrm>
            <a:off x="2106300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42" name="íś1ïdé">
            <a:extLst>
              <a:ext uri="{FF2B5EF4-FFF2-40B4-BE49-F238E27FC236}">
                <a16:creationId xmlns:a16="http://schemas.microsoft.com/office/drawing/2014/main" id="{DF11F825-F76E-46C6-91C6-F0E91E80CC08}"/>
              </a:ext>
            </a:extLst>
          </p:cNvPr>
          <p:cNvSpPr/>
          <p:nvPr/>
        </p:nvSpPr>
        <p:spPr>
          <a:xfrm>
            <a:off x="3847508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52K</a:t>
            </a:r>
          </a:p>
        </p:txBody>
      </p:sp>
      <p:sp>
        <p:nvSpPr>
          <p:cNvPr id="43" name="í$1iḍê">
            <a:extLst>
              <a:ext uri="{FF2B5EF4-FFF2-40B4-BE49-F238E27FC236}">
                <a16:creationId xmlns:a16="http://schemas.microsoft.com/office/drawing/2014/main" id="{E7C54691-C635-41B8-9129-261411BABC8C}"/>
              </a:ext>
            </a:extLst>
          </p:cNvPr>
          <p:cNvSpPr txBox="1"/>
          <p:nvPr/>
        </p:nvSpPr>
        <p:spPr bwMode="auto">
          <a:xfrm>
            <a:off x="3526906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40" name="îṥḻiḋè">
            <a:extLst>
              <a:ext uri="{FF2B5EF4-FFF2-40B4-BE49-F238E27FC236}">
                <a16:creationId xmlns:a16="http://schemas.microsoft.com/office/drawing/2014/main" id="{40F14B0A-03BE-4A13-9DDE-ADABE59819D6}"/>
              </a:ext>
            </a:extLst>
          </p:cNvPr>
          <p:cNvSpPr/>
          <p:nvPr/>
        </p:nvSpPr>
        <p:spPr>
          <a:xfrm>
            <a:off x="5268115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36K</a:t>
            </a:r>
          </a:p>
        </p:txBody>
      </p:sp>
      <p:sp>
        <p:nvSpPr>
          <p:cNvPr id="41" name="iṣḷîdê">
            <a:extLst>
              <a:ext uri="{FF2B5EF4-FFF2-40B4-BE49-F238E27FC236}">
                <a16:creationId xmlns:a16="http://schemas.microsoft.com/office/drawing/2014/main" id="{57FFCC84-4C9B-485D-A904-C67C0D6184A8}"/>
              </a:ext>
            </a:extLst>
          </p:cNvPr>
          <p:cNvSpPr txBox="1"/>
          <p:nvPr/>
        </p:nvSpPr>
        <p:spPr bwMode="auto">
          <a:xfrm>
            <a:off x="4947513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BDD771BE-9CA1-44ED-8046-FCDD473B9607}"/>
              </a:ext>
            </a:extLst>
          </p:cNvPr>
          <p:cNvCxnSpPr/>
          <p:nvPr/>
        </p:nvCxnSpPr>
        <p:spPr>
          <a:xfrm>
            <a:off x="1945985" y="5313107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B552AE50-577F-462D-877B-5701F5A0361F}"/>
              </a:ext>
            </a:extLst>
          </p:cNvPr>
          <p:cNvCxnSpPr/>
          <p:nvPr/>
        </p:nvCxnSpPr>
        <p:spPr>
          <a:xfrm>
            <a:off x="3422360" y="5284532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79DB21A1-4A0E-46A3-A802-BDCB08C48970}"/>
              </a:ext>
            </a:extLst>
          </p:cNvPr>
          <p:cNvCxnSpPr/>
          <p:nvPr/>
        </p:nvCxnSpPr>
        <p:spPr>
          <a:xfrm>
            <a:off x="4791000" y="5313107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íS1ïdé">
            <a:extLst>
              <a:ext uri="{FF2B5EF4-FFF2-40B4-BE49-F238E27FC236}">
                <a16:creationId xmlns:a16="http://schemas.microsoft.com/office/drawing/2014/main" id="{8D44F065-63A3-4D0B-9600-72572CA597AC}"/>
              </a:ext>
            </a:extLst>
          </p:cNvPr>
          <p:cNvSpPr txBox="1"/>
          <p:nvPr/>
        </p:nvSpPr>
        <p:spPr bwMode="auto">
          <a:xfrm>
            <a:off x="6168363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32" name="îṧļíḍè">
            <a:extLst>
              <a:ext uri="{FF2B5EF4-FFF2-40B4-BE49-F238E27FC236}">
                <a16:creationId xmlns:a16="http://schemas.microsoft.com/office/drawing/2014/main" id="{BD51804C-162C-421C-9D44-BE6966DD68B7}"/>
              </a:ext>
            </a:extLst>
          </p:cNvPr>
          <p:cNvSpPr/>
          <p:nvPr/>
        </p:nvSpPr>
        <p:spPr>
          <a:xfrm>
            <a:off x="6488965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20K</a:t>
            </a:r>
          </a:p>
        </p:txBody>
      </p:sp>
      <p:sp>
        <p:nvSpPr>
          <p:cNvPr id="29" name="îšľíḑe">
            <a:extLst>
              <a:ext uri="{FF2B5EF4-FFF2-40B4-BE49-F238E27FC236}">
                <a16:creationId xmlns:a16="http://schemas.microsoft.com/office/drawing/2014/main" id="{701E6262-FEA4-4086-BF90-DF6D09195575}"/>
              </a:ext>
            </a:extLst>
          </p:cNvPr>
          <p:cNvSpPr/>
          <p:nvPr/>
        </p:nvSpPr>
        <p:spPr>
          <a:xfrm>
            <a:off x="7909571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62K</a:t>
            </a:r>
          </a:p>
        </p:txBody>
      </p:sp>
      <p:sp>
        <p:nvSpPr>
          <p:cNvPr id="30" name="í$ḻîdé">
            <a:extLst>
              <a:ext uri="{FF2B5EF4-FFF2-40B4-BE49-F238E27FC236}">
                <a16:creationId xmlns:a16="http://schemas.microsoft.com/office/drawing/2014/main" id="{0BF469E4-6179-4A50-948C-6667E2D360DA}"/>
              </a:ext>
            </a:extLst>
          </p:cNvPr>
          <p:cNvSpPr txBox="1"/>
          <p:nvPr/>
        </p:nvSpPr>
        <p:spPr bwMode="auto">
          <a:xfrm>
            <a:off x="7588969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27" name="iṣľíḑe">
            <a:extLst>
              <a:ext uri="{FF2B5EF4-FFF2-40B4-BE49-F238E27FC236}">
                <a16:creationId xmlns:a16="http://schemas.microsoft.com/office/drawing/2014/main" id="{C99BC54D-6DB9-46AB-BCA9-82DD56D4A166}"/>
              </a:ext>
            </a:extLst>
          </p:cNvPr>
          <p:cNvSpPr/>
          <p:nvPr/>
        </p:nvSpPr>
        <p:spPr>
          <a:xfrm>
            <a:off x="9330177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42K</a:t>
            </a:r>
          </a:p>
        </p:txBody>
      </p:sp>
      <p:sp>
        <p:nvSpPr>
          <p:cNvPr id="28" name="îŝ1iḑê">
            <a:extLst>
              <a:ext uri="{FF2B5EF4-FFF2-40B4-BE49-F238E27FC236}">
                <a16:creationId xmlns:a16="http://schemas.microsoft.com/office/drawing/2014/main" id="{2492FDDB-FBBE-47F3-BE7A-675ED4DB490D}"/>
              </a:ext>
            </a:extLst>
          </p:cNvPr>
          <p:cNvSpPr txBox="1"/>
          <p:nvPr/>
        </p:nvSpPr>
        <p:spPr bwMode="auto">
          <a:xfrm>
            <a:off x="9009575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25" name="íṡ1íḍé">
            <a:extLst>
              <a:ext uri="{FF2B5EF4-FFF2-40B4-BE49-F238E27FC236}">
                <a16:creationId xmlns:a16="http://schemas.microsoft.com/office/drawing/2014/main" id="{0F82DB4B-89A9-4CDC-ADCC-1A70C2FB656B}"/>
              </a:ext>
            </a:extLst>
          </p:cNvPr>
          <p:cNvSpPr/>
          <p:nvPr/>
        </p:nvSpPr>
        <p:spPr>
          <a:xfrm>
            <a:off x="10750784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40K</a:t>
            </a:r>
          </a:p>
        </p:txBody>
      </p:sp>
      <p:sp>
        <p:nvSpPr>
          <p:cNvPr id="26" name="ís1îḋè">
            <a:extLst>
              <a:ext uri="{FF2B5EF4-FFF2-40B4-BE49-F238E27FC236}">
                <a16:creationId xmlns:a16="http://schemas.microsoft.com/office/drawing/2014/main" id="{B2C23EC5-7FB6-4F49-87CA-72CE76BF8BC5}"/>
              </a:ext>
            </a:extLst>
          </p:cNvPr>
          <p:cNvSpPr txBox="1"/>
          <p:nvPr/>
        </p:nvSpPr>
        <p:spPr bwMode="auto">
          <a:xfrm>
            <a:off x="10430182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57F83EA-8B1E-4846-B994-DEF32A3ABEAF}"/>
              </a:ext>
            </a:extLst>
          </p:cNvPr>
          <p:cNvCxnSpPr/>
          <p:nvPr/>
        </p:nvCxnSpPr>
        <p:spPr>
          <a:xfrm>
            <a:off x="7428654" y="5313107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744B814-0B42-45E2-B4D9-27B3C96A75FC}"/>
              </a:ext>
            </a:extLst>
          </p:cNvPr>
          <p:cNvCxnSpPr/>
          <p:nvPr/>
        </p:nvCxnSpPr>
        <p:spPr>
          <a:xfrm>
            <a:off x="8905029" y="5284532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DEA103-D125-4435-A61A-7B98B0CF8FEB}"/>
              </a:ext>
            </a:extLst>
          </p:cNvPr>
          <p:cNvCxnSpPr/>
          <p:nvPr/>
        </p:nvCxnSpPr>
        <p:spPr>
          <a:xfrm>
            <a:off x="10273669" y="5313107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77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/>
              <a:t>Supporting </a:t>
            </a:r>
            <a:r>
              <a:rPr lang="en-US" altLang="zh-CN" dirty="0" err="1"/>
              <a:t>tet</a:t>
            </a:r>
            <a:r>
              <a:rPr lang="en-US" altLang="zh-CN" dirty="0"/>
              <a:t> here.</a:t>
            </a:r>
          </a:p>
          <a:p>
            <a:pPr lvl="0"/>
            <a:r>
              <a:rPr lang="en-US" altLang="zh-CN" dirty="0"/>
              <a:t>When you </a:t>
            </a:r>
            <a:r>
              <a:rPr lang="en-US" altLang="zh-CN" dirty="0" err="1"/>
              <a:t>copxy</a:t>
            </a:r>
            <a:r>
              <a:rPr lang="en-US" altLang="zh-CN" dirty="0"/>
              <a:t> &amp; paste, choose "keep text only" option.</a:t>
            </a:r>
            <a:endParaRPr lang="zh-CN" alt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1706838" y="2191204"/>
            <a:ext cx="6583092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600" dirty="0">
                <a:solidFill>
                  <a:srgbClr val="2D416C"/>
                </a:solidFill>
                <a:latin typeface="Impact" panose="020B0806030902050204" pitchFamily="34" charset="0"/>
              </a:rPr>
              <a:t>02</a:t>
            </a:r>
            <a:endParaRPr lang="zh-CN" altLang="en-US" sz="8000" dirty="0">
              <a:solidFill>
                <a:srgbClr val="2D416C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43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íslídé"/>
          <p:cNvSpPr/>
          <p:nvPr/>
        </p:nvSpPr>
        <p:spPr>
          <a:xfrm rot="10800000">
            <a:off x="5201612" y="3104964"/>
            <a:ext cx="2016224" cy="1800200"/>
          </a:xfrm>
          <a:prstGeom prst="hexagon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śľîḑê"/>
          <p:cNvSpPr txBox="1"/>
          <p:nvPr/>
        </p:nvSpPr>
        <p:spPr>
          <a:xfrm>
            <a:off x="4370480" y="3748680"/>
            <a:ext cx="1649647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sz="2400"/>
              <a:t>关键词</a:t>
            </a:r>
            <a:endParaRPr lang="zh-CN" altLang="en-US" sz="2400" dirty="0"/>
          </a:p>
        </p:txBody>
      </p:sp>
      <p:sp>
        <p:nvSpPr>
          <p:cNvPr id="8" name="iSľiďé"/>
          <p:cNvSpPr txBox="1"/>
          <p:nvPr/>
        </p:nvSpPr>
        <p:spPr>
          <a:xfrm>
            <a:off x="6390070" y="3748680"/>
            <a:ext cx="165889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sz="2400"/>
              <a:t>关键词</a:t>
            </a:r>
            <a:endParaRPr lang="zh-CN" altLang="en-US" sz="2400" dirty="0"/>
          </a:p>
        </p:txBody>
      </p:sp>
      <p:sp>
        <p:nvSpPr>
          <p:cNvPr id="48" name="îŝ1îḑè"/>
          <p:cNvSpPr txBox="1"/>
          <p:nvPr/>
        </p:nvSpPr>
        <p:spPr>
          <a:xfrm>
            <a:off x="923572" y="4873049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49" name="íśḻidè"/>
          <p:cNvSpPr/>
          <p:nvPr/>
        </p:nvSpPr>
        <p:spPr>
          <a:xfrm>
            <a:off x="923572" y="4552055"/>
            <a:ext cx="2578029" cy="320994"/>
          </a:xfrm>
          <a:prstGeom prst="rect">
            <a:avLst/>
          </a:prstGeom>
          <a:noFill/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5"/>
                </a:solidFill>
              </a:rPr>
              <a:t>标题文本预设</a:t>
            </a:r>
            <a:endParaRPr lang="zh-CN" altLang="en-US" sz="1600" b="1" dirty="0">
              <a:solidFill>
                <a:schemeClr val="accent5"/>
              </a:solidFill>
            </a:endParaRPr>
          </a:p>
        </p:txBody>
      </p:sp>
      <p:sp>
        <p:nvSpPr>
          <p:cNvPr id="46" name="íšľíďe"/>
          <p:cNvSpPr txBox="1"/>
          <p:nvPr/>
        </p:nvSpPr>
        <p:spPr>
          <a:xfrm>
            <a:off x="923572" y="2821665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47" name="ísḻîḍe"/>
          <p:cNvSpPr/>
          <p:nvPr/>
        </p:nvSpPr>
        <p:spPr>
          <a:xfrm>
            <a:off x="923572" y="2500671"/>
            <a:ext cx="2578029" cy="320994"/>
          </a:xfrm>
          <a:prstGeom prst="rect">
            <a:avLst/>
          </a:prstGeom>
          <a:noFill/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  <a:endParaRPr lang="zh-CN" altLang="en-US" sz="1600" b="1" dirty="0">
              <a:solidFill>
                <a:schemeClr val="accent3"/>
              </a:solidFill>
            </a:endParaRPr>
          </a:p>
        </p:txBody>
      </p:sp>
      <p:sp>
        <p:nvSpPr>
          <p:cNvPr id="44" name="íS1ïdé"/>
          <p:cNvSpPr/>
          <p:nvPr/>
        </p:nvSpPr>
        <p:spPr>
          <a:xfrm>
            <a:off x="3870732" y="4863721"/>
            <a:ext cx="422670" cy="42267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5" name="îŝľîḑe"/>
          <p:cNvSpPr>
            <a:spLocks/>
          </p:cNvSpPr>
          <p:nvPr/>
        </p:nvSpPr>
        <p:spPr bwMode="auto">
          <a:xfrm>
            <a:off x="3958055" y="4955610"/>
            <a:ext cx="248026" cy="238894"/>
          </a:xfrm>
          <a:custGeom>
            <a:avLst/>
            <a:gdLst>
              <a:gd name="connsiteX0" fmla="*/ 304701 w 609473"/>
              <a:gd name="connsiteY0" fmla="*/ 381618 h 587034"/>
              <a:gd name="connsiteX1" fmla="*/ 325879 w 609473"/>
              <a:gd name="connsiteY1" fmla="*/ 394101 h 587034"/>
              <a:gd name="connsiteX2" fmla="*/ 309542 w 609473"/>
              <a:gd name="connsiteY2" fmla="*/ 410914 h 587034"/>
              <a:gd name="connsiteX3" fmla="*/ 331022 w 609473"/>
              <a:gd name="connsiteY3" fmla="*/ 433867 h 587034"/>
              <a:gd name="connsiteX4" fmla="*/ 312466 w 609473"/>
              <a:gd name="connsiteY4" fmla="*/ 468800 h 587034"/>
              <a:gd name="connsiteX5" fmla="*/ 294112 w 609473"/>
              <a:gd name="connsiteY5" fmla="*/ 468096 h 587034"/>
              <a:gd name="connsiteX6" fmla="*/ 278380 w 609473"/>
              <a:gd name="connsiteY6" fmla="*/ 432055 h 587034"/>
              <a:gd name="connsiteX7" fmla="*/ 299861 w 609473"/>
              <a:gd name="connsiteY7" fmla="*/ 410612 h 587034"/>
              <a:gd name="connsiteX8" fmla="*/ 284028 w 609473"/>
              <a:gd name="connsiteY8" fmla="*/ 393397 h 587034"/>
              <a:gd name="connsiteX9" fmla="*/ 224835 w 609473"/>
              <a:gd name="connsiteY9" fmla="*/ 380559 h 587034"/>
              <a:gd name="connsiteX10" fmla="*/ 283211 w 609473"/>
              <a:gd name="connsiteY10" fmla="*/ 483344 h 587034"/>
              <a:gd name="connsiteX11" fmla="*/ 305190 w 609473"/>
              <a:gd name="connsiteY11" fmla="*/ 499753 h 587034"/>
              <a:gd name="connsiteX12" fmla="*/ 327069 w 609473"/>
              <a:gd name="connsiteY12" fmla="*/ 483646 h 587034"/>
              <a:gd name="connsiteX13" fmla="*/ 387865 w 609473"/>
              <a:gd name="connsiteY13" fmla="*/ 380861 h 587034"/>
              <a:gd name="connsiteX14" fmla="*/ 498972 w 609473"/>
              <a:gd name="connsiteY14" fmla="*/ 386700 h 587034"/>
              <a:gd name="connsiteX15" fmla="*/ 581344 w 609473"/>
              <a:gd name="connsiteY15" fmla="*/ 414485 h 587034"/>
              <a:gd name="connsiteX16" fmla="*/ 609473 w 609473"/>
              <a:gd name="connsiteY16" fmla="*/ 494820 h 587034"/>
              <a:gd name="connsiteX17" fmla="*/ 609473 w 609473"/>
              <a:gd name="connsiteY17" fmla="*/ 529048 h 587034"/>
              <a:gd name="connsiteX18" fmla="*/ 551399 w 609473"/>
              <a:gd name="connsiteY18" fmla="*/ 587034 h 587034"/>
              <a:gd name="connsiteX19" fmla="*/ 58074 w 609473"/>
              <a:gd name="connsiteY19" fmla="*/ 587034 h 587034"/>
              <a:gd name="connsiteX20" fmla="*/ 0 w 609473"/>
              <a:gd name="connsiteY20" fmla="*/ 529048 h 587034"/>
              <a:gd name="connsiteX21" fmla="*/ 0 w 609473"/>
              <a:gd name="connsiteY21" fmla="*/ 494820 h 587034"/>
              <a:gd name="connsiteX22" fmla="*/ 28129 w 609473"/>
              <a:gd name="connsiteY22" fmla="*/ 414485 h 587034"/>
              <a:gd name="connsiteX23" fmla="*/ 110501 w 609473"/>
              <a:gd name="connsiteY23" fmla="*/ 386700 h 587034"/>
              <a:gd name="connsiteX24" fmla="*/ 316407 w 609473"/>
              <a:gd name="connsiteY24" fmla="*/ 206077 h 587034"/>
              <a:gd name="connsiteX25" fmla="*/ 316407 w 609473"/>
              <a:gd name="connsiteY25" fmla="*/ 272924 h 587034"/>
              <a:gd name="connsiteX26" fmla="*/ 335965 w 609473"/>
              <a:gd name="connsiteY26" fmla="*/ 266783 h 587034"/>
              <a:gd name="connsiteX27" fmla="*/ 346551 w 609473"/>
              <a:gd name="connsiteY27" fmla="*/ 239602 h 587034"/>
              <a:gd name="connsiteX28" fmla="*/ 336570 w 609473"/>
              <a:gd name="connsiteY28" fmla="*/ 216346 h 587034"/>
              <a:gd name="connsiteX29" fmla="*/ 316407 w 609473"/>
              <a:gd name="connsiteY29" fmla="*/ 206077 h 587034"/>
              <a:gd name="connsiteX30" fmla="*/ 299872 w 609473"/>
              <a:gd name="connsiteY30" fmla="*/ 94230 h 587034"/>
              <a:gd name="connsiteX31" fmla="*/ 277793 w 609473"/>
              <a:gd name="connsiteY31" fmla="*/ 102183 h 587034"/>
              <a:gd name="connsiteX32" fmla="*/ 270534 w 609473"/>
              <a:gd name="connsiteY32" fmla="*/ 122922 h 587034"/>
              <a:gd name="connsiteX33" fmla="*/ 281322 w 609473"/>
              <a:gd name="connsiteY33" fmla="*/ 145674 h 587034"/>
              <a:gd name="connsiteX34" fmla="*/ 299872 w 609473"/>
              <a:gd name="connsiteY34" fmla="*/ 154231 h 587034"/>
              <a:gd name="connsiteX35" fmla="*/ 316407 w 609473"/>
              <a:gd name="connsiteY35" fmla="*/ 42585 h 587034"/>
              <a:gd name="connsiteX36" fmla="*/ 316407 w 609473"/>
              <a:gd name="connsiteY36" fmla="*/ 56478 h 587034"/>
              <a:gd name="connsiteX37" fmla="*/ 360061 w 609473"/>
              <a:gd name="connsiteY37" fmla="*/ 70169 h 587034"/>
              <a:gd name="connsiteX38" fmla="*/ 389904 w 609473"/>
              <a:gd name="connsiteY38" fmla="*/ 129465 h 587034"/>
              <a:gd name="connsiteX39" fmla="*/ 344837 w 609473"/>
              <a:gd name="connsiteY39" fmla="*/ 129465 h 587034"/>
              <a:gd name="connsiteX40" fmla="*/ 339797 w 609473"/>
              <a:gd name="connsiteY40" fmla="*/ 107217 h 587034"/>
              <a:gd name="connsiteX41" fmla="*/ 316407 w 609473"/>
              <a:gd name="connsiteY41" fmla="*/ 93928 h 587034"/>
              <a:gd name="connsiteX42" fmla="*/ 316407 w 609473"/>
              <a:gd name="connsiteY42" fmla="*/ 159063 h 587034"/>
              <a:gd name="connsiteX43" fmla="*/ 371050 w 609473"/>
              <a:gd name="connsiteY43" fmla="*/ 183829 h 587034"/>
              <a:gd name="connsiteX44" fmla="*/ 394037 w 609473"/>
              <a:gd name="connsiteY44" fmla="*/ 234467 h 587034"/>
              <a:gd name="connsiteX45" fmla="*/ 362380 w 609473"/>
              <a:gd name="connsiteY45" fmla="*/ 297086 h 587034"/>
              <a:gd name="connsiteX46" fmla="*/ 316407 w 609473"/>
              <a:gd name="connsiteY46" fmla="*/ 311079 h 587034"/>
              <a:gd name="connsiteX47" fmla="*/ 316407 w 609473"/>
              <a:gd name="connsiteY47" fmla="*/ 318328 h 587034"/>
              <a:gd name="connsiteX48" fmla="*/ 445959 w 609473"/>
              <a:gd name="connsiteY48" fmla="*/ 180507 h 587034"/>
              <a:gd name="connsiteX49" fmla="*/ 316407 w 609473"/>
              <a:gd name="connsiteY49" fmla="*/ 42585 h 587034"/>
              <a:gd name="connsiteX50" fmla="*/ 299872 w 609473"/>
              <a:gd name="connsiteY50" fmla="*/ 42484 h 587034"/>
              <a:gd name="connsiteX51" fmla="*/ 168808 w 609473"/>
              <a:gd name="connsiteY51" fmla="*/ 180507 h 587034"/>
              <a:gd name="connsiteX52" fmla="*/ 299872 w 609473"/>
              <a:gd name="connsiteY52" fmla="*/ 318428 h 587034"/>
              <a:gd name="connsiteX53" fmla="*/ 299872 w 609473"/>
              <a:gd name="connsiteY53" fmla="*/ 311381 h 587034"/>
              <a:gd name="connsiteX54" fmla="*/ 249564 w 609473"/>
              <a:gd name="connsiteY54" fmla="*/ 296683 h 587034"/>
              <a:gd name="connsiteX55" fmla="*/ 220729 w 609473"/>
              <a:gd name="connsiteY55" fmla="*/ 229635 h 587034"/>
              <a:gd name="connsiteX56" fmla="*/ 266904 w 609473"/>
              <a:gd name="connsiteY56" fmla="*/ 229635 h 587034"/>
              <a:gd name="connsiteX57" fmla="*/ 273659 w 609473"/>
              <a:gd name="connsiteY57" fmla="*/ 258528 h 587034"/>
              <a:gd name="connsiteX58" fmla="*/ 299872 w 609473"/>
              <a:gd name="connsiteY58" fmla="*/ 273428 h 587034"/>
              <a:gd name="connsiteX59" fmla="*/ 299872 w 609473"/>
              <a:gd name="connsiteY59" fmla="*/ 200440 h 587034"/>
              <a:gd name="connsiteX60" fmla="*/ 285959 w 609473"/>
              <a:gd name="connsiteY60" fmla="*/ 196312 h 587034"/>
              <a:gd name="connsiteX61" fmla="*/ 239784 w 609473"/>
              <a:gd name="connsiteY61" fmla="*/ 169634 h 587034"/>
              <a:gd name="connsiteX62" fmla="*/ 226375 w 609473"/>
              <a:gd name="connsiteY62" fmla="*/ 128459 h 587034"/>
              <a:gd name="connsiteX63" fmla="*/ 231618 w 609473"/>
              <a:gd name="connsiteY63" fmla="*/ 99566 h 587034"/>
              <a:gd name="connsiteX64" fmla="*/ 246237 w 609473"/>
              <a:gd name="connsiteY64" fmla="*/ 77115 h 587034"/>
              <a:gd name="connsiteX65" fmla="*/ 273256 w 609473"/>
              <a:gd name="connsiteY65" fmla="*/ 60404 h 587034"/>
              <a:gd name="connsiteX66" fmla="*/ 299872 w 609473"/>
              <a:gd name="connsiteY66" fmla="*/ 56075 h 587034"/>
              <a:gd name="connsiteX67" fmla="*/ 307333 w 609473"/>
              <a:gd name="connsiteY67" fmla="*/ 0 h 587034"/>
              <a:gd name="connsiteX68" fmla="*/ 488101 w 609473"/>
              <a:gd name="connsiteY68" fmla="*/ 180507 h 587034"/>
              <a:gd name="connsiteX69" fmla="*/ 307333 w 609473"/>
              <a:gd name="connsiteY69" fmla="*/ 361013 h 587034"/>
              <a:gd name="connsiteX70" fmla="*/ 126665 w 609473"/>
              <a:gd name="connsiteY70" fmla="*/ 180507 h 587034"/>
              <a:gd name="connsiteX71" fmla="*/ 307333 w 609473"/>
              <a:gd name="connsiteY71" fmla="*/ 0 h 58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9473" h="587034">
                <a:moveTo>
                  <a:pt x="304701" y="381618"/>
                </a:moveTo>
                <a:lnTo>
                  <a:pt x="325879" y="394101"/>
                </a:lnTo>
                <a:lnTo>
                  <a:pt x="309542" y="410914"/>
                </a:lnTo>
                <a:lnTo>
                  <a:pt x="331022" y="433867"/>
                </a:lnTo>
                <a:lnTo>
                  <a:pt x="312466" y="468800"/>
                </a:lnTo>
                <a:cubicBezTo>
                  <a:pt x="307021" y="479069"/>
                  <a:pt x="298751" y="478767"/>
                  <a:pt x="294112" y="468096"/>
                </a:cubicBezTo>
                <a:lnTo>
                  <a:pt x="278380" y="432055"/>
                </a:lnTo>
                <a:lnTo>
                  <a:pt x="299861" y="410612"/>
                </a:lnTo>
                <a:lnTo>
                  <a:pt x="284028" y="393397"/>
                </a:lnTo>
                <a:close/>
                <a:moveTo>
                  <a:pt x="224835" y="380559"/>
                </a:moveTo>
                <a:lnTo>
                  <a:pt x="283211" y="483344"/>
                </a:lnTo>
                <a:cubicBezTo>
                  <a:pt x="289260" y="493914"/>
                  <a:pt x="297024" y="499753"/>
                  <a:pt x="305190" y="499753"/>
                </a:cubicBezTo>
                <a:cubicBezTo>
                  <a:pt x="313155" y="499753"/>
                  <a:pt x="320919" y="494015"/>
                  <a:pt x="327069" y="483646"/>
                </a:cubicBezTo>
                <a:lnTo>
                  <a:pt x="387865" y="380861"/>
                </a:lnTo>
                <a:lnTo>
                  <a:pt x="498972" y="386700"/>
                </a:lnTo>
                <a:cubicBezTo>
                  <a:pt x="529521" y="388311"/>
                  <a:pt x="565716" y="400492"/>
                  <a:pt x="581344" y="414485"/>
                </a:cubicBezTo>
                <a:cubicBezTo>
                  <a:pt x="597072" y="428679"/>
                  <a:pt x="609473" y="464015"/>
                  <a:pt x="609473" y="494820"/>
                </a:cubicBezTo>
                <a:lnTo>
                  <a:pt x="609473" y="529048"/>
                </a:lnTo>
                <a:cubicBezTo>
                  <a:pt x="609473" y="561061"/>
                  <a:pt x="583360" y="587034"/>
                  <a:pt x="551399" y="587034"/>
                </a:cubicBezTo>
                <a:lnTo>
                  <a:pt x="58074" y="587034"/>
                </a:lnTo>
                <a:cubicBezTo>
                  <a:pt x="26012" y="587034"/>
                  <a:pt x="0" y="561061"/>
                  <a:pt x="0" y="529048"/>
                </a:cubicBezTo>
                <a:lnTo>
                  <a:pt x="0" y="494820"/>
                </a:lnTo>
                <a:cubicBezTo>
                  <a:pt x="0" y="464015"/>
                  <a:pt x="12401" y="428679"/>
                  <a:pt x="28129" y="414485"/>
                </a:cubicBezTo>
                <a:cubicBezTo>
                  <a:pt x="43757" y="400492"/>
                  <a:pt x="79851" y="388311"/>
                  <a:pt x="110501" y="386700"/>
                </a:cubicBezTo>
                <a:close/>
                <a:moveTo>
                  <a:pt x="316407" y="206077"/>
                </a:moveTo>
                <a:lnTo>
                  <a:pt x="316407" y="272924"/>
                </a:lnTo>
                <a:cubicBezTo>
                  <a:pt x="325379" y="271817"/>
                  <a:pt x="331832" y="269703"/>
                  <a:pt x="335965" y="266783"/>
                </a:cubicBezTo>
                <a:cubicBezTo>
                  <a:pt x="343023" y="261548"/>
                  <a:pt x="346551" y="252488"/>
                  <a:pt x="346551" y="239602"/>
                </a:cubicBezTo>
                <a:cubicBezTo>
                  <a:pt x="346551" y="229736"/>
                  <a:pt x="343224" y="222084"/>
                  <a:pt x="336570" y="216346"/>
                </a:cubicBezTo>
                <a:cubicBezTo>
                  <a:pt x="332638" y="213024"/>
                  <a:pt x="325884" y="209601"/>
                  <a:pt x="316407" y="206077"/>
                </a:cubicBezTo>
                <a:close/>
                <a:moveTo>
                  <a:pt x="299872" y="94230"/>
                </a:moveTo>
                <a:cubicBezTo>
                  <a:pt x="289891" y="94431"/>
                  <a:pt x="282531" y="97149"/>
                  <a:pt x="277793" y="102183"/>
                </a:cubicBezTo>
                <a:cubicBezTo>
                  <a:pt x="272954" y="107317"/>
                  <a:pt x="270534" y="114163"/>
                  <a:pt x="270534" y="122922"/>
                </a:cubicBezTo>
                <a:cubicBezTo>
                  <a:pt x="270534" y="132586"/>
                  <a:pt x="274163" y="140137"/>
                  <a:pt x="281322" y="145674"/>
                </a:cubicBezTo>
                <a:cubicBezTo>
                  <a:pt x="285354" y="148795"/>
                  <a:pt x="291504" y="151613"/>
                  <a:pt x="299872" y="154231"/>
                </a:cubicBezTo>
                <a:close/>
                <a:moveTo>
                  <a:pt x="316407" y="42585"/>
                </a:moveTo>
                <a:lnTo>
                  <a:pt x="316407" y="56478"/>
                </a:lnTo>
                <a:cubicBezTo>
                  <a:pt x="334957" y="57887"/>
                  <a:pt x="349576" y="62518"/>
                  <a:pt x="360061" y="70169"/>
                </a:cubicBezTo>
                <a:cubicBezTo>
                  <a:pt x="379318" y="82350"/>
                  <a:pt x="389198" y="102082"/>
                  <a:pt x="389904" y="129465"/>
                </a:cubicBezTo>
                <a:lnTo>
                  <a:pt x="344837" y="129465"/>
                </a:lnTo>
                <a:cubicBezTo>
                  <a:pt x="344031" y="119297"/>
                  <a:pt x="342317" y="111948"/>
                  <a:pt x="339797" y="107217"/>
                </a:cubicBezTo>
                <a:cubicBezTo>
                  <a:pt x="335562" y="99163"/>
                  <a:pt x="327698" y="94733"/>
                  <a:pt x="316407" y="93928"/>
                </a:cubicBezTo>
                <a:lnTo>
                  <a:pt x="316407" y="159063"/>
                </a:lnTo>
                <a:cubicBezTo>
                  <a:pt x="343527" y="168426"/>
                  <a:pt x="361674" y="176681"/>
                  <a:pt x="371050" y="183829"/>
                </a:cubicBezTo>
                <a:cubicBezTo>
                  <a:pt x="386375" y="195809"/>
                  <a:pt x="394037" y="212722"/>
                  <a:pt x="394037" y="234467"/>
                </a:cubicBezTo>
                <a:cubicBezTo>
                  <a:pt x="394037" y="263159"/>
                  <a:pt x="383451" y="284099"/>
                  <a:pt x="362380" y="297086"/>
                </a:cubicBezTo>
                <a:cubicBezTo>
                  <a:pt x="349475" y="305039"/>
                  <a:pt x="334151" y="309670"/>
                  <a:pt x="316407" y="311079"/>
                </a:cubicBezTo>
                <a:lnTo>
                  <a:pt x="316407" y="318328"/>
                </a:lnTo>
                <a:cubicBezTo>
                  <a:pt x="388593" y="313697"/>
                  <a:pt x="445959" y="253696"/>
                  <a:pt x="445959" y="180507"/>
                </a:cubicBezTo>
                <a:cubicBezTo>
                  <a:pt x="445959" y="107217"/>
                  <a:pt x="388593" y="47316"/>
                  <a:pt x="316407" y="42585"/>
                </a:cubicBezTo>
                <a:close/>
                <a:moveTo>
                  <a:pt x="299872" y="42484"/>
                </a:moveTo>
                <a:cubicBezTo>
                  <a:pt x="226980" y="46410"/>
                  <a:pt x="168808" y="106713"/>
                  <a:pt x="168808" y="180507"/>
                </a:cubicBezTo>
                <a:cubicBezTo>
                  <a:pt x="168808" y="254199"/>
                  <a:pt x="226980" y="314502"/>
                  <a:pt x="299872" y="318428"/>
                </a:cubicBezTo>
                <a:lnTo>
                  <a:pt x="299872" y="311381"/>
                </a:lnTo>
                <a:cubicBezTo>
                  <a:pt x="277390" y="308864"/>
                  <a:pt x="260553" y="303931"/>
                  <a:pt x="249564" y="296683"/>
                </a:cubicBezTo>
                <a:cubicBezTo>
                  <a:pt x="230005" y="283596"/>
                  <a:pt x="220427" y="261246"/>
                  <a:pt x="220729" y="229635"/>
                </a:cubicBezTo>
                <a:lnTo>
                  <a:pt x="266904" y="229635"/>
                </a:lnTo>
                <a:cubicBezTo>
                  <a:pt x="268518" y="244031"/>
                  <a:pt x="270736" y="253696"/>
                  <a:pt x="273659" y="258528"/>
                </a:cubicBezTo>
                <a:cubicBezTo>
                  <a:pt x="278095" y="266179"/>
                  <a:pt x="286867" y="271112"/>
                  <a:pt x="299872" y="273428"/>
                </a:cubicBezTo>
                <a:lnTo>
                  <a:pt x="299872" y="200440"/>
                </a:lnTo>
                <a:lnTo>
                  <a:pt x="285959" y="196312"/>
                </a:lnTo>
                <a:cubicBezTo>
                  <a:pt x="264182" y="189970"/>
                  <a:pt x="248757" y="181010"/>
                  <a:pt x="239784" y="169634"/>
                </a:cubicBezTo>
                <a:cubicBezTo>
                  <a:pt x="230811" y="158258"/>
                  <a:pt x="226375" y="144466"/>
                  <a:pt x="226375" y="128459"/>
                </a:cubicBezTo>
                <a:cubicBezTo>
                  <a:pt x="226375" y="117787"/>
                  <a:pt x="228089" y="108223"/>
                  <a:pt x="231618" y="99566"/>
                </a:cubicBezTo>
                <a:cubicBezTo>
                  <a:pt x="235046" y="90908"/>
                  <a:pt x="239986" y="83357"/>
                  <a:pt x="246237" y="77115"/>
                </a:cubicBezTo>
                <a:cubicBezTo>
                  <a:pt x="254302" y="69062"/>
                  <a:pt x="263376" y="63424"/>
                  <a:pt x="273256" y="60404"/>
                </a:cubicBezTo>
                <a:cubicBezTo>
                  <a:pt x="279406" y="58390"/>
                  <a:pt x="288177" y="56981"/>
                  <a:pt x="299872" y="56075"/>
                </a:cubicBezTo>
                <a:close/>
                <a:moveTo>
                  <a:pt x="307333" y="0"/>
                </a:moveTo>
                <a:cubicBezTo>
                  <a:pt x="407043" y="0"/>
                  <a:pt x="488101" y="80941"/>
                  <a:pt x="488101" y="180507"/>
                </a:cubicBezTo>
                <a:cubicBezTo>
                  <a:pt x="488101" y="279971"/>
                  <a:pt x="407043" y="361013"/>
                  <a:pt x="307333" y="361013"/>
                </a:cubicBezTo>
                <a:cubicBezTo>
                  <a:pt x="207724" y="361013"/>
                  <a:pt x="126665" y="279971"/>
                  <a:pt x="126665" y="180507"/>
                </a:cubicBezTo>
                <a:cubicBezTo>
                  <a:pt x="126665" y="80941"/>
                  <a:pt x="207724" y="0"/>
                  <a:pt x="3073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šļïdé"/>
          <p:cNvSpPr/>
          <p:nvPr/>
        </p:nvSpPr>
        <p:spPr>
          <a:xfrm>
            <a:off x="3886787" y="2812337"/>
            <a:ext cx="422670" cy="42267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3" name="îslïdé"/>
          <p:cNvSpPr>
            <a:spLocks/>
          </p:cNvSpPr>
          <p:nvPr/>
        </p:nvSpPr>
        <p:spPr bwMode="auto">
          <a:xfrm>
            <a:off x="3974110" y="2904226"/>
            <a:ext cx="248026" cy="238894"/>
          </a:xfrm>
          <a:custGeom>
            <a:avLst/>
            <a:gdLst>
              <a:gd name="connsiteX0" fmla="*/ 0 w 582235"/>
              <a:gd name="connsiteY0" fmla="*/ 404481 h 606722"/>
              <a:gd name="connsiteX1" fmla="*/ 101261 w 582235"/>
              <a:gd name="connsiteY1" fmla="*/ 404481 h 606722"/>
              <a:gd name="connsiteX2" fmla="*/ 101261 w 582235"/>
              <a:gd name="connsiteY2" fmla="*/ 606722 h 606722"/>
              <a:gd name="connsiteX3" fmla="*/ 0 w 582235"/>
              <a:gd name="connsiteY3" fmla="*/ 606722 h 606722"/>
              <a:gd name="connsiteX4" fmla="*/ 151927 w 582235"/>
              <a:gd name="connsiteY4" fmla="*/ 328623 h 606722"/>
              <a:gd name="connsiteX5" fmla="*/ 253188 w 582235"/>
              <a:gd name="connsiteY5" fmla="*/ 328623 h 606722"/>
              <a:gd name="connsiteX6" fmla="*/ 253188 w 582235"/>
              <a:gd name="connsiteY6" fmla="*/ 606722 h 606722"/>
              <a:gd name="connsiteX7" fmla="*/ 151927 w 582235"/>
              <a:gd name="connsiteY7" fmla="*/ 606722 h 606722"/>
              <a:gd name="connsiteX8" fmla="*/ 303855 w 582235"/>
              <a:gd name="connsiteY8" fmla="*/ 252766 h 606722"/>
              <a:gd name="connsiteX9" fmla="*/ 405046 w 582235"/>
              <a:gd name="connsiteY9" fmla="*/ 252766 h 606722"/>
              <a:gd name="connsiteX10" fmla="*/ 405046 w 582235"/>
              <a:gd name="connsiteY10" fmla="*/ 606722 h 606722"/>
              <a:gd name="connsiteX11" fmla="*/ 303855 w 582235"/>
              <a:gd name="connsiteY11" fmla="*/ 606722 h 606722"/>
              <a:gd name="connsiteX12" fmla="*/ 455711 w 582235"/>
              <a:gd name="connsiteY12" fmla="*/ 202241 h 606722"/>
              <a:gd name="connsiteX13" fmla="*/ 556972 w 582235"/>
              <a:gd name="connsiteY13" fmla="*/ 202241 h 606722"/>
              <a:gd name="connsiteX14" fmla="*/ 556972 w 582235"/>
              <a:gd name="connsiteY14" fmla="*/ 606722 h 606722"/>
              <a:gd name="connsiteX15" fmla="*/ 455711 w 582235"/>
              <a:gd name="connsiteY15" fmla="*/ 606722 h 606722"/>
              <a:gd name="connsiteX16" fmla="*/ 455697 w 582235"/>
              <a:gd name="connsiteY16" fmla="*/ 0 h 606722"/>
              <a:gd name="connsiteX17" fmla="*/ 556785 w 582235"/>
              <a:gd name="connsiteY17" fmla="*/ 0 h 606722"/>
              <a:gd name="connsiteX18" fmla="*/ 556874 w 582235"/>
              <a:gd name="connsiteY18" fmla="*/ 0 h 606722"/>
              <a:gd name="connsiteX19" fmla="*/ 556963 w 582235"/>
              <a:gd name="connsiteY19" fmla="*/ 0 h 606722"/>
              <a:gd name="connsiteX20" fmla="*/ 557675 w 582235"/>
              <a:gd name="connsiteY20" fmla="*/ 0 h 606722"/>
              <a:gd name="connsiteX21" fmla="*/ 559366 w 582235"/>
              <a:gd name="connsiteY21" fmla="*/ 89 h 606722"/>
              <a:gd name="connsiteX22" fmla="*/ 560611 w 582235"/>
              <a:gd name="connsiteY22" fmla="*/ 267 h 606722"/>
              <a:gd name="connsiteX23" fmla="*/ 561857 w 582235"/>
              <a:gd name="connsiteY23" fmla="*/ 444 h 606722"/>
              <a:gd name="connsiteX24" fmla="*/ 563192 w 582235"/>
              <a:gd name="connsiteY24" fmla="*/ 800 h 606722"/>
              <a:gd name="connsiteX25" fmla="*/ 564171 w 582235"/>
              <a:gd name="connsiteY25" fmla="*/ 1067 h 606722"/>
              <a:gd name="connsiteX26" fmla="*/ 565506 w 582235"/>
              <a:gd name="connsiteY26" fmla="*/ 1511 h 606722"/>
              <a:gd name="connsiteX27" fmla="*/ 566574 w 582235"/>
              <a:gd name="connsiteY27" fmla="*/ 1867 h 606722"/>
              <a:gd name="connsiteX28" fmla="*/ 567730 w 582235"/>
              <a:gd name="connsiteY28" fmla="*/ 2400 h 606722"/>
              <a:gd name="connsiteX29" fmla="*/ 568798 w 582235"/>
              <a:gd name="connsiteY29" fmla="*/ 2933 h 606722"/>
              <a:gd name="connsiteX30" fmla="*/ 569777 w 582235"/>
              <a:gd name="connsiteY30" fmla="*/ 3467 h 606722"/>
              <a:gd name="connsiteX31" fmla="*/ 570934 w 582235"/>
              <a:gd name="connsiteY31" fmla="*/ 4178 h 606722"/>
              <a:gd name="connsiteX32" fmla="*/ 571824 w 582235"/>
              <a:gd name="connsiteY32" fmla="*/ 4800 h 606722"/>
              <a:gd name="connsiteX33" fmla="*/ 572891 w 582235"/>
              <a:gd name="connsiteY33" fmla="*/ 5689 h 606722"/>
              <a:gd name="connsiteX34" fmla="*/ 573781 w 582235"/>
              <a:gd name="connsiteY34" fmla="*/ 6489 h 606722"/>
              <a:gd name="connsiteX35" fmla="*/ 574760 w 582235"/>
              <a:gd name="connsiteY35" fmla="*/ 7289 h 606722"/>
              <a:gd name="connsiteX36" fmla="*/ 575917 w 582235"/>
              <a:gd name="connsiteY36" fmla="*/ 8533 h 606722"/>
              <a:gd name="connsiteX37" fmla="*/ 576451 w 582235"/>
              <a:gd name="connsiteY37" fmla="*/ 9066 h 606722"/>
              <a:gd name="connsiteX38" fmla="*/ 576451 w 582235"/>
              <a:gd name="connsiteY38" fmla="*/ 9155 h 606722"/>
              <a:gd name="connsiteX39" fmla="*/ 577964 w 582235"/>
              <a:gd name="connsiteY39" fmla="*/ 11200 h 606722"/>
              <a:gd name="connsiteX40" fmla="*/ 578053 w 582235"/>
              <a:gd name="connsiteY40" fmla="*/ 11289 h 606722"/>
              <a:gd name="connsiteX41" fmla="*/ 579209 w 582235"/>
              <a:gd name="connsiteY41" fmla="*/ 13244 h 606722"/>
              <a:gd name="connsiteX42" fmla="*/ 579743 w 582235"/>
              <a:gd name="connsiteY42" fmla="*/ 14222 h 606722"/>
              <a:gd name="connsiteX43" fmla="*/ 580277 w 582235"/>
              <a:gd name="connsiteY43" fmla="*/ 15555 h 606722"/>
              <a:gd name="connsiteX44" fmla="*/ 580722 w 582235"/>
              <a:gd name="connsiteY44" fmla="*/ 16711 h 606722"/>
              <a:gd name="connsiteX45" fmla="*/ 581167 w 582235"/>
              <a:gd name="connsiteY45" fmla="*/ 17866 h 606722"/>
              <a:gd name="connsiteX46" fmla="*/ 581523 w 582235"/>
              <a:gd name="connsiteY46" fmla="*/ 19199 h 606722"/>
              <a:gd name="connsiteX47" fmla="*/ 581790 w 582235"/>
              <a:gd name="connsiteY47" fmla="*/ 20266 h 606722"/>
              <a:gd name="connsiteX48" fmla="*/ 582146 w 582235"/>
              <a:gd name="connsiteY48" fmla="*/ 22488 h 606722"/>
              <a:gd name="connsiteX49" fmla="*/ 582146 w 582235"/>
              <a:gd name="connsiteY49" fmla="*/ 22666 h 606722"/>
              <a:gd name="connsiteX50" fmla="*/ 582235 w 582235"/>
              <a:gd name="connsiteY50" fmla="*/ 25244 h 606722"/>
              <a:gd name="connsiteX51" fmla="*/ 582235 w 582235"/>
              <a:gd name="connsiteY51" fmla="*/ 126396 h 606722"/>
              <a:gd name="connsiteX52" fmla="*/ 556963 w 582235"/>
              <a:gd name="connsiteY52" fmla="*/ 151728 h 606722"/>
              <a:gd name="connsiteX53" fmla="*/ 531691 w 582235"/>
              <a:gd name="connsiteY53" fmla="*/ 126396 h 606722"/>
              <a:gd name="connsiteX54" fmla="*/ 531691 w 582235"/>
              <a:gd name="connsiteY54" fmla="*/ 79286 h 606722"/>
              <a:gd name="connsiteX55" fmla="*/ 421260 w 582235"/>
              <a:gd name="connsiteY55" fmla="*/ 171106 h 606722"/>
              <a:gd name="connsiteX56" fmla="*/ 385666 w 582235"/>
              <a:gd name="connsiteY56" fmla="*/ 167906 h 606722"/>
              <a:gd name="connsiteX57" fmla="*/ 388869 w 582235"/>
              <a:gd name="connsiteY57" fmla="*/ 132262 h 606722"/>
              <a:gd name="connsiteX58" fmla="*/ 487020 w 582235"/>
              <a:gd name="connsiteY58" fmla="*/ 50576 h 606722"/>
              <a:gd name="connsiteX59" fmla="*/ 455697 w 582235"/>
              <a:gd name="connsiteY59" fmla="*/ 50576 h 606722"/>
              <a:gd name="connsiteX60" fmla="*/ 430425 w 582235"/>
              <a:gd name="connsiteY60" fmla="*/ 25244 h 606722"/>
              <a:gd name="connsiteX61" fmla="*/ 455697 w 582235"/>
              <a:gd name="connsiteY6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2235" h="606722">
                <a:moveTo>
                  <a:pt x="0" y="404481"/>
                </a:moveTo>
                <a:lnTo>
                  <a:pt x="101261" y="404481"/>
                </a:lnTo>
                <a:lnTo>
                  <a:pt x="101261" y="606722"/>
                </a:lnTo>
                <a:lnTo>
                  <a:pt x="0" y="606722"/>
                </a:lnTo>
                <a:close/>
                <a:moveTo>
                  <a:pt x="151927" y="328623"/>
                </a:moveTo>
                <a:lnTo>
                  <a:pt x="253188" y="328623"/>
                </a:lnTo>
                <a:lnTo>
                  <a:pt x="253188" y="606722"/>
                </a:lnTo>
                <a:lnTo>
                  <a:pt x="151927" y="606722"/>
                </a:lnTo>
                <a:close/>
                <a:moveTo>
                  <a:pt x="303855" y="252766"/>
                </a:moveTo>
                <a:lnTo>
                  <a:pt x="405046" y="252766"/>
                </a:lnTo>
                <a:lnTo>
                  <a:pt x="405046" y="606722"/>
                </a:lnTo>
                <a:lnTo>
                  <a:pt x="303855" y="606722"/>
                </a:lnTo>
                <a:close/>
                <a:moveTo>
                  <a:pt x="455711" y="202241"/>
                </a:moveTo>
                <a:lnTo>
                  <a:pt x="556972" y="202241"/>
                </a:lnTo>
                <a:lnTo>
                  <a:pt x="556972" y="606722"/>
                </a:lnTo>
                <a:lnTo>
                  <a:pt x="455711" y="606722"/>
                </a:lnTo>
                <a:close/>
                <a:moveTo>
                  <a:pt x="455697" y="0"/>
                </a:moveTo>
                <a:lnTo>
                  <a:pt x="556785" y="0"/>
                </a:lnTo>
                <a:lnTo>
                  <a:pt x="556874" y="0"/>
                </a:lnTo>
                <a:lnTo>
                  <a:pt x="556963" y="0"/>
                </a:lnTo>
                <a:cubicBezTo>
                  <a:pt x="557230" y="0"/>
                  <a:pt x="557408" y="0"/>
                  <a:pt x="557675" y="0"/>
                </a:cubicBezTo>
                <a:cubicBezTo>
                  <a:pt x="558298" y="89"/>
                  <a:pt x="558832" y="89"/>
                  <a:pt x="559366" y="89"/>
                </a:cubicBezTo>
                <a:cubicBezTo>
                  <a:pt x="559811" y="178"/>
                  <a:pt x="560256" y="267"/>
                  <a:pt x="560611" y="267"/>
                </a:cubicBezTo>
                <a:cubicBezTo>
                  <a:pt x="561056" y="356"/>
                  <a:pt x="561412" y="444"/>
                  <a:pt x="561857" y="444"/>
                </a:cubicBezTo>
                <a:cubicBezTo>
                  <a:pt x="562302" y="533"/>
                  <a:pt x="562747" y="711"/>
                  <a:pt x="563192" y="800"/>
                </a:cubicBezTo>
                <a:cubicBezTo>
                  <a:pt x="563548" y="889"/>
                  <a:pt x="563904" y="978"/>
                  <a:pt x="564171" y="1067"/>
                </a:cubicBezTo>
                <a:cubicBezTo>
                  <a:pt x="564616" y="1156"/>
                  <a:pt x="565061" y="1333"/>
                  <a:pt x="565506" y="1511"/>
                </a:cubicBezTo>
                <a:cubicBezTo>
                  <a:pt x="565862" y="1600"/>
                  <a:pt x="566218" y="1778"/>
                  <a:pt x="566574" y="1867"/>
                </a:cubicBezTo>
                <a:cubicBezTo>
                  <a:pt x="566929" y="2044"/>
                  <a:pt x="567285" y="2222"/>
                  <a:pt x="567730" y="2400"/>
                </a:cubicBezTo>
                <a:cubicBezTo>
                  <a:pt x="568086" y="2578"/>
                  <a:pt x="568442" y="2755"/>
                  <a:pt x="568798" y="2933"/>
                </a:cubicBezTo>
                <a:cubicBezTo>
                  <a:pt x="569154" y="3111"/>
                  <a:pt x="569421" y="3289"/>
                  <a:pt x="569777" y="3467"/>
                </a:cubicBezTo>
                <a:cubicBezTo>
                  <a:pt x="570133" y="3733"/>
                  <a:pt x="570578" y="4000"/>
                  <a:pt x="570934" y="4178"/>
                </a:cubicBezTo>
                <a:cubicBezTo>
                  <a:pt x="571201" y="4444"/>
                  <a:pt x="571557" y="4622"/>
                  <a:pt x="571824" y="4800"/>
                </a:cubicBezTo>
                <a:cubicBezTo>
                  <a:pt x="572180" y="5155"/>
                  <a:pt x="572536" y="5422"/>
                  <a:pt x="572891" y="5689"/>
                </a:cubicBezTo>
                <a:cubicBezTo>
                  <a:pt x="573247" y="5955"/>
                  <a:pt x="573514" y="6222"/>
                  <a:pt x="573781" y="6489"/>
                </a:cubicBezTo>
                <a:cubicBezTo>
                  <a:pt x="574137" y="6755"/>
                  <a:pt x="574493" y="7022"/>
                  <a:pt x="574760" y="7289"/>
                </a:cubicBezTo>
                <a:cubicBezTo>
                  <a:pt x="575205" y="7733"/>
                  <a:pt x="575561" y="8178"/>
                  <a:pt x="575917" y="8533"/>
                </a:cubicBezTo>
                <a:cubicBezTo>
                  <a:pt x="576095" y="8711"/>
                  <a:pt x="576273" y="8889"/>
                  <a:pt x="576451" y="9066"/>
                </a:cubicBezTo>
                <a:cubicBezTo>
                  <a:pt x="576451" y="9155"/>
                  <a:pt x="576451" y="9155"/>
                  <a:pt x="576451" y="9155"/>
                </a:cubicBezTo>
                <a:cubicBezTo>
                  <a:pt x="576985" y="9777"/>
                  <a:pt x="577519" y="10489"/>
                  <a:pt x="577964" y="11200"/>
                </a:cubicBezTo>
                <a:cubicBezTo>
                  <a:pt x="577964" y="11200"/>
                  <a:pt x="578053" y="11289"/>
                  <a:pt x="578053" y="11289"/>
                </a:cubicBezTo>
                <a:cubicBezTo>
                  <a:pt x="578498" y="12000"/>
                  <a:pt x="578854" y="12622"/>
                  <a:pt x="579209" y="13244"/>
                </a:cubicBezTo>
                <a:cubicBezTo>
                  <a:pt x="579387" y="13600"/>
                  <a:pt x="579565" y="13955"/>
                  <a:pt x="579743" y="14222"/>
                </a:cubicBezTo>
                <a:cubicBezTo>
                  <a:pt x="579921" y="14666"/>
                  <a:pt x="580099" y="15111"/>
                  <a:pt x="580277" y="15555"/>
                </a:cubicBezTo>
                <a:cubicBezTo>
                  <a:pt x="580455" y="15911"/>
                  <a:pt x="580633" y="16266"/>
                  <a:pt x="580722" y="16711"/>
                </a:cubicBezTo>
                <a:cubicBezTo>
                  <a:pt x="580900" y="17066"/>
                  <a:pt x="581078" y="17422"/>
                  <a:pt x="581167" y="17866"/>
                </a:cubicBezTo>
                <a:cubicBezTo>
                  <a:pt x="581256" y="18311"/>
                  <a:pt x="581434" y="18755"/>
                  <a:pt x="581523" y="19199"/>
                </a:cubicBezTo>
                <a:cubicBezTo>
                  <a:pt x="581612" y="19555"/>
                  <a:pt x="581701" y="19910"/>
                  <a:pt x="581790" y="20266"/>
                </a:cubicBezTo>
                <a:cubicBezTo>
                  <a:pt x="581879" y="20977"/>
                  <a:pt x="582057" y="21777"/>
                  <a:pt x="582146" y="22488"/>
                </a:cubicBezTo>
                <a:cubicBezTo>
                  <a:pt x="582146" y="22577"/>
                  <a:pt x="582146" y="22666"/>
                  <a:pt x="582146" y="22666"/>
                </a:cubicBezTo>
                <a:cubicBezTo>
                  <a:pt x="582235" y="23555"/>
                  <a:pt x="582235" y="24355"/>
                  <a:pt x="582235" y="25244"/>
                </a:cubicBezTo>
                <a:lnTo>
                  <a:pt x="582235" y="126396"/>
                </a:lnTo>
                <a:cubicBezTo>
                  <a:pt x="582235" y="140351"/>
                  <a:pt x="570934" y="151728"/>
                  <a:pt x="556963" y="151728"/>
                </a:cubicBezTo>
                <a:cubicBezTo>
                  <a:pt x="542992" y="151728"/>
                  <a:pt x="531691" y="140351"/>
                  <a:pt x="531691" y="126396"/>
                </a:cubicBezTo>
                <a:lnTo>
                  <a:pt x="531691" y="79286"/>
                </a:lnTo>
                <a:lnTo>
                  <a:pt x="421260" y="171106"/>
                </a:lnTo>
                <a:cubicBezTo>
                  <a:pt x="410582" y="180083"/>
                  <a:pt x="394564" y="178572"/>
                  <a:pt x="385666" y="167906"/>
                </a:cubicBezTo>
                <a:cubicBezTo>
                  <a:pt x="376678" y="157150"/>
                  <a:pt x="378191" y="141240"/>
                  <a:pt x="388869" y="132262"/>
                </a:cubicBezTo>
                <a:lnTo>
                  <a:pt x="487020" y="50576"/>
                </a:lnTo>
                <a:lnTo>
                  <a:pt x="455697" y="50576"/>
                </a:lnTo>
                <a:cubicBezTo>
                  <a:pt x="441727" y="50576"/>
                  <a:pt x="430425" y="39288"/>
                  <a:pt x="430425" y="25244"/>
                </a:cubicBezTo>
                <a:cubicBezTo>
                  <a:pt x="430425" y="11289"/>
                  <a:pt x="441727" y="0"/>
                  <a:pt x="4556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ŝ1íḓê"/>
          <p:cNvSpPr txBox="1"/>
          <p:nvPr/>
        </p:nvSpPr>
        <p:spPr>
          <a:xfrm>
            <a:off x="8759053" y="2309834"/>
            <a:ext cx="2578029" cy="725008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41" name="ïšliḋè"/>
          <p:cNvSpPr/>
          <p:nvPr/>
        </p:nvSpPr>
        <p:spPr>
          <a:xfrm>
            <a:off x="8759053" y="1988840"/>
            <a:ext cx="2578029" cy="320994"/>
          </a:xfrm>
          <a:prstGeom prst="rect">
            <a:avLst/>
          </a:prstGeom>
          <a:solidFill>
            <a:schemeClr val="bg1"/>
          </a:solidFill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38" name="íŝ1íḋè"/>
          <p:cNvSpPr/>
          <p:nvPr/>
        </p:nvSpPr>
        <p:spPr>
          <a:xfrm>
            <a:off x="7752184" y="2564583"/>
            <a:ext cx="422670" cy="42267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işlíḓe"/>
          <p:cNvSpPr>
            <a:spLocks/>
          </p:cNvSpPr>
          <p:nvPr/>
        </p:nvSpPr>
        <p:spPr bwMode="auto">
          <a:xfrm>
            <a:off x="7839507" y="2656472"/>
            <a:ext cx="248026" cy="238894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ṩ1iďè"/>
          <p:cNvSpPr txBox="1"/>
          <p:nvPr/>
        </p:nvSpPr>
        <p:spPr>
          <a:xfrm>
            <a:off x="8759053" y="3788168"/>
            <a:ext cx="2578029" cy="725008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35" name="ïśḻíḋè"/>
          <p:cNvSpPr/>
          <p:nvPr/>
        </p:nvSpPr>
        <p:spPr>
          <a:xfrm>
            <a:off x="8759053" y="3467174"/>
            <a:ext cx="2578029" cy="320994"/>
          </a:xfrm>
          <a:prstGeom prst="rect">
            <a:avLst/>
          </a:prstGeom>
          <a:solidFill>
            <a:schemeClr val="bg1"/>
          </a:solidFill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32" name="íṩ1îḓé"/>
          <p:cNvSpPr/>
          <p:nvPr/>
        </p:nvSpPr>
        <p:spPr>
          <a:xfrm>
            <a:off x="8123661" y="3778840"/>
            <a:ext cx="422670" cy="42267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ïṣļiḑè"/>
          <p:cNvSpPr>
            <a:spLocks/>
          </p:cNvSpPr>
          <p:nvPr/>
        </p:nvSpPr>
        <p:spPr bwMode="auto">
          <a:xfrm>
            <a:off x="8210984" y="3870729"/>
            <a:ext cx="248026" cy="238894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îṡḻïďe"/>
          <p:cNvSpPr txBox="1"/>
          <p:nvPr/>
        </p:nvSpPr>
        <p:spPr>
          <a:xfrm>
            <a:off x="8759053" y="5266502"/>
            <a:ext cx="2578029" cy="725008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9" name="í$1iḓe"/>
          <p:cNvSpPr/>
          <p:nvPr/>
        </p:nvSpPr>
        <p:spPr>
          <a:xfrm>
            <a:off x="8759053" y="4945508"/>
            <a:ext cx="2578029" cy="320994"/>
          </a:xfrm>
          <a:prstGeom prst="rect">
            <a:avLst/>
          </a:prstGeom>
          <a:solidFill>
            <a:schemeClr val="bg1"/>
          </a:solidFill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26" name="îṥḻïḋê"/>
          <p:cNvSpPr/>
          <p:nvPr/>
        </p:nvSpPr>
        <p:spPr>
          <a:xfrm>
            <a:off x="7755256" y="4945508"/>
            <a:ext cx="422670" cy="42267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îšľîďê"/>
          <p:cNvSpPr>
            <a:spLocks/>
          </p:cNvSpPr>
          <p:nvPr/>
        </p:nvSpPr>
        <p:spPr bwMode="auto">
          <a:xfrm>
            <a:off x="7842579" y="5037397"/>
            <a:ext cx="248026" cy="238894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4" name="直接连接符 13"/>
          <p:cNvCxnSpPr>
            <a:cxnSpLocks/>
            <a:stCxn id="38" idx="4"/>
            <a:endCxn id="32" idx="0"/>
          </p:cNvCxnSpPr>
          <p:nvPr/>
        </p:nvCxnSpPr>
        <p:spPr>
          <a:xfrm>
            <a:off x="7963519" y="2987253"/>
            <a:ext cx="371477" cy="791587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cxnSpLocks/>
            <a:stCxn id="32" idx="4"/>
            <a:endCxn id="26" idx="7"/>
          </p:cNvCxnSpPr>
          <p:nvPr/>
        </p:nvCxnSpPr>
        <p:spPr>
          <a:xfrm flipH="1">
            <a:off x="8116027" y="4201510"/>
            <a:ext cx="218969" cy="805897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cxnSpLocks/>
            <a:stCxn id="42" idx="5"/>
            <a:endCxn id="7" idx="0"/>
          </p:cNvCxnSpPr>
          <p:nvPr/>
        </p:nvCxnSpPr>
        <p:spPr>
          <a:xfrm>
            <a:off x="4247558" y="3173108"/>
            <a:ext cx="947746" cy="57557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cxnSpLocks/>
            <a:stCxn id="7" idx="2"/>
            <a:endCxn id="44" idx="7"/>
          </p:cNvCxnSpPr>
          <p:nvPr/>
        </p:nvCxnSpPr>
        <p:spPr>
          <a:xfrm flipH="1">
            <a:off x="4231503" y="4333455"/>
            <a:ext cx="963801" cy="592165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íṥlîḍe"/>
          <p:cNvSpPr/>
          <p:nvPr/>
        </p:nvSpPr>
        <p:spPr>
          <a:xfrm>
            <a:off x="3501602" y="1199565"/>
            <a:ext cx="5119682" cy="4813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6800" rIns="90000" bIns="46800" anchor="ctr" anchorCtr="0">
            <a:normAutofit/>
          </a:bodyPr>
          <a:lstStyle/>
          <a:p>
            <a:pPr algn="ctr">
              <a:buSzPct val="25000"/>
            </a:pPr>
            <a:r>
              <a:rPr lang="zh-CN" altLang="en-US" sz="2400" b="1"/>
              <a:t>标题文本预设</a:t>
            </a:r>
            <a:endParaRPr lang="zh-CN" altLang="en-US" sz="2400" b="1" dirty="0"/>
          </a:p>
        </p:txBody>
      </p:sp>
      <p:sp>
        <p:nvSpPr>
          <p:cNvPr id="20" name="íṩḻïḑé"/>
          <p:cNvSpPr txBox="1"/>
          <p:nvPr/>
        </p:nvSpPr>
        <p:spPr>
          <a:xfrm>
            <a:off x="3501601" y="1680951"/>
            <a:ext cx="5119682" cy="589123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pPr algn="ctr"/>
            <a:r>
              <a:rPr lang="zh-CN" altLang="en-US" sz="1200"/>
              <a:t>或许大小不同的文字错落的排版，更能够让枯燥的段落赋予变化！</a:t>
            </a:r>
            <a:br>
              <a:rPr lang="zh-CN" altLang="en-US" sz="1200"/>
            </a:br>
            <a:r>
              <a:rPr lang="zh-CN" altLang="en-US" sz="1200"/>
              <a:t>主次分明的布局排版帮助</a:t>
            </a:r>
            <a:r>
              <a:rPr lang="en-US" altLang="zh-CN" sz="1200"/>
              <a:t>PPT</a:t>
            </a:r>
            <a:r>
              <a:rPr lang="zh-CN" altLang="en-US" sz="1200"/>
              <a:t>更好的传递和表达信息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2709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íš1iḓê"/>
          <p:cNvSpPr/>
          <p:nvPr/>
        </p:nvSpPr>
        <p:spPr>
          <a:xfrm>
            <a:off x="1915298" y="1"/>
            <a:ext cx="3216619" cy="3634345"/>
          </a:xfrm>
          <a:prstGeom prst="rect">
            <a:avLst/>
          </a:prstGeom>
          <a:blipFill>
            <a:blip r:embed="rId3"/>
            <a:srcRect/>
            <a:stretch>
              <a:fillRect l="-37237" r="-37417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îṡļíďè"/>
          <p:cNvSpPr>
            <a:spLocks/>
          </p:cNvSpPr>
          <p:nvPr/>
        </p:nvSpPr>
        <p:spPr bwMode="auto">
          <a:xfrm>
            <a:off x="7592654" y="4196020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5" name="íṩḻîďê"/>
          <p:cNvSpPr txBox="1">
            <a:spLocks/>
          </p:cNvSpPr>
          <p:nvPr/>
        </p:nvSpPr>
        <p:spPr bwMode="auto">
          <a:xfrm>
            <a:off x="7592654" y="3783140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26" name="ïśľîḋè"/>
          <p:cNvSpPr>
            <a:spLocks/>
          </p:cNvSpPr>
          <p:nvPr/>
        </p:nvSpPr>
        <p:spPr bwMode="auto">
          <a:xfrm>
            <a:off x="6954107" y="3871967"/>
            <a:ext cx="461080" cy="460373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07535" h="606604">
                <a:moveTo>
                  <a:pt x="394900" y="353768"/>
                </a:moveTo>
                <a:cubicBezTo>
                  <a:pt x="400507" y="353768"/>
                  <a:pt x="405045" y="358301"/>
                  <a:pt x="405045" y="363900"/>
                </a:cubicBezTo>
                <a:lnTo>
                  <a:pt x="405045" y="515616"/>
                </a:lnTo>
                <a:cubicBezTo>
                  <a:pt x="405045" y="543435"/>
                  <a:pt x="382353" y="566099"/>
                  <a:pt x="354410" y="566099"/>
                </a:cubicBezTo>
                <a:lnTo>
                  <a:pt x="212649" y="566099"/>
                </a:lnTo>
                <a:cubicBezTo>
                  <a:pt x="207131" y="566099"/>
                  <a:pt x="202593" y="561566"/>
                  <a:pt x="202593" y="556056"/>
                </a:cubicBezTo>
                <a:cubicBezTo>
                  <a:pt x="202593" y="550457"/>
                  <a:pt x="207131" y="545924"/>
                  <a:pt x="212649" y="545924"/>
                </a:cubicBezTo>
                <a:lnTo>
                  <a:pt x="354410" y="545924"/>
                </a:lnTo>
                <a:cubicBezTo>
                  <a:pt x="371140" y="545924"/>
                  <a:pt x="384845" y="532325"/>
                  <a:pt x="384845" y="515616"/>
                </a:cubicBezTo>
                <a:lnTo>
                  <a:pt x="384845" y="363900"/>
                </a:lnTo>
                <a:cubicBezTo>
                  <a:pt x="384845" y="358301"/>
                  <a:pt x="389294" y="353768"/>
                  <a:pt x="394900" y="353768"/>
                </a:cubicBezTo>
                <a:close/>
                <a:moveTo>
                  <a:pt x="131640" y="262739"/>
                </a:moveTo>
                <a:cubicBezTo>
                  <a:pt x="137236" y="262739"/>
                  <a:pt x="141766" y="267271"/>
                  <a:pt x="141766" y="272870"/>
                </a:cubicBezTo>
                <a:lnTo>
                  <a:pt x="141766" y="333565"/>
                </a:lnTo>
                <a:cubicBezTo>
                  <a:pt x="141766" y="339075"/>
                  <a:pt x="137236" y="343607"/>
                  <a:pt x="131640" y="343607"/>
                </a:cubicBezTo>
                <a:cubicBezTo>
                  <a:pt x="126044" y="343607"/>
                  <a:pt x="121514" y="339075"/>
                  <a:pt x="121514" y="333565"/>
                </a:cubicBezTo>
                <a:lnTo>
                  <a:pt x="121514" y="272870"/>
                </a:lnTo>
                <a:cubicBezTo>
                  <a:pt x="121514" y="267271"/>
                  <a:pt x="126044" y="262739"/>
                  <a:pt x="131640" y="262739"/>
                </a:cubicBezTo>
                <a:close/>
                <a:moveTo>
                  <a:pt x="489057" y="194973"/>
                </a:moveTo>
                <a:cubicBezTo>
                  <a:pt x="492973" y="190974"/>
                  <a:pt x="499381" y="190974"/>
                  <a:pt x="503386" y="194973"/>
                </a:cubicBezTo>
                <a:lnTo>
                  <a:pt x="604576" y="296095"/>
                </a:lnTo>
                <a:cubicBezTo>
                  <a:pt x="605555" y="296983"/>
                  <a:pt x="606267" y="298138"/>
                  <a:pt x="606801" y="299383"/>
                </a:cubicBezTo>
                <a:cubicBezTo>
                  <a:pt x="607780" y="301871"/>
                  <a:pt x="607780" y="304625"/>
                  <a:pt x="606801" y="307113"/>
                </a:cubicBezTo>
                <a:cubicBezTo>
                  <a:pt x="606267" y="308357"/>
                  <a:pt x="605555" y="309424"/>
                  <a:pt x="604576" y="310401"/>
                </a:cubicBezTo>
                <a:lnTo>
                  <a:pt x="503386" y="411434"/>
                </a:lnTo>
                <a:cubicBezTo>
                  <a:pt x="501339" y="413478"/>
                  <a:pt x="498758" y="414455"/>
                  <a:pt x="496177" y="414455"/>
                </a:cubicBezTo>
                <a:cubicBezTo>
                  <a:pt x="493596" y="414455"/>
                  <a:pt x="491015" y="413478"/>
                  <a:pt x="489057" y="411434"/>
                </a:cubicBezTo>
                <a:cubicBezTo>
                  <a:pt x="485052" y="407524"/>
                  <a:pt x="485052" y="401126"/>
                  <a:pt x="489057" y="397217"/>
                </a:cubicBezTo>
                <a:lnTo>
                  <a:pt x="572982" y="313333"/>
                </a:lnTo>
                <a:lnTo>
                  <a:pt x="232921" y="313333"/>
                </a:lnTo>
                <a:cubicBezTo>
                  <a:pt x="227314" y="313333"/>
                  <a:pt x="222775" y="308802"/>
                  <a:pt x="222775" y="303203"/>
                </a:cubicBezTo>
                <a:cubicBezTo>
                  <a:pt x="222775" y="297605"/>
                  <a:pt x="227314" y="293074"/>
                  <a:pt x="232921" y="293074"/>
                </a:cubicBezTo>
                <a:lnTo>
                  <a:pt x="572982" y="293074"/>
                </a:lnTo>
                <a:lnTo>
                  <a:pt x="489057" y="209279"/>
                </a:lnTo>
                <a:cubicBezTo>
                  <a:pt x="485052" y="205281"/>
                  <a:pt x="485052" y="198883"/>
                  <a:pt x="489057" y="194973"/>
                </a:cubicBezTo>
                <a:close/>
                <a:moveTo>
                  <a:pt x="211398" y="40317"/>
                </a:moveTo>
                <a:lnTo>
                  <a:pt x="354409" y="40317"/>
                </a:lnTo>
                <a:cubicBezTo>
                  <a:pt x="382353" y="40317"/>
                  <a:pt x="405046" y="62981"/>
                  <a:pt x="405046" y="90889"/>
                </a:cubicBezTo>
                <a:lnTo>
                  <a:pt x="405046" y="242605"/>
                </a:lnTo>
                <a:cubicBezTo>
                  <a:pt x="405046" y="248115"/>
                  <a:pt x="400508" y="252648"/>
                  <a:pt x="394901" y="252648"/>
                </a:cubicBezTo>
                <a:cubicBezTo>
                  <a:pt x="389295" y="252648"/>
                  <a:pt x="384845" y="248115"/>
                  <a:pt x="384845" y="242605"/>
                </a:cubicBezTo>
                <a:lnTo>
                  <a:pt x="384845" y="90889"/>
                </a:lnTo>
                <a:cubicBezTo>
                  <a:pt x="384845" y="74180"/>
                  <a:pt x="371140" y="60581"/>
                  <a:pt x="354409" y="60581"/>
                </a:cubicBezTo>
                <a:lnTo>
                  <a:pt x="211398" y="60581"/>
                </a:lnTo>
                <a:cubicBezTo>
                  <a:pt x="205791" y="60581"/>
                  <a:pt x="201253" y="56048"/>
                  <a:pt x="201253" y="50449"/>
                </a:cubicBezTo>
                <a:cubicBezTo>
                  <a:pt x="201253" y="44850"/>
                  <a:pt x="205791" y="40317"/>
                  <a:pt x="211398" y="40317"/>
                </a:cubicBezTo>
                <a:close/>
                <a:moveTo>
                  <a:pt x="147115" y="20146"/>
                </a:moveTo>
                <a:cubicBezTo>
                  <a:pt x="144890" y="20146"/>
                  <a:pt x="142576" y="20590"/>
                  <a:pt x="140084" y="21568"/>
                </a:cubicBezTo>
                <a:lnTo>
                  <a:pt x="44232" y="59782"/>
                </a:lnTo>
                <a:cubicBezTo>
                  <a:pt x="24919" y="66981"/>
                  <a:pt x="20292" y="73024"/>
                  <a:pt x="20292" y="90887"/>
                </a:cubicBezTo>
                <a:lnTo>
                  <a:pt x="20292" y="515689"/>
                </a:lnTo>
                <a:cubicBezTo>
                  <a:pt x="20292" y="533464"/>
                  <a:pt x="24919" y="539596"/>
                  <a:pt x="44054" y="546616"/>
                </a:cubicBezTo>
                <a:lnTo>
                  <a:pt x="140262" y="585098"/>
                </a:lnTo>
                <a:cubicBezTo>
                  <a:pt x="142576" y="585897"/>
                  <a:pt x="144890" y="586431"/>
                  <a:pt x="147115" y="586431"/>
                </a:cubicBezTo>
                <a:cubicBezTo>
                  <a:pt x="156015" y="586431"/>
                  <a:pt x="161978" y="578254"/>
                  <a:pt x="161978" y="566257"/>
                </a:cubicBezTo>
                <a:lnTo>
                  <a:pt x="161978" y="40319"/>
                </a:lnTo>
                <a:cubicBezTo>
                  <a:pt x="161978" y="28233"/>
                  <a:pt x="156015" y="20146"/>
                  <a:pt x="147115" y="20146"/>
                </a:cubicBezTo>
                <a:close/>
                <a:moveTo>
                  <a:pt x="151669" y="315"/>
                </a:moveTo>
                <a:cubicBezTo>
                  <a:pt x="169354" y="2727"/>
                  <a:pt x="182270" y="18724"/>
                  <a:pt x="182270" y="40319"/>
                </a:cubicBezTo>
                <a:lnTo>
                  <a:pt x="182270" y="566257"/>
                </a:lnTo>
                <a:cubicBezTo>
                  <a:pt x="182270" y="589630"/>
                  <a:pt x="167496" y="606604"/>
                  <a:pt x="147115" y="606604"/>
                </a:cubicBezTo>
                <a:cubicBezTo>
                  <a:pt x="142487" y="606604"/>
                  <a:pt x="137681" y="605716"/>
                  <a:pt x="132964" y="603938"/>
                </a:cubicBezTo>
                <a:lnTo>
                  <a:pt x="36756" y="565457"/>
                </a:lnTo>
                <a:cubicBezTo>
                  <a:pt x="10057" y="555592"/>
                  <a:pt x="0" y="542084"/>
                  <a:pt x="0" y="515689"/>
                </a:cubicBezTo>
                <a:lnTo>
                  <a:pt x="0" y="90887"/>
                </a:lnTo>
                <a:cubicBezTo>
                  <a:pt x="0" y="64492"/>
                  <a:pt x="10057" y="50895"/>
                  <a:pt x="37023" y="40942"/>
                </a:cubicBezTo>
                <a:lnTo>
                  <a:pt x="132697" y="2727"/>
                </a:lnTo>
                <a:cubicBezTo>
                  <a:pt x="139350" y="217"/>
                  <a:pt x="145774" y="-489"/>
                  <a:pt x="151669" y="31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íSlïḑè"/>
          <p:cNvSpPr>
            <a:spLocks/>
          </p:cNvSpPr>
          <p:nvPr/>
        </p:nvSpPr>
        <p:spPr bwMode="auto">
          <a:xfrm>
            <a:off x="7592654" y="2928153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2" name="íśľîḋe"/>
          <p:cNvSpPr txBox="1">
            <a:spLocks/>
          </p:cNvSpPr>
          <p:nvPr/>
        </p:nvSpPr>
        <p:spPr bwMode="auto">
          <a:xfrm>
            <a:off x="7592654" y="2515273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23" name="iŝlíḓè"/>
          <p:cNvSpPr>
            <a:spLocks/>
          </p:cNvSpPr>
          <p:nvPr/>
        </p:nvSpPr>
        <p:spPr bwMode="auto">
          <a:xfrm>
            <a:off x="6954107" y="2664528"/>
            <a:ext cx="461080" cy="339517"/>
          </a:xfrm>
          <a:custGeom>
            <a:avLst/>
            <a:gdLst>
              <a:gd name="T0" fmla="*/ 3344 w 5590"/>
              <a:gd name="T1" fmla="*/ 549 h 4122"/>
              <a:gd name="T2" fmla="*/ 2246 w 5590"/>
              <a:gd name="T3" fmla="*/ 549 h 4122"/>
              <a:gd name="T4" fmla="*/ 2795 w 5590"/>
              <a:gd name="T5" fmla="*/ 240 h 4122"/>
              <a:gd name="T6" fmla="*/ 2795 w 5590"/>
              <a:gd name="T7" fmla="*/ 859 h 4122"/>
              <a:gd name="T8" fmla="*/ 2795 w 5590"/>
              <a:gd name="T9" fmla="*/ 240 h 4122"/>
              <a:gd name="T10" fmla="*/ 5470 w 5590"/>
              <a:gd name="T11" fmla="*/ 4122 h 4122"/>
              <a:gd name="T12" fmla="*/ 0 w 5590"/>
              <a:gd name="T13" fmla="*/ 4002 h 4122"/>
              <a:gd name="T14" fmla="*/ 5470 w 5590"/>
              <a:gd name="T15" fmla="*/ 3882 h 4122"/>
              <a:gd name="T16" fmla="*/ 917 w 5590"/>
              <a:gd name="T17" fmla="*/ 1194 h 4122"/>
              <a:gd name="T18" fmla="*/ 1144 w 5590"/>
              <a:gd name="T19" fmla="*/ 1115 h 4122"/>
              <a:gd name="T20" fmla="*/ 4344 w 5590"/>
              <a:gd name="T21" fmla="*/ 1411 h 4122"/>
              <a:gd name="T22" fmla="*/ 4599 w 5590"/>
              <a:gd name="T23" fmla="*/ 1041 h 4122"/>
              <a:gd name="T24" fmla="*/ 4544 w 5590"/>
              <a:gd name="T25" fmla="*/ 1568 h 4122"/>
              <a:gd name="T26" fmla="*/ 4487 w 5590"/>
              <a:gd name="T27" fmla="*/ 1637 h 4122"/>
              <a:gd name="T28" fmla="*/ 4429 w 5590"/>
              <a:gd name="T29" fmla="*/ 1651 h 4122"/>
              <a:gd name="T30" fmla="*/ 1165 w 5590"/>
              <a:gd name="T31" fmla="*/ 1651 h 4122"/>
              <a:gd name="T32" fmla="*/ 1106 w 5590"/>
              <a:gd name="T33" fmla="*/ 1638 h 4122"/>
              <a:gd name="T34" fmla="*/ 1054 w 5590"/>
              <a:gd name="T35" fmla="*/ 1585 h 4122"/>
              <a:gd name="T36" fmla="*/ 917 w 5590"/>
              <a:gd name="T37" fmla="*/ 1194 h 4122"/>
              <a:gd name="T38" fmla="*/ 1539 w 5590"/>
              <a:gd name="T39" fmla="*/ 3355 h 4122"/>
              <a:gd name="T40" fmla="*/ 2675 w 5590"/>
              <a:gd name="T41" fmla="*/ 1947 h 4122"/>
              <a:gd name="T42" fmla="*/ 2915 w 5590"/>
              <a:gd name="T43" fmla="*/ 1947 h 4122"/>
              <a:gd name="T44" fmla="*/ 4051 w 5590"/>
              <a:gd name="T45" fmla="*/ 3355 h 4122"/>
              <a:gd name="T46" fmla="*/ 3301 w 5590"/>
              <a:gd name="T47" fmla="*/ 3198 h 4122"/>
              <a:gd name="T48" fmla="*/ 3301 w 5590"/>
              <a:gd name="T49" fmla="*/ 2958 h 4122"/>
              <a:gd name="T50" fmla="*/ 4104 w 5590"/>
              <a:gd name="T51" fmla="*/ 2960 h 4122"/>
              <a:gd name="T52" fmla="*/ 4187 w 5590"/>
              <a:gd name="T53" fmla="*/ 3019 h 4122"/>
              <a:gd name="T54" fmla="*/ 4332 w 5590"/>
              <a:gd name="T55" fmla="*/ 3433 h 4122"/>
              <a:gd name="T56" fmla="*/ 4338 w 5590"/>
              <a:gd name="T57" fmla="*/ 3497 h 4122"/>
              <a:gd name="T58" fmla="*/ 4279 w 5590"/>
              <a:gd name="T59" fmla="*/ 3580 h 4122"/>
              <a:gd name="T60" fmla="*/ 4217 w 5590"/>
              <a:gd name="T61" fmla="*/ 3595 h 4122"/>
              <a:gd name="T62" fmla="*/ 2793 w 5590"/>
              <a:gd name="T63" fmla="*/ 3595 h 4122"/>
              <a:gd name="T64" fmla="*/ 1370 w 5590"/>
              <a:gd name="T65" fmla="*/ 3595 h 4122"/>
              <a:gd name="T66" fmla="*/ 1250 w 5590"/>
              <a:gd name="T67" fmla="*/ 3475 h 4122"/>
              <a:gd name="T68" fmla="*/ 1393 w 5590"/>
              <a:gd name="T69" fmla="*/ 3041 h 4122"/>
              <a:gd name="T70" fmla="*/ 1438 w 5590"/>
              <a:gd name="T71" fmla="*/ 2980 h 4122"/>
              <a:gd name="T72" fmla="*/ 1510 w 5590"/>
              <a:gd name="T73" fmla="*/ 2958 h 4122"/>
              <a:gd name="T74" fmla="*/ 2409 w 5590"/>
              <a:gd name="T75" fmla="*/ 3078 h 4122"/>
              <a:gd name="T76" fmla="*/ 1593 w 5590"/>
              <a:gd name="T77" fmla="*/ 3198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0" h="4122">
                <a:moveTo>
                  <a:pt x="2795" y="1099"/>
                </a:moveTo>
                <a:cubicBezTo>
                  <a:pt x="3098" y="1099"/>
                  <a:pt x="3344" y="852"/>
                  <a:pt x="3344" y="549"/>
                </a:cubicBezTo>
                <a:cubicBezTo>
                  <a:pt x="3344" y="246"/>
                  <a:pt x="3098" y="0"/>
                  <a:pt x="2795" y="0"/>
                </a:cubicBezTo>
                <a:cubicBezTo>
                  <a:pt x="2492" y="0"/>
                  <a:pt x="2246" y="246"/>
                  <a:pt x="2246" y="549"/>
                </a:cubicBezTo>
                <a:cubicBezTo>
                  <a:pt x="2246" y="852"/>
                  <a:pt x="2492" y="1099"/>
                  <a:pt x="2795" y="1099"/>
                </a:cubicBezTo>
                <a:close/>
                <a:moveTo>
                  <a:pt x="2795" y="240"/>
                </a:moveTo>
                <a:cubicBezTo>
                  <a:pt x="2966" y="240"/>
                  <a:pt x="3104" y="379"/>
                  <a:pt x="3104" y="549"/>
                </a:cubicBezTo>
                <a:cubicBezTo>
                  <a:pt x="3104" y="720"/>
                  <a:pt x="2966" y="859"/>
                  <a:pt x="2795" y="859"/>
                </a:cubicBezTo>
                <a:cubicBezTo>
                  <a:pt x="2624" y="859"/>
                  <a:pt x="2486" y="720"/>
                  <a:pt x="2486" y="549"/>
                </a:cubicBezTo>
                <a:cubicBezTo>
                  <a:pt x="2486" y="379"/>
                  <a:pt x="2625" y="240"/>
                  <a:pt x="2795" y="240"/>
                </a:cubicBezTo>
                <a:close/>
                <a:moveTo>
                  <a:pt x="5590" y="4002"/>
                </a:moveTo>
                <a:cubicBezTo>
                  <a:pt x="5590" y="4068"/>
                  <a:pt x="5536" y="4122"/>
                  <a:pt x="5470" y="4122"/>
                </a:cubicBezTo>
                <a:lnTo>
                  <a:pt x="120" y="4122"/>
                </a:lnTo>
                <a:cubicBezTo>
                  <a:pt x="54" y="4122"/>
                  <a:pt x="0" y="4068"/>
                  <a:pt x="0" y="4002"/>
                </a:cubicBezTo>
                <a:cubicBezTo>
                  <a:pt x="0" y="3936"/>
                  <a:pt x="54" y="3882"/>
                  <a:pt x="120" y="3882"/>
                </a:cubicBezTo>
                <a:lnTo>
                  <a:pt x="5470" y="3882"/>
                </a:lnTo>
                <a:cubicBezTo>
                  <a:pt x="5536" y="3882"/>
                  <a:pt x="5590" y="3936"/>
                  <a:pt x="5590" y="4002"/>
                </a:cubicBezTo>
                <a:close/>
                <a:moveTo>
                  <a:pt x="917" y="1194"/>
                </a:moveTo>
                <a:cubicBezTo>
                  <a:pt x="896" y="1131"/>
                  <a:pt x="929" y="1063"/>
                  <a:pt x="992" y="1041"/>
                </a:cubicBezTo>
                <a:cubicBezTo>
                  <a:pt x="1054" y="1020"/>
                  <a:pt x="1123" y="1053"/>
                  <a:pt x="1144" y="1115"/>
                </a:cubicBezTo>
                <a:lnTo>
                  <a:pt x="1246" y="1411"/>
                </a:lnTo>
                <a:lnTo>
                  <a:pt x="4344" y="1411"/>
                </a:lnTo>
                <a:lnTo>
                  <a:pt x="4446" y="1115"/>
                </a:lnTo>
                <a:cubicBezTo>
                  <a:pt x="4468" y="1053"/>
                  <a:pt x="4536" y="1020"/>
                  <a:pt x="4599" y="1041"/>
                </a:cubicBezTo>
                <a:cubicBezTo>
                  <a:pt x="4661" y="1063"/>
                  <a:pt x="4694" y="1131"/>
                  <a:pt x="4673" y="1194"/>
                </a:cubicBezTo>
                <a:lnTo>
                  <a:pt x="4544" y="1568"/>
                </a:lnTo>
                <a:cubicBezTo>
                  <a:pt x="4542" y="1574"/>
                  <a:pt x="4539" y="1580"/>
                  <a:pt x="4536" y="1586"/>
                </a:cubicBezTo>
                <a:cubicBezTo>
                  <a:pt x="4525" y="1608"/>
                  <a:pt x="4508" y="1625"/>
                  <a:pt x="4487" y="1637"/>
                </a:cubicBezTo>
                <a:cubicBezTo>
                  <a:pt x="4480" y="1640"/>
                  <a:pt x="4473" y="1644"/>
                  <a:pt x="4465" y="1646"/>
                </a:cubicBezTo>
                <a:cubicBezTo>
                  <a:pt x="4454" y="1650"/>
                  <a:pt x="4442" y="1651"/>
                  <a:pt x="4429" y="1651"/>
                </a:cubicBezTo>
                <a:cubicBezTo>
                  <a:pt x="4428" y="1651"/>
                  <a:pt x="4427" y="1651"/>
                  <a:pt x="4426" y="1651"/>
                </a:cubicBezTo>
                <a:lnTo>
                  <a:pt x="1165" y="1651"/>
                </a:lnTo>
                <a:cubicBezTo>
                  <a:pt x="1150" y="1652"/>
                  <a:pt x="1136" y="1650"/>
                  <a:pt x="1123" y="1645"/>
                </a:cubicBezTo>
                <a:cubicBezTo>
                  <a:pt x="1117" y="1643"/>
                  <a:pt x="1112" y="1641"/>
                  <a:pt x="1106" y="1638"/>
                </a:cubicBezTo>
                <a:cubicBezTo>
                  <a:pt x="1106" y="1638"/>
                  <a:pt x="1106" y="1638"/>
                  <a:pt x="1106" y="1638"/>
                </a:cubicBezTo>
                <a:cubicBezTo>
                  <a:pt x="1084" y="1627"/>
                  <a:pt x="1065" y="1609"/>
                  <a:pt x="1054" y="1585"/>
                </a:cubicBezTo>
                <a:cubicBezTo>
                  <a:pt x="1051" y="1580"/>
                  <a:pt x="1048" y="1574"/>
                  <a:pt x="1047" y="1568"/>
                </a:cubicBezTo>
                <a:lnTo>
                  <a:pt x="917" y="1194"/>
                </a:lnTo>
                <a:close/>
                <a:moveTo>
                  <a:pt x="1593" y="3198"/>
                </a:moveTo>
                <a:lnTo>
                  <a:pt x="1539" y="3355"/>
                </a:lnTo>
                <a:lnTo>
                  <a:pt x="2675" y="3355"/>
                </a:lnTo>
                <a:lnTo>
                  <a:pt x="2675" y="1947"/>
                </a:lnTo>
                <a:cubicBezTo>
                  <a:pt x="2675" y="1881"/>
                  <a:pt x="2729" y="1827"/>
                  <a:pt x="2795" y="1827"/>
                </a:cubicBezTo>
                <a:cubicBezTo>
                  <a:pt x="2861" y="1827"/>
                  <a:pt x="2915" y="1881"/>
                  <a:pt x="2915" y="1947"/>
                </a:cubicBezTo>
                <a:lnTo>
                  <a:pt x="2915" y="3355"/>
                </a:lnTo>
                <a:lnTo>
                  <a:pt x="4051" y="3355"/>
                </a:lnTo>
                <a:lnTo>
                  <a:pt x="3997" y="3198"/>
                </a:lnTo>
                <a:lnTo>
                  <a:pt x="3301" y="3198"/>
                </a:lnTo>
                <a:cubicBezTo>
                  <a:pt x="3235" y="3198"/>
                  <a:pt x="3181" y="3144"/>
                  <a:pt x="3181" y="3078"/>
                </a:cubicBezTo>
                <a:cubicBezTo>
                  <a:pt x="3181" y="3011"/>
                  <a:pt x="3235" y="2958"/>
                  <a:pt x="3301" y="2958"/>
                </a:cubicBezTo>
                <a:lnTo>
                  <a:pt x="4080" y="2958"/>
                </a:lnTo>
                <a:cubicBezTo>
                  <a:pt x="4088" y="2957"/>
                  <a:pt x="4096" y="2958"/>
                  <a:pt x="4104" y="2960"/>
                </a:cubicBezTo>
                <a:cubicBezTo>
                  <a:pt x="4122" y="2963"/>
                  <a:pt x="4138" y="2970"/>
                  <a:pt x="4151" y="2979"/>
                </a:cubicBezTo>
                <a:cubicBezTo>
                  <a:pt x="4166" y="2989"/>
                  <a:pt x="4178" y="3003"/>
                  <a:pt x="4187" y="3019"/>
                </a:cubicBezTo>
                <a:cubicBezTo>
                  <a:pt x="4191" y="3026"/>
                  <a:pt x="4194" y="3033"/>
                  <a:pt x="4197" y="3041"/>
                </a:cubicBezTo>
                <a:lnTo>
                  <a:pt x="4332" y="3433"/>
                </a:lnTo>
                <a:cubicBezTo>
                  <a:pt x="4335" y="3440"/>
                  <a:pt x="4337" y="3448"/>
                  <a:pt x="4338" y="3455"/>
                </a:cubicBezTo>
                <a:cubicBezTo>
                  <a:pt x="4340" y="3469"/>
                  <a:pt x="4340" y="3483"/>
                  <a:pt x="4338" y="3497"/>
                </a:cubicBezTo>
                <a:cubicBezTo>
                  <a:pt x="4335" y="3514"/>
                  <a:pt x="4327" y="3531"/>
                  <a:pt x="4317" y="3545"/>
                </a:cubicBezTo>
                <a:cubicBezTo>
                  <a:pt x="4307" y="3559"/>
                  <a:pt x="4294" y="3571"/>
                  <a:pt x="4279" y="3580"/>
                </a:cubicBezTo>
                <a:cubicBezTo>
                  <a:pt x="4267" y="3586"/>
                  <a:pt x="4253" y="3591"/>
                  <a:pt x="4239" y="3594"/>
                </a:cubicBezTo>
                <a:cubicBezTo>
                  <a:pt x="4232" y="3595"/>
                  <a:pt x="4224" y="3595"/>
                  <a:pt x="4217" y="3595"/>
                </a:cubicBezTo>
                <a:lnTo>
                  <a:pt x="2798" y="3595"/>
                </a:lnTo>
                <a:cubicBezTo>
                  <a:pt x="2796" y="3595"/>
                  <a:pt x="2794" y="3595"/>
                  <a:pt x="2793" y="3595"/>
                </a:cubicBezTo>
                <a:lnTo>
                  <a:pt x="1373" y="3595"/>
                </a:lnTo>
                <a:cubicBezTo>
                  <a:pt x="1372" y="3595"/>
                  <a:pt x="1371" y="3595"/>
                  <a:pt x="1370" y="3595"/>
                </a:cubicBezTo>
                <a:cubicBezTo>
                  <a:pt x="1365" y="3595"/>
                  <a:pt x="1359" y="3595"/>
                  <a:pt x="1354" y="3594"/>
                </a:cubicBezTo>
                <a:cubicBezTo>
                  <a:pt x="1295" y="3586"/>
                  <a:pt x="1250" y="3536"/>
                  <a:pt x="1250" y="3475"/>
                </a:cubicBezTo>
                <a:cubicBezTo>
                  <a:pt x="1250" y="3460"/>
                  <a:pt x="1253" y="3445"/>
                  <a:pt x="1258" y="3432"/>
                </a:cubicBezTo>
                <a:lnTo>
                  <a:pt x="1393" y="3041"/>
                </a:lnTo>
                <a:cubicBezTo>
                  <a:pt x="1396" y="3033"/>
                  <a:pt x="1399" y="3026"/>
                  <a:pt x="1403" y="3019"/>
                </a:cubicBezTo>
                <a:cubicBezTo>
                  <a:pt x="1412" y="3003"/>
                  <a:pt x="1424" y="2990"/>
                  <a:pt x="1438" y="2980"/>
                </a:cubicBezTo>
                <a:cubicBezTo>
                  <a:pt x="1452" y="2970"/>
                  <a:pt x="1468" y="2963"/>
                  <a:pt x="1486" y="2960"/>
                </a:cubicBezTo>
                <a:cubicBezTo>
                  <a:pt x="1494" y="2958"/>
                  <a:pt x="1502" y="2957"/>
                  <a:pt x="1510" y="2958"/>
                </a:cubicBezTo>
                <a:lnTo>
                  <a:pt x="2289" y="2958"/>
                </a:lnTo>
                <a:cubicBezTo>
                  <a:pt x="2355" y="2958"/>
                  <a:pt x="2409" y="3011"/>
                  <a:pt x="2409" y="3078"/>
                </a:cubicBezTo>
                <a:cubicBezTo>
                  <a:pt x="2409" y="3144"/>
                  <a:pt x="2355" y="3198"/>
                  <a:pt x="2289" y="3198"/>
                </a:cubicBezTo>
                <a:lnTo>
                  <a:pt x="1593" y="319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ïşḻîḓè"/>
          <p:cNvSpPr>
            <a:spLocks/>
          </p:cNvSpPr>
          <p:nvPr/>
        </p:nvSpPr>
        <p:spPr bwMode="auto">
          <a:xfrm>
            <a:off x="7598643" y="1660286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19" name="ïs1ide"/>
          <p:cNvSpPr txBox="1">
            <a:spLocks/>
          </p:cNvSpPr>
          <p:nvPr/>
        </p:nvSpPr>
        <p:spPr bwMode="auto">
          <a:xfrm>
            <a:off x="7598643" y="124740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0" name="íśliḑê"/>
          <p:cNvSpPr>
            <a:spLocks/>
          </p:cNvSpPr>
          <p:nvPr/>
        </p:nvSpPr>
        <p:spPr bwMode="auto">
          <a:xfrm>
            <a:off x="6960096" y="1346555"/>
            <a:ext cx="461080" cy="439730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ïṥḷidé"/>
          <p:cNvSpPr>
            <a:spLocks/>
          </p:cNvSpPr>
          <p:nvPr/>
        </p:nvSpPr>
        <p:spPr bwMode="auto">
          <a:xfrm>
            <a:off x="7592654" y="5463889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16" name="ïŝlïḍe"/>
          <p:cNvSpPr txBox="1">
            <a:spLocks/>
          </p:cNvSpPr>
          <p:nvPr/>
        </p:nvSpPr>
        <p:spPr bwMode="auto">
          <a:xfrm>
            <a:off x="7592654" y="5051009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17" name="îṩļïďè"/>
          <p:cNvSpPr>
            <a:spLocks/>
          </p:cNvSpPr>
          <p:nvPr/>
        </p:nvSpPr>
        <p:spPr bwMode="auto">
          <a:xfrm>
            <a:off x="6954107" y="5139829"/>
            <a:ext cx="461080" cy="460387"/>
          </a:xfrm>
          <a:custGeom>
            <a:avLst/>
            <a:gdLst>
              <a:gd name="T0" fmla="*/ 6794 w 6860"/>
              <a:gd name="T1" fmla="*/ 3307 h 6860"/>
              <a:gd name="T2" fmla="*/ 5828 w 6860"/>
              <a:gd name="T3" fmla="*/ 2341 h 6860"/>
              <a:gd name="T4" fmla="*/ 5586 w 6860"/>
              <a:gd name="T5" fmla="*/ 2341 h 6860"/>
              <a:gd name="T6" fmla="*/ 5586 w 6860"/>
              <a:gd name="T7" fmla="*/ 2582 h 6860"/>
              <a:gd name="T8" fmla="*/ 6261 w 6860"/>
              <a:gd name="T9" fmla="*/ 3257 h 6860"/>
              <a:gd name="T10" fmla="*/ 3601 w 6860"/>
              <a:gd name="T11" fmla="*/ 3257 h 6860"/>
              <a:gd name="T12" fmla="*/ 3601 w 6860"/>
              <a:gd name="T13" fmla="*/ 600 h 6860"/>
              <a:gd name="T14" fmla="*/ 4276 w 6860"/>
              <a:gd name="T15" fmla="*/ 1275 h 6860"/>
              <a:gd name="T16" fmla="*/ 4517 w 6860"/>
              <a:gd name="T17" fmla="*/ 1275 h 6860"/>
              <a:gd name="T18" fmla="*/ 4517 w 6860"/>
              <a:gd name="T19" fmla="*/ 1033 h 6860"/>
              <a:gd name="T20" fmla="*/ 3551 w 6860"/>
              <a:gd name="T21" fmla="*/ 67 h 6860"/>
              <a:gd name="T22" fmla="*/ 3310 w 6860"/>
              <a:gd name="T23" fmla="*/ 67 h 6860"/>
              <a:gd name="T24" fmla="*/ 2343 w 6860"/>
              <a:gd name="T25" fmla="*/ 1033 h 6860"/>
              <a:gd name="T26" fmla="*/ 2343 w 6860"/>
              <a:gd name="T27" fmla="*/ 1275 h 6860"/>
              <a:gd name="T28" fmla="*/ 2585 w 6860"/>
              <a:gd name="T29" fmla="*/ 1275 h 6860"/>
              <a:gd name="T30" fmla="*/ 3260 w 6860"/>
              <a:gd name="T31" fmla="*/ 600 h 6860"/>
              <a:gd name="T32" fmla="*/ 3260 w 6860"/>
              <a:gd name="T33" fmla="*/ 3257 h 6860"/>
              <a:gd name="T34" fmla="*/ 600 w 6860"/>
              <a:gd name="T35" fmla="*/ 3257 h 6860"/>
              <a:gd name="T36" fmla="*/ 1275 w 6860"/>
              <a:gd name="T37" fmla="*/ 2583 h 6860"/>
              <a:gd name="T38" fmla="*/ 1275 w 6860"/>
              <a:gd name="T39" fmla="*/ 2341 h 6860"/>
              <a:gd name="T40" fmla="*/ 1033 w 6860"/>
              <a:gd name="T41" fmla="*/ 2341 h 6860"/>
              <a:gd name="T42" fmla="*/ 67 w 6860"/>
              <a:gd name="T43" fmla="*/ 3307 h 6860"/>
              <a:gd name="T44" fmla="*/ 67 w 6860"/>
              <a:gd name="T45" fmla="*/ 3549 h 6860"/>
              <a:gd name="T46" fmla="*/ 1033 w 6860"/>
              <a:gd name="T47" fmla="*/ 4515 h 6860"/>
              <a:gd name="T48" fmla="*/ 1275 w 6860"/>
              <a:gd name="T49" fmla="*/ 4515 h 6860"/>
              <a:gd name="T50" fmla="*/ 1275 w 6860"/>
              <a:gd name="T51" fmla="*/ 4273 h 6860"/>
              <a:gd name="T52" fmla="*/ 600 w 6860"/>
              <a:gd name="T53" fmla="*/ 3599 h 6860"/>
              <a:gd name="T54" fmla="*/ 3260 w 6860"/>
              <a:gd name="T55" fmla="*/ 3599 h 6860"/>
              <a:gd name="T56" fmla="*/ 3260 w 6860"/>
              <a:gd name="T57" fmla="*/ 6261 h 6860"/>
              <a:gd name="T58" fmla="*/ 2585 w 6860"/>
              <a:gd name="T59" fmla="*/ 5586 h 6860"/>
              <a:gd name="T60" fmla="*/ 2344 w 6860"/>
              <a:gd name="T61" fmla="*/ 5586 h 6860"/>
              <a:gd name="T62" fmla="*/ 2344 w 6860"/>
              <a:gd name="T63" fmla="*/ 5827 h 6860"/>
              <a:gd name="T64" fmla="*/ 3310 w 6860"/>
              <a:gd name="T65" fmla="*/ 6794 h 6860"/>
              <a:gd name="T66" fmla="*/ 3551 w 6860"/>
              <a:gd name="T67" fmla="*/ 6794 h 6860"/>
              <a:gd name="T68" fmla="*/ 4517 w 6860"/>
              <a:gd name="T69" fmla="*/ 5828 h 6860"/>
              <a:gd name="T70" fmla="*/ 4517 w 6860"/>
              <a:gd name="T71" fmla="*/ 5586 h 6860"/>
              <a:gd name="T72" fmla="*/ 4276 w 6860"/>
              <a:gd name="T73" fmla="*/ 5586 h 6860"/>
              <a:gd name="T74" fmla="*/ 3601 w 6860"/>
              <a:gd name="T75" fmla="*/ 6261 h 6860"/>
              <a:gd name="T76" fmla="*/ 3601 w 6860"/>
              <a:gd name="T77" fmla="*/ 3599 h 6860"/>
              <a:gd name="T78" fmla="*/ 6261 w 6860"/>
              <a:gd name="T79" fmla="*/ 3599 h 6860"/>
              <a:gd name="T80" fmla="*/ 5586 w 6860"/>
              <a:gd name="T81" fmla="*/ 4273 h 6860"/>
              <a:gd name="T82" fmla="*/ 5586 w 6860"/>
              <a:gd name="T83" fmla="*/ 4515 h 6860"/>
              <a:gd name="T84" fmla="*/ 5828 w 6860"/>
              <a:gd name="T85" fmla="*/ 4515 h 6860"/>
              <a:gd name="T86" fmla="*/ 6794 w 6860"/>
              <a:gd name="T87" fmla="*/ 3549 h 6860"/>
              <a:gd name="T88" fmla="*/ 6794 w 6860"/>
              <a:gd name="T89" fmla="*/ 3307 h 6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60" h="6860">
                <a:moveTo>
                  <a:pt x="6794" y="3307"/>
                </a:moveTo>
                <a:lnTo>
                  <a:pt x="5828" y="2341"/>
                </a:lnTo>
                <a:cubicBezTo>
                  <a:pt x="5761" y="2274"/>
                  <a:pt x="5653" y="2274"/>
                  <a:pt x="5586" y="2341"/>
                </a:cubicBezTo>
                <a:cubicBezTo>
                  <a:pt x="5519" y="2408"/>
                  <a:pt x="5519" y="2516"/>
                  <a:pt x="5586" y="2582"/>
                </a:cubicBezTo>
                <a:lnTo>
                  <a:pt x="6261" y="3257"/>
                </a:lnTo>
                <a:lnTo>
                  <a:pt x="3601" y="3257"/>
                </a:lnTo>
                <a:lnTo>
                  <a:pt x="3601" y="600"/>
                </a:lnTo>
                <a:lnTo>
                  <a:pt x="4276" y="1275"/>
                </a:lnTo>
                <a:cubicBezTo>
                  <a:pt x="4343" y="1342"/>
                  <a:pt x="4450" y="1342"/>
                  <a:pt x="4517" y="1275"/>
                </a:cubicBezTo>
                <a:cubicBezTo>
                  <a:pt x="4584" y="1208"/>
                  <a:pt x="4584" y="1100"/>
                  <a:pt x="4517" y="1033"/>
                </a:cubicBezTo>
                <a:lnTo>
                  <a:pt x="3551" y="67"/>
                </a:lnTo>
                <a:cubicBezTo>
                  <a:pt x="3484" y="0"/>
                  <a:pt x="3376" y="0"/>
                  <a:pt x="3310" y="67"/>
                </a:cubicBezTo>
                <a:lnTo>
                  <a:pt x="2343" y="1033"/>
                </a:lnTo>
                <a:cubicBezTo>
                  <a:pt x="2277" y="1100"/>
                  <a:pt x="2277" y="1208"/>
                  <a:pt x="2343" y="1275"/>
                </a:cubicBezTo>
                <a:cubicBezTo>
                  <a:pt x="2410" y="1342"/>
                  <a:pt x="2518" y="1342"/>
                  <a:pt x="2585" y="1275"/>
                </a:cubicBezTo>
                <a:lnTo>
                  <a:pt x="3260" y="600"/>
                </a:lnTo>
                <a:lnTo>
                  <a:pt x="3260" y="3257"/>
                </a:lnTo>
                <a:lnTo>
                  <a:pt x="600" y="3257"/>
                </a:lnTo>
                <a:lnTo>
                  <a:pt x="1275" y="2583"/>
                </a:lnTo>
                <a:cubicBezTo>
                  <a:pt x="1342" y="2516"/>
                  <a:pt x="1342" y="2408"/>
                  <a:pt x="1275" y="2341"/>
                </a:cubicBezTo>
                <a:cubicBezTo>
                  <a:pt x="1208" y="2274"/>
                  <a:pt x="1100" y="2274"/>
                  <a:pt x="1033" y="2341"/>
                </a:cubicBezTo>
                <a:lnTo>
                  <a:pt x="67" y="3307"/>
                </a:lnTo>
                <a:cubicBezTo>
                  <a:pt x="0" y="3374"/>
                  <a:pt x="0" y="3482"/>
                  <a:pt x="67" y="3549"/>
                </a:cubicBezTo>
                <a:lnTo>
                  <a:pt x="1033" y="4515"/>
                </a:lnTo>
                <a:cubicBezTo>
                  <a:pt x="1100" y="4582"/>
                  <a:pt x="1208" y="4582"/>
                  <a:pt x="1275" y="4515"/>
                </a:cubicBezTo>
                <a:cubicBezTo>
                  <a:pt x="1342" y="4448"/>
                  <a:pt x="1342" y="4340"/>
                  <a:pt x="1275" y="4273"/>
                </a:cubicBezTo>
                <a:lnTo>
                  <a:pt x="600" y="3599"/>
                </a:lnTo>
                <a:lnTo>
                  <a:pt x="3260" y="3599"/>
                </a:lnTo>
                <a:lnTo>
                  <a:pt x="3260" y="6261"/>
                </a:lnTo>
                <a:lnTo>
                  <a:pt x="2585" y="5586"/>
                </a:lnTo>
                <a:cubicBezTo>
                  <a:pt x="2518" y="5519"/>
                  <a:pt x="2410" y="5519"/>
                  <a:pt x="2344" y="5586"/>
                </a:cubicBezTo>
                <a:cubicBezTo>
                  <a:pt x="2277" y="5653"/>
                  <a:pt x="2277" y="5761"/>
                  <a:pt x="2344" y="5827"/>
                </a:cubicBezTo>
                <a:lnTo>
                  <a:pt x="3310" y="6794"/>
                </a:lnTo>
                <a:cubicBezTo>
                  <a:pt x="3376" y="6860"/>
                  <a:pt x="3484" y="6860"/>
                  <a:pt x="3551" y="6794"/>
                </a:cubicBezTo>
                <a:lnTo>
                  <a:pt x="4517" y="5828"/>
                </a:lnTo>
                <a:cubicBezTo>
                  <a:pt x="4584" y="5761"/>
                  <a:pt x="4584" y="5653"/>
                  <a:pt x="4517" y="5586"/>
                </a:cubicBezTo>
                <a:cubicBezTo>
                  <a:pt x="4451" y="5519"/>
                  <a:pt x="4343" y="5519"/>
                  <a:pt x="4276" y="5586"/>
                </a:cubicBezTo>
                <a:lnTo>
                  <a:pt x="3601" y="6261"/>
                </a:lnTo>
                <a:lnTo>
                  <a:pt x="3601" y="3599"/>
                </a:lnTo>
                <a:lnTo>
                  <a:pt x="6261" y="3599"/>
                </a:lnTo>
                <a:lnTo>
                  <a:pt x="5586" y="4273"/>
                </a:lnTo>
                <a:cubicBezTo>
                  <a:pt x="5519" y="4340"/>
                  <a:pt x="5519" y="4448"/>
                  <a:pt x="5586" y="4515"/>
                </a:cubicBezTo>
                <a:cubicBezTo>
                  <a:pt x="5653" y="4582"/>
                  <a:pt x="5761" y="4582"/>
                  <a:pt x="5828" y="4515"/>
                </a:cubicBezTo>
                <a:lnTo>
                  <a:pt x="6794" y="3549"/>
                </a:lnTo>
                <a:cubicBezTo>
                  <a:pt x="6860" y="3482"/>
                  <a:pt x="6860" y="3374"/>
                  <a:pt x="6794" y="330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2" name="直接连接符 11"/>
          <p:cNvCxnSpPr/>
          <p:nvPr/>
        </p:nvCxnSpPr>
        <p:spPr>
          <a:xfrm>
            <a:off x="6954107" y="2366479"/>
            <a:ext cx="2664296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954107" y="3634346"/>
            <a:ext cx="2664296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954107" y="4902213"/>
            <a:ext cx="2664296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023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iśľïḓe"/>
          <p:cNvSpPr/>
          <p:nvPr/>
        </p:nvSpPr>
        <p:spPr bwMode="auto">
          <a:xfrm>
            <a:off x="4953029" y="2433173"/>
            <a:ext cx="2984947" cy="2984947"/>
          </a:xfrm>
          <a:prstGeom prst="ellips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scene3d>
            <a:camera prst="isometricOffAxis1Top">
              <a:rot lat="18075715" lon="19800000" rev="3458552"/>
            </a:camera>
            <a:lightRig rig="threePt" dir="t"/>
          </a:scene3d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7" name="Connector: Elbow 47"/>
          <p:cNvCxnSpPr>
            <a:stCxn id="41" idx="4"/>
            <a:endCxn id="22" idx="1"/>
          </p:cNvCxnSpPr>
          <p:nvPr/>
        </p:nvCxnSpPr>
        <p:spPr>
          <a:xfrm rot="16200000" flipH="1">
            <a:off x="7186015" y="3394082"/>
            <a:ext cx="607563" cy="1431897"/>
          </a:xfrm>
          <a:prstGeom prst="bentConnector2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48"/>
          <p:cNvCxnSpPr>
            <a:stCxn id="37" idx="0"/>
            <a:endCxn id="30" idx="1"/>
          </p:cNvCxnSpPr>
          <p:nvPr/>
        </p:nvCxnSpPr>
        <p:spPr>
          <a:xfrm rot="5400000" flipH="1" flipV="1">
            <a:off x="7270985" y="2591652"/>
            <a:ext cx="661491" cy="1208027"/>
          </a:xfrm>
          <a:prstGeom prst="bentConnector2">
            <a:avLst/>
          </a:prstGeom>
          <a:ln w="127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49"/>
          <p:cNvCxnSpPr>
            <a:stCxn id="38" idx="0"/>
            <a:endCxn id="24" idx="1"/>
          </p:cNvCxnSpPr>
          <p:nvPr/>
        </p:nvCxnSpPr>
        <p:spPr>
          <a:xfrm rot="5400000" flipH="1" flipV="1">
            <a:off x="6791172" y="2007365"/>
            <a:ext cx="1867376" cy="961768"/>
          </a:xfrm>
          <a:prstGeom prst="bentConnector2">
            <a:avLst/>
          </a:prstGeom>
          <a:ln w="1270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50"/>
          <p:cNvCxnSpPr>
            <a:endCxn id="20" idx="3"/>
          </p:cNvCxnSpPr>
          <p:nvPr/>
        </p:nvCxnSpPr>
        <p:spPr>
          <a:xfrm rot="10800000" flipV="1">
            <a:off x="4040639" y="4645767"/>
            <a:ext cx="1057799" cy="59568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51"/>
          <p:cNvCxnSpPr>
            <a:endCxn id="26" idx="3"/>
          </p:cNvCxnSpPr>
          <p:nvPr/>
        </p:nvCxnSpPr>
        <p:spPr>
          <a:xfrm rot="10800000">
            <a:off x="4040641" y="3729138"/>
            <a:ext cx="1205179" cy="64809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57"/>
          <p:cNvCxnSpPr>
            <a:endCxn id="28" idx="3"/>
          </p:cNvCxnSpPr>
          <p:nvPr/>
        </p:nvCxnSpPr>
        <p:spPr>
          <a:xfrm rot="16200000" flipV="1">
            <a:off x="3821833" y="2650659"/>
            <a:ext cx="1830095" cy="1392479"/>
          </a:xfrm>
          <a:prstGeom prst="bentConnector2">
            <a:avLst/>
          </a:prstGeom>
          <a:ln w="127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íṡliḑê"/>
          <p:cNvSpPr/>
          <p:nvPr/>
        </p:nvSpPr>
        <p:spPr bwMode="auto">
          <a:xfrm>
            <a:off x="5817787" y="3297932"/>
            <a:ext cx="1255433" cy="1255433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scene3d>
            <a:camera prst="isometricOffAxis1Top">
              <a:rot lat="18075715" lon="19800000" rev="3458552"/>
            </a:camera>
            <a:lightRig rig="threePt" dir="t"/>
          </a:scene3d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śļîḑé"/>
          <p:cNvSpPr/>
          <p:nvPr/>
        </p:nvSpPr>
        <p:spPr bwMode="auto">
          <a:xfrm>
            <a:off x="5550019" y="3030165"/>
            <a:ext cx="1790968" cy="1790968"/>
          </a:xfrm>
          <a:prstGeom prst="ellips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scene3d>
            <a:camera prst="isometricOffAxis1Top">
              <a:rot lat="18075715" lon="19800000" rev="3458552"/>
            </a:camera>
            <a:lightRig rig="threePt" dir="t"/>
          </a:scene3d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ṩliḋé"/>
          <p:cNvSpPr/>
          <p:nvPr/>
        </p:nvSpPr>
        <p:spPr bwMode="auto">
          <a:xfrm>
            <a:off x="5341073" y="2821218"/>
            <a:ext cx="2208861" cy="2208860"/>
          </a:xfrm>
          <a:prstGeom prst="ellipse">
            <a:avLst/>
          </a:prstGeom>
          <a:noFill/>
          <a:ln w="57150">
            <a:solidFill>
              <a:schemeClr val="accent4"/>
            </a:solidFill>
            <a:round/>
            <a:headEnd/>
            <a:tailEnd/>
          </a:ln>
          <a:scene3d>
            <a:camera prst="isometricOffAxis1Top">
              <a:rot lat="18075715" lon="19800000" rev="3458552"/>
            </a:camera>
            <a:lightRig rig="threePt" dir="t"/>
          </a:scene3d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ŝḷîdé"/>
          <p:cNvSpPr/>
          <p:nvPr/>
        </p:nvSpPr>
        <p:spPr bwMode="auto">
          <a:xfrm>
            <a:off x="5132127" y="2612272"/>
            <a:ext cx="2626753" cy="2626753"/>
          </a:xfrm>
          <a:prstGeom prst="ellipse">
            <a:avLst/>
          </a:prstGeom>
          <a:noFill/>
          <a:ln w="57150">
            <a:solidFill>
              <a:schemeClr val="accent5"/>
            </a:solidFill>
            <a:round/>
            <a:headEnd/>
            <a:tailEnd/>
          </a:ln>
          <a:scene3d>
            <a:camera prst="isometricOffAxis1Top">
              <a:rot lat="18075715" lon="19800000" rev="3458552"/>
            </a:camera>
            <a:lightRig rig="threePt" dir="t"/>
          </a:scene3d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şľíḋè"/>
          <p:cNvSpPr/>
          <p:nvPr/>
        </p:nvSpPr>
        <p:spPr bwMode="auto">
          <a:xfrm>
            <a:off x="6044291" y="3523559"/>
            <a:ext cx="804180" cy="80418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scene3d>
            <a:camera prst="isometricOffAxis1Top">
              <a:rot lat="18075715" lon="19800000" rev="3458552"/>
            </a:camera>
            <a:lightRig rig="threePt" dir="t"/>
          </a:scene3d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ṥ1íḍè"/>
          <p:cNvSpPr/>
          <p:nvPr/>
        </p:nvSpPr>
        <p:spPr bwMode="auto">
          <a:xfrm>
            <a:off x="6908170" y="3526412"/>
            <a:ext cx="179097" cy="17909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slîdê"/>
          <p:cNvSpPr/>
          <p:nvPr/>
        </p:nvSpPr>
        <p:spPr bwMode="auto">
          <a:xfrm>
            <a:off x="7154428" y="3421939"/>
            <a:ext cx="179097" cy="17909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Sļîḓe"/>
          <p:cNvSpPr/>
          <p:nvPr/>
        </p:nvSpPr>
        <p:spPr bwMode="auto">
          <a:xfrm>
            <a:off x="5176901" y="4365928"/>
            <a:ext cx="179097" cy="17909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ṧ1ïde"/>
          <p:cNvSpPr/>
          <p:nvPr/>
        </p:nvSpPr>
        <p:spPr bwMode="auto">
          <a:xfrm>
            <a:off x="5005267" y="4470401"/>
            <a:ext cx="179097" cy="1790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ṣlîḑé"/>
          <p:cNvSpPr/>
          <p:nvPr/>
        </p:nvSpPr>
        <p:spPr bwMode="auto">
          <a:xfrm>
            <a:off x="6684299" y="3627154"/>
            <a:ext cx="179097" cy="17909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S1íďê"/>
          <p:cNvSpPr/>
          <p:nvPr/>
        </p:nvSpPr>
        <p:spPr bwMode="auto">
          <a:xfrm>
            <a:off x="5355998" y="4261455"/>
            <a:ext cx="179097" cy="179097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íṧ1ïde"/>
          <p:cNvSpPr txBox="1">
            <a:spLocks/>
          </p:cNvSpPr>
          <p:nvPr/>
        </p:nvSpPr>
        <p:spPr bwMode="auto">
          <a:xfrm>
            <a:off x="8205745" y="2709942"/>
            <a:ext cx="2557032" cy="309958"/>
          </a:xfrm>
          <a:prstGeom prst="rect">
            <a:avLst/>
          </a:prstGeom>
          <a:noFill/>
        </p:spPr>
        <p:txBody>
          <a:bodyPr wrap="none" lIns="216000" tIns="0" rIns="0" bIns="0" anchor="ctr" anchorCtr="0">
            <a:normAutofit/>
          </a:bodyPr>
          <a:lstStyle/>
          <a:p>
            <a:pPr algn="l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1" name="íSļïḓe"/>
          <p:cNvSpPr txBox="1">
            <a:spLocks/>
          </p:cNvSpPr>
          <p:nvPr/>
        </p:nvSpPr>
        <p:spPr bwMode="auto">
          <a:xfrm>
            <a:off x="8205746" y="3019900"/>
            <a:ext cx="2557032" cy="556179"/>
          </a:xfrm>
          <a:prstGeom prst="rect">
            <a:avLst/>
          </a:prstGeom>
          <a:noFill/>
        </p:spPr>
        <p:txBody>
          <a:bodyPr wrap="square" lIns="216000" tIns="0" rIns="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28" name="iṧliďè"/>
          <p:cNvSpPr txBox="1">
            <a:spLocks/>
          </p:cNvSpPr>
          <p:nvPr/>
        </p:nvSpPr>
        <p:spPr bwMode="auto">
          <a:xfrm>
            <a:off x="1127450" y="2276873"/>
            <a:ext cx="2913191" cy="309958"/>
          </a:xfrm>
          <a:prstGeom prst="rect">
            <a:avLst/>
          </a:prstGeom>
          <a:noFill/>
        </p:spPr>
        <p:txBody>
          <a:bodyPr wrap="none" lIns="0" tIns="0" rIns="216000" bIns="0" anchor="ctr" anchorCtr="0">
            <a:normAutofit/>
          </a:bodyPr>
          <a:lstStyle/>
          <a:p>
            <a:pPr algn="r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9" name="íšļiďê"/>
          <p:cNvSpPr txBox="1">
            <a:spLocks/>
          </p:cNvSpPr>
          <p:nvPr/>
        </p:nvSpPr>
        <p:spPr bwMode="auto">
          <a:xfrm>
            <a:off x="1127450" y="2586831"/>
            <a:ext cx="2913191" cy="556179"/>
          </a:xfrm>
          <a:prstGeom prst="rect">
            <a:avLst/>
          </a:prstGeom>
          <a:noFill/>
        </p:spPr>
        <p:txBody>
          <a:bodyPr wrap="square" lIns="0" tIns="0" rIns="216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26" name="iṣľîde"/>
          <p:cNvSpPr txBox="1">
            <a:spLocks/>
          </p:cNvSpPr>
          <p:nvPr/>
        </p:nvSpPr>
        <p:spPr bwMode="auto">
          <a:xfrm>
            <a:off x="1127450" y="3574160"/>
            <a:ext cx="2913191" cy="309958"/>
          </a:xfrm>
          <a:prstGeom prst="rect">
            <a:avLst/>
          </a:prstGeom>
          <a:noFill/>
        </p:spPr>
        <p:txBody>
          <a:bodyPr wrap="none" lIns="0" tIns="0" rIns="216000" bIns="0" anchor="ctr" anchorCtr="0">
            <a:normAutofit/>
          </a:bodyPr>
          <a:lstStyle/>
          <a:p>
            <a:pPr algn="r"/>
            <a:r>
              <a:rPr lang="zh-CN" altLang="en-US" sz="1400">
                <a:solidFill>
                  <a:schemeClr val="accent5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7" name="ïṣlîḋê"/>
          <p:cNvSpPr txBox="1">
            <a:spLocks/>
          </p:cNvSpPr>
          <p:nvPr/>
        </p:nvSpPr>
        <p:spPr bwMode="auto">
          <a:xfrm>
            <a:off x="1127450" y="3884118"/>
            <a:ext cx="2913191" cy="556179"/>
          </a:xfrm>
          <a:prstGeom prst="rect">
            <a:avLst/>
          </a:prstGeom>
          <a:noFill/>
        </p:spPr>
        <p:txBody>
          <a:bodyPr wrap="square" lIns="0" tIns="0" rIns="216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24" name="iṣḷïḑê"/>
          <p:cNvSpPr txBox="1">
            <a:spLocks/>
          </p:cNvSpPr>
          <p:nvPr/>
        </p:nvSpPr>
        <p:spPr bwMode="auto">
          <a:xfrm>
            <a:off x="8205745" y="1399584"/>
            <a:ext cx="2557032" cy="309958"/>
          </a:xfrm>
          <a:prstGeom prst="rect">
            <a:avLst/>
          </a:prstGeom>
          <a:noFill/>
        </p:spPr>
        <p:txBody>
          <a:bodyPr wrap="none" lIns="216000" tIns="0" rIns="0" bIns="0" anchor="ctr" anchorCtr="0">
            <a:normAutofit/>
          </a:bodyPr>
          <a:lstStyle/>
          <a:p>
            <a:pPr algn="l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5" name="íṥḷiḍê"/>
          <p:cNvSpPr txBox="1">
            <a:spLocks/>
          </p:cNvSpPr>
          <p:nvPr/>
        </p:nvSpPr>
        <p:spPr bwMode="auto">
          <a:xfrm>
            <a:off x="8205746" y="1709542"/>
            <a:ext cx="2557032" cy="556179"/>
          </a:xfrm>
          <a:prstGeom prst="rect">
            <a:avLst/>
          </a:prstGeom>
          <a:noFill/>
        </p:spPr>
        <p:txBody>
          <a:bodyPr wrap="square" lIns="216000" tIns="0" rIns="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22" name="íṩ1îďê"/>
          <p:cNvSpPr txBox="1">
            <a:spLocks/>
          </p:cNvSpPr>
          <p:nvPr/>
        </p:nvSpPr>
        <p:spPr bwMode="auto">
          <a:xfrm>
            <a:off x="8205745" y="4258834"/>
            <a:ext cx="2557032" cy="309958"/>
          </a:xfrm>
          <a:prstGeom prst="rect">
            <a:avLst/>
          </a:prstGeom>
          <a:noFill/>
        </p:spPr>
        <p:txBody>
          <a:bodyPr wrap="none" lIns="216000" tIns="0" rIns="0" bIns="0" anchor="ctr" anchorCtr="0">
            <a:normAutofit/>
          </a:bodyPr>
          <a:lstStyle/>
          <a:p>
            <a:pPr algn="l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3" name="íṡḻiḑè"/>
          <p:cNvSpPr txBox="1">
            <a:spLocks/>
          </p:cNvSpPr>
          <p:nvPr/>
        </p:nvSpPr>
        <p:spPr bwMode="auto">
          <a:xfrm>
            <a:off x="8205746" y="4568792"/>
            <a:ext cx="2557032" cy="556179"/>
          </a:xfrm>
          <a:prstGeom prst="rect">
            <a:avLst/>
          </a:prstGeom>
          <a:noFill/>
        </p:spPr>
        <p:txBody>
          <a:bodyPr wrap="square" lIns="216000" tIns="0" rIns="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20" name="îṥḻíde"/>
          <p:cNvSpPr txBox="1">
            <a:spLocks/>
          </p:cNvSpPr>
          <p:nvPr/>
        </p:nvSpPr>
        <p:spPr bwMode="auto">
          <a:xfrm>
            <a:off x="1127450" y="5086469"/>
            <a:ext cx="2913191" cy="309958"/>
          </a:xfrm>
          <a:prstGeom prst="rect">
            <a:avLst/>
          </a:prstGeom>
          <a:noFill/>
        </p:spPr>
        <p:txBody>
          <a:bodyPr wrap="none" lIns="0" tIns="0" rIns="216000" bIns="0" anchor="ctr" anchorCtr="0">
            <a:normAutofit/>
          </a:bodyPr>
          <a:lstStyle/>
          <a:p>
            <a:pPr algn="r"/>
            <a:r>
              <a:rPr lang="zh-CN" altLang="en-US" sz="1400">
                <a:solidFill>
                  <a:schemeClr val="accent6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1" name="ïṩļíďè"/>
          <p:cNvSpPr txBox="1">
            <a:spLocks/>
          </p:cNvSpPr>
          <p:nvPr/>
        </p:nvSpPr>
        <p:spPr bwMode="auto">
          <a:xfrm>
            <a:off x="1127450" y="5396427"/>
            <a:ext cx="2913191" cy="556179"/>
          </a:xfrm>
          <a:prstGeom prst="rect">
            <a:avLst/>
          </a:prstGeom>
          <a:noFill/>
        </p:spPr>
        <p:txBody>
          <a:bodyPr wrap="square" lIns="0" tIns="0" rIns="216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31675121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6671161c-c94b-4e01-b2c2-707ceef6b01f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97EBF"/>
      </a:accent1>
      <a:accent2>
        <a:srgbClr val="FFD858"/>
      </a:accent2>
      <a:accent3>
        <a:srgbClr val="2D416B"/>
      </a:accent3>
      <a:accent4>
        <a:srgbClr val="868686"/>
      </a:accent4>
      <a:accent5>
        <a:srgbClr val="CCCCCC"/>
      </a:accent5>
      <a:accent6>
        <a:srgbClr val="4E4E4E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97EBF"/>
    </a:accent1>
    <a:accent2>
      <a:srgbClr val="FFD858"/>
    </a:accent2>
    <a:accent3>
      <a:srgbClr val="2D416B"/>
    </a:accent3>
    <a:accent4>
      <a:srgbClr val="868686"/>
    </a:accent4>
    <a:accent5>
      <a:srgbClr val="CCCCCC"/>
    </a:accent5>
    <a:accent6>
      <a:srgbClr val="4E4E4E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97EBF"/>
    </a:accent1>
    <a:accent2>
      <a:srgbClr val="FFD858"/>
    </a:accent2>
    <a:accent3>
      <a:srgbClr val="2D416B"/>
    </a:accent3>
    <a:accent4>
      <a:srgbClr val="868686"/>
    </a:accent4>
    <a:accent5>
      <a:srgbClr val="CCCCCC"/>
    </a:accent5>
    <a:accent6>
      <a:srgbClr val="4E4E4E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97EBF"/>
    </a:accent1>
    <a:accent2>
      <a:srgbClr val="FFD858"/>
    </a:accent2>
    <a:accent3>
      <a:srgbClr val="2D416B"/>
    </a:accent3>
    <a:accent4>
      <a:srgbClr val="868686"/>
    </a:accent4>
    <a:accent5>
      <a:srgbClr val="CCCCCC"/>
    </a:accent5>
    <a:accent6>
      <a:srgbClr val="4E4E4E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97EBF"/>
    </a:accent1>
    <a:accent2>
      <a:srgbClr val="FFD858"/>
    </a:accent2>
    <a:accent3>
      <a:srgbClr val="2D416B"/>
    </a:accent3>
    <a:accent4>
      <a:srgbClr val="868686"/>
    </a:accent4>
    <a:accent5>
      <a:srgbClr val="CCCCCC"/>
    </a:accent5>
    <a:accent6>
      <a:srgbClr val="4E4E4E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97EBF"/>
    </a:accent1>
    <a:accent2>
      <a:srgbClr val="FFD858"/>
    </a:accent2>
    <a:accent3>
      <a:srgbClr val="2D416B"/>
    </a:accent3>
    <a:accent4>
      <a:srgbClr val="868686"/>
    </a:accent4>
    <a:accent5>
      <a:srgbClr val="CCCCCC"/>
    </a:accent5>
    <a:accent6>
      <a:srgbClr val="4E4E4E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97EBF"/>
    </a:accent1>
    <a:accent2>
      <a:srgbClr val="FFD858"/>
    </a:accent2>
    <a:accent3>
      <a:srgbClr val="2D416B"/>
    </a:accent3>
    <a:accent4>
      <a:srgbClr val="868686"/>
    </a:accent4>
    <a:accent5>
      <a:srgbClr val="CCCCCC"/>
    </a:accent5>
    <a:accent6>
      <a:srgbClr val="4E4E4E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97EBF"/>
    </a:accent1>
    <a:accent2>
      <a:srgbClr val="FFD858"/>
    </a:accent2>
    <a:accent3>
      <a:srgbClr val="2D416B"/>
    </a:accent3>
    <a:accent4>
      <a:srgbClr val="868686"/>
    </a:accent4>
    <a:accent5>
      <a:srgbClr val="CCCCCC"/>
    </a:accent5>
    <a:accent6>
      <a:srgbClr val="4E4E4E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9</TotalTime>
  <Words>1712</Words>
  <Application>Microsoft Office PowerPoint</Application>
  <PresentationFormat>宽屏</PresentationFormat>
  <Paragraphs>274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选题背景和研究意义</vt:lpstr>
      <vt:lpstr>Click to edit Master title style</vt:lpstr>
      <vt:lpstr>Click to edit Master title style</vt:lpstr>
      <vt:lpstr>Click to edit Master title style</vt:lpstr>
      <vt:lpstr>选题背景和研究意义</vt:lpstr>
      <vt:lpstr>Click to edit Master title style</vt:lpstr>
      <vt:lpstr>Click to edit Master title style</vt:lpstr>
      <vt:lpstr>Click to edit Master title style</vt:lpstr>
      <vt:lpstr>选题背景和研究意义</vt:lpstr>
      <vt:lpstr>Click to edit Master title style</vt:lpstr>
      <vt:lpstr>Click to edit Master title style</vt:lpstr>
      <vt:lpstr>Click to edit Master title style</vt:lpstr>
      <vt:lpstr>选题背景和研究意义</vt:lpstr>
      <vt:lpstr>Click to edit Master title style</vt:lpstr>
      <vt:lpstr>Click to edit Master title style</vt:lpstr>
      <vt:lpstr>And Your Slogan Here.</vt:lpstr>
    </vt:vector>
  </TitlesOfParts>
  <Manager>GUET-MBA</Manager>
  <Company>桂林电子科技大学MBA教育中心</Company>
  <LinksUpToDate>false</LinksUpToDate>
  <SharedDoc>false</SharedDoc>
  <HyperlinkBase>http://mba.guet.edu.cn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13</cp:revision>
  <cp:lastPrinted>2018-03-12T16:00:00Z</cp:lastPrinted>
  <dcterms:created xsi:type="dcterms:W3CDTF">2018-03-12T16:00:00Z</dcterms:created>
  <dcterms:modified xsi:type="dcterms:W3CDTF">2023-09-02T09:52:34Z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