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71" r:id="rId3"/>
    <p:sldId id="258" r:id="rId4"/>
    <p:sldId id="288" r:id="rId5"/>
    <p:sldId id="284" r:id="rId6"/>
    <p:sldId id="272" r:id="rId7"/>
    <p:sldId id="276" r:id="rId8"/>
    <p:sldId id="277" r:id="rId9"/>
    <p:sldId id="285" r:id="rId10"/>
    <p:sldId id="273" r:id="rId11"/>
    <p:sldId id="278" r:id="rId12"/>
    <p:sldId id="286" r:id="rId13"/>
    <p:sldId id="279" r:id="rId14"/>
    <p:sldId id="274" r:id="rId15"/>
    <p:sldId id="287" r:id="rId16"/>
    <p:sldId id="280" r:id="rId17"/>
    <p:sldId id="281" r:id="rId18"/>
    <p:sldId id="275" r:id="rId19"/>
    <p:sldId id="282" r:id="rId20"/>
    <p:sldId id="283" r:id="rId21"/>
    <p:sldId id="261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DD1"/>
    <a:srgbClr val="3A63F9"/>
    <a:srgbClr val="78909C"/>
    <a:srgbClr val="F2F2F2"/>
    <a:srgbClr val="E2F3FD"/>
    <a:srgbClr val="08A0E2"/>
    <a:srgbClr val="F1820E"/>
    <a:srgbClr val="F4A537"/>
    <a:srgbClr val="5BC6C5"/>
    <a:srgbClr val="5655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1" autoAdjust="0"/>
    <p:restoredTop sz="96182" autoAdjust="0"/>
  </p:normalViewPr>
  <p:slideViewPr>
    <p:cSldViewPr snapToGrid="0">
      <p:cViewPr varScale="1">
        <p:scale>
          <a:sx n="153" d="100"/>
          <a:sy n="153" d="100"/>
        </p:scale>
        <p:origin x="376" y="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32ed94ab-d1c0-4fc4-b125-ea54c01d4d96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2453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74807856-5ee9-4c37-99ab-5c113e539860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957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6675b38a-08b5-4d29-8b55-2fe570e36774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911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b0884f6d-7d76-4fce-8b7f-f46fc1517fea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0314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1ea1b767-7df1-4317-a9f2-0a7d55fa1c65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873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8b049fda-ccc4-4d5b-bfea-5dcb1fa3d1ae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29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822d75dc-374d-4c1a-972e-9cbe1872772e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5416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953f6702-a1c8-4ad7-81cf-0dacf6e260f7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7112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44507e52-4458-4c0a-a3e4-508c0ca382f6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291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ce04e780-cc87-4538-ac96-4a9e21020a88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3255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0150b188-2dbf-4d94-8ce0-2a470a013907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378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a522581a-b0b7-4f7d-9d23-8f12b78d3b39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9457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1581d12f-ffe9-4aae-9691-722de7c48600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77355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115fc201-3fcf-451e-8e2c-54834f961461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116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66ebf60e-158e-4194-ba30-5e9e8790d99c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5288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905e1788-c4aa-459d-ba16-9b65ef71a66f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134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85e368b1-7e39-4897-97dc-2b6ecbcdcb30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4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b659fb29-0599-4075-934b-4818f2239137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627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beaeb021-e71e-4bae-8c8e-b96878c999d5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557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215fffd0-1a75-47e9-ae4c-db6214d978e5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616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11e64708-a3d8-4083-80c5-8f56a5b486f7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935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标题幻灯片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2" cy="6861176"/>
          </a:xfrm>
          <a:prstGeom prst="rect">
            <a:avLst/>
          </a:prstGeom>
        </p:spPr>
      </p:pic>
      <p:sp>
        <p:nvSpPr>
          <p:cNvPr id="11328" name="Rectangle 1516"/>
          <p:cNvSpPr>
            <a:spLocks noChangeArrowheads="1"/>
          </p:cNvSpPr>
          <p:nvPr userDrawn="1"/>
        </p:nvSpPr>
        <p:spPr bwMode="auto">
          <a:xfrm>
            <a:off x="3175" y="3176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546100" y="4132069"/>
            <a:ext cx="8001000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546100" y="2692862"/>
            <a:ext cx="8001000" cy="1226299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46100" y="5377275"/>
            <a:ext cx="5515255" cy="287213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46100" y="5673546"/>
            <a:ext cx="5515255" cy="287213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816E46C1-97C8-CF3F-DF96-E5123BF51B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7298" y="665850"/>
            <a:ext cx="4773964" cy="57600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59854A57-E53C-4B3F-F004-C9CC5B92FC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82048" y="701850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3386408" y="2606323"/>
            <a:ext cx="5419185" cy="560387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386408" y="3298472"/>
            <a:ext cx="5419185" cy="406399"/>
          </a:xfrm>
        </p:spPr>
        <p:txBody>
          <a:bodyPr anchor="t">
            <a:normAutofit/>
          </a:bodyPr>
          <a:lstStyle>
            <a:lvl1pPr marL="0" indent="0" algn="ctr">
              <a:buNone/>
              <a:defRPr sz="1100">
                <a:solidFill>
                  <a:schemeClr val="bg2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3" name="图形 2">
            <a:extLst>
              <a:ext uri="{FF2B5EF4-FFF2-40B4-BE49-F238E27FC236}">
                <a16:creationId xmlns:a16="http://schemas.microsoft.com/office/drawing/2014/main" id="{8F501382-23D6-6F17-6B7F-5141E82FFD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4771" y="5599516"/>
            <a:ext cx="3214255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88B6D7-9D3F-49D7-BACE-73A9D114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C997A4-1DD8-4731-B9FD-42398A20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A9825E-1876-42AD-ABCF-E0E100F3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124F9DB-C87A-423F-9657-38C7A2901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2070191C-4093-409C-8FD5-7369A79637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A9B9686F-6C8D-A251-8D31-0A31A8AEB8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9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86EA5F-D77D-4318-90E9-C04AA8AD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32621-D9D9-445E-BFF9-F8348FA1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0B0D1CFA-8964-F0D9-E38D-C9129D1634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3382962" y="1686095"/>
            <a:ext cx="5426076" cy="702242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382962" y="2825414"/>
            <a:ext cx="5426076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smtClean="0">
                <a:solidFill>
                  <a:schemeClr val="bg2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684F2304-E01C-2EBB-7332-392AA4F693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9018" y="961018"/>
            <a:ext cx="4773964" cy="57600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87112FC2-ABAF-8C2F-BDCF-4BB7C88B51C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35932" y="3947077"/>
            <a:ext cx="3086733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04388434-9949-479C-A9C3-67A953F6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50A5656E-7A33-4865-A262-1F96263BA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5BF52F79-380E-4278-8B67-588AFE584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9" r:id="rId3"/>
    <p:sldLayoutId id="2147483662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副标题 1109"/>
          <p:cNvSpPr>
            <a:spLocks noGrp="1"/>
          </p:cNvSpPr>
          <p:nvPr>
            <p:ph type="subTitle" idx="1"/>
          </p:nvPr>
        </p:nvSpPr>
        <p:spPr>
          <a:xfrm>
            <a:off x="774700" y="4132069"/>
            <a:ext cx="8001000" cy="558799"/>
          </a:xfrm>
        </p:spPr>
        <p:txBody>
          <a:bodyPr/>
          <a:lstStyle/>
          <a:p>
            <a:r>
              <a:rPr lang="en-US" altLang="zh-CN"/>
              <a:t>Subtitle here</a:t>
            </a:r>
            <a:endParaRPr lang="zh-CN" altLang="en-US" dirty="0"/>
          </a:p>
        </p:txBody>
      </p:sp>
      <p:sp>
        <p:nvSpPr>
          <p:cNvPr id="1105" name="标题 1104"/>
          <p:cNvSpPr>
            <a:spLocks noGrp="1"/>
          </p:cNvSpPr>
          <p:nvPr>
            <p:ph type="ctrTitle"/>
          </p:nvPr>
        </p:nvSpPr>
        <p:spPr>
          <a:xfrm>
            <a:off x="774700" y="2692862"/>
            <a:ext cx="8001000" cy="12262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dirty="0"/>
              <a:t>毕业论文答辩</a:t>
            </a:r>
            <a:r>
              <a:rPr lang="en-US" altLang="zh-CN" dirty="0"/>
              <a:t>PPT</a:t>
            </a:r>
            <a:r>
              <a:rPr lang="zh-CN" altLang="en-US" dirty="0"/>
              <a:t>模板</a:t>
            </a:r>
          </a:p>
        </p:txBody>
      </p:sp>
      <p:sp>
        <p:nvSpPr>
          <p:cNvPr id="1111" name="文本占位符 1110"/>
          <p:cNvSpPr>
            <a:spLocks noGrp="1"/>
          </p:cNvSpPr>
          <p:nvPr>
            <p:ph type="body" sz="quarter" idx="10"/>
          </p:nvPr>
        </p:nvSpPr>
        <p:spPr>
          <a:xfrm>
            <a:off x="774700" y="5227806"/>
            <a:ext cx="5515255" cy="287213"/>
          </a:xfrm>
        </p:spPr>
        <p:txBody>
          <a:bodyPr/>
          <a:lstStyle/>
          <a:p>
            <a:r>
              <a:rPr lang="en-US" altLang="zh-CN" dirty="0"/>
              <a:t>Speaker name and title</a:t>
            </a:r>
          </a:p>
        </p:txBody>
      </p:sp>
      <p:sp>
        <p:nvSpPr>
          <p:cNvPr id="1112" name="文本占位符 1111"/>
          <p:cNvSpPr>
            <a:spLocks noGrp="1"/>
          </p:cNvSpPr>
          <p:nvPr>
            <p:ph type="body" sz="quarter" idx="11"/>
          </p:nvPr>
        </p:nvSpPr>
        <p:spPr>
          <a:xfrm>
            <a:off x="774700" y="5524077"/>
            <a:ext cx="5515255" cy="287213"/>
          </a:xfrm>
        </p:spPr>
        <p:txBody>
          <a:bodyPr/>
          <a:lstStyle/>
          <a:p>
            <a:r>
              <a:rPr lang="en-US" altLang="zh-CN" dirty="0"/>
              <a:t>mba.guet.edu.cn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386408" y="2404382"/>
            <a:ext cx="5419185" cy="560387"/>
          </a:xfrm>
        </p:spPr>
        <p:txBody>
          <a:bodyPr/>
          <a:lstStyle/>
          <a:p>
            <a:r>
              <a:rPr lang="zh-CN" altLang="en-US" dirty="0"/>
              <a:t>关键技术与实践难点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386408" y="3096531"/>
            <a:ext cx="5419185" cy="406399"/>
          </a:xfrm>
        </p:spPr>
        <p:txBody>
          <a:bodyPr>
            <a:noAutofit/>
          </a:bodyPr>
          <a:lstStyle/>
          <a:p>
            <a:pPr lvl="0" algn="ctr"/>
            <a:r>
              <a:rPr lang="en-US" altLang="zh-CN" sz="900" dirty="0"/>
              <a:t>Supporting text here.</a:t>
            </a:r>
          </a:p>
          <a:p>
            <a:pPr lvl="0" algn="ctr"/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16928D0-72AC-4C4B-B075-C9A357EA00A5}"/>
              </a:ext>
            </a:extLst>
          </p:cNvPr>
          <p:cNvSpPr txBox="1"/>
          <p:nvPr/>
        </p:nvSpPr>
        <p:spPr>
          <a:xfrm>
            <a:off x="5590969" y="1047116"/>
            <a:ext cx="1010063" cy="104464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2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bg2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339771" y="2338501"/>
            <a:ext cx="39769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408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6" name="iṧḷïḑè">
            <a:extLst>
              <a:ext uri="{FF2B5EF4-FFF2-40B4-BE49-F238E27FC236}">
                <a16:creationId xmlns:a16="http://schemas.microsoft.com/office/drawing/2014/main" id="{7112F4FA-7C86-470D-BDE3-9CF37F51BE1C}"/>
              </a:ext>
            </a:extLst>
          </p:cNvPr>
          <p:cNvSpPr/>
          <p:nvPr/>
        </p:nvSpPr>
        <p:spPr bwMode="auto">
          <a:xfrm rot="8373728" flipH="1">
            <a:off x="1080047" y="1937996"/>
            <a:ext cx="7970495" cy="3425980"/>
          </a:xfrm>
          <a:custGeom>
            <a:avLst/>
            <a:gdLst>
              <a:gd name="connsiteX0" fmla="*/ 10000 w 10000"/>
              <a:gd name="connsiteY0" fmla="*/ 4134 h 10000"/>
              <a:gd name="connsiteX1" fmla="*/ 6423 w 10000"/>
              <a:gd name="connsiteY1" fmla="*/ 0 h 10000"/>
              <a:gd name="connsiteX2" fmla="*/ 6423 w 10000"/>
              <a:gd name="connsiteY2" fmla="*/ 2462 h 10000"/>
              <a:gd name="connsiteX3" fmla="*/ 0 w 10000"/>
              <a:gd name="connsiteY3" fmla="*/ 10000 h 10000"/>
              <a:gd name="connsiteX4" fmla="*/ 6423 w 10000"/>
              <a:gd name="connsiteY4" fmla="*/ 5897 h 10000"/>
              <a:gd name="connsiteX5" fmla="*/ 6423 w 10000"/>
              <a:gd name="connsiteY5" fmla="*/ 8100 h 10000"/>
              <a:gd name="connsiteX6" fmla="*/ 10000 w 10000"/>
              <a:gd name="connsiteY6" fmla="*/ 413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4134"/>
                </a:moveTo>
                <a:lnTo>
                  <a:pt x="6423" y="0"/>
                </a:lnTo>
                <a:lnTo>
                  <a:pt x="6423" y="2462"/>
                </a:lnTo>
                <a:cubicBezTo>
                  <a:pt x="5966" y="2538"/>
                  <a:pt x="1586" y="3374"/>
                  <a:pt x="0" y="10000"/>
                </a:cubicBezTo>
                <a:cubicBezTo>
                  <a:pt x="0" y="10000"/>
                  <a:pt x="1971" y="5319"/>
                  <a:pt x="6423" y="5897"/>
                </a:cubicBezTo>
                <a:lnTo>
                  <a:pt x="6423" y="8100"/>
                </a:lnTo>
                <a:lnTo>
                  <a:pt x="10000" y="4134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ïṡlïḑê">
            <a:extLst>
              <a:ext uri="{FF2B5EF4-FFF2-40B4-BE49-F238E27FC236}">
                <a16:creationId xmlns:a16="http://schemas.microsoft.com/office/drawing/2014/main" id="{1F589994-8BDD-466C-866F-1F9AD6A28DB1}"/>
              </a:ext>
            </a:extLst>
          </p:cNvPr>
          <p:cNvSpPr txBox="1"/>
          <p:nvPr/>
        </p:nvSpPr>
        <p:spPr>
          <a:xfrm>
            <a:off x="669925" y="1144208"/>
            <a:ext cx="4355245" cy="153106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</p:txBody>
      </p:sp>
      <p:sp>
        <p:nvSpPr>
          <p:cNvPr id="8" name="išľíḓê">
            <a:extLst>
              <a:ext uri="{FF2B5EF4-FFF2-40B4-BE49-F238E27FC236}">
                <a16:creationId xmlns:a16="http://schemas.microsoft.com/office/drawing/2014/main" id="{82208A6A-D627-4C40-8907-6D69C07890EB}"/>
              </a:ext>
            </a:extLst>
          </p:cNvPr>
          <p:cNvSpPr/>
          <p:nvPr/>
        </p:nvSpPr>
        <p:spPr bwMode="auto">
          <a:xfrm>
            <a:off x="673499" y="4734000"/>
            <a:ext cx="495000" cy="495000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ïşľidè">
            <a:extLst>
              <a:ext uri="{FF2B5EF4-FFF2-40B4-BE49-F238E27FC236}">
                <a16:creationId xmlns:a16="http://schemas.microsoft.com/office/drawing/2014/main" id="{5096D8F4-1DDE-4DE4-8ADF-04D21BEBB103}"/>
              </a:ext>
            </a:extLst>
          </p:cNvPr>
          <p:cNvSpPr/>
          <p:nvPr/>
        </p:nvSpPr>
        <p:spPr bwMode="auto">
          <a:xfrm>
            <a:off x="3523760" y="4286960"/>
            <a:ext cx="495000" cy="4950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iṩḻíḑê">
            <a:extLst>
              <a:ext uri="{FF2B5EF4-FFF2-40B4-BE49-F238E27FC236}">
                <a16:creationId xmlns:a16="http://schemas.microsoft.com/office/drawing/2014/main" id="{CCA6906C-6375-454B-B124-3B24A69C7BA3}"/>
              </a:ext>
            </a:extLst>
          </p:cNvPr>
          <p:cNvSpPr/>
          <p:nvPr/>
        </p:nvSpPr>
        <p:spPr bwMode="auto">
          <a:xfrm>
            <a:off x="5538680" y="3002280"/>
            <a:ext cx="628440" cy="62844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3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1" name="íšḻîḋê">
            <a:extLst>
              <a:ext uri="{FF2B5EF4-FFF2-40B4-BE49-F238E27FC236}">
                <a16:creationId xmlns:a16="http://schemas.microsoft.com/office/drawing/2014/main" id="{C36510BB-48AF-45DC-ABA2-1016DED606DB}"/>
              </a:ext>
            </a:extLst>
          </p:cNvPr>
          <p:cNvSpPr/>
          <p:nvPr/>
        </p:nvSpPr>
        <p:spPr bwMode="auto">
          <a:xfrm>
            <a:off x="7995920" y="1131200"/>
            <a:ext cx="692680" cy="6926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4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4" name="îṥḻidé">
            <a:extLst>
              <a:ext uri="{FF2B5EF4-FFF2-40B4-BE49-F238E27FC236}">
                <a16:creationId xmlns:a16="http://schemas.microsoft.com/office/drawing/2014/main" id="{D155141B-B40E-4098-BA1F-66239275DB60}"/>
              </a:ext>
            </a:extLst>
          </p:cNvPr>
          <p:cNvSpPr/>
          <p:nvPr/>
        </p:nvSpPr>
        <p:spPr bwMode="auto">
          <a:xfrm>
            <a:off x="920998" y="5550339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>
              <a:lnSpc>
                <a:spcPct val="180000"/>
              </a:lnSpc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25" name="íślïḑê">
            <a:extLst>
              <a:ext uri="{FF2B5EF4-FFF2-40B4-BE49-F238E27FC236}">
                <a16:creationId xmlns:a16="http://schemas.microsoft.com/office/drawing/2014/main" id="{FFB7C506-8BAD-462D-B26A-70AC5710C670}"/>
              </a:ext>
            </a:extLst>
          </p:cNvPr>
          <p:cNvSpPr txBox="1"/>
          <p:nvPr/>
        </p:nvSpPr>
        <p:spPr bwMode="auto">
          <a:xfrm>
            <a:off x="920998" y="5137459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4"/>
                </a:solidFill>
              </a:rPr>
              <a:t>Text here</a:t>
            </a:r>
            <a:endParaRPr lang="zh-CN" altLang="en-US" sz="1800" b="1" dirty="0">
              <a:solidFill>
                <a:schemeClr val="accent4"/>
              </a:solidFill>
            </a:endParaRPr>
          </a:p>
        </p:txBody>
      </p:sp>
      <p:sp>
        <p:nvSpPr>
          <p:cNvPr id="22" name="ïšlíḑè">
            <a:extLst>
              <a:ext uri="{FF2B5EF4-FFF2-40B4-BE49-F238E27FC236}">
                <a16:creationId xmlns:a16="http://schemas.microsoft.com/office/drawing/2014/main" id="{F1FEC0B6-1591-4BAB-A141-614D46CE604A}"/>
              </a:ext>
            </a:extLst>
          </p:cNvPr>
          <p:cNvSpPr/>
          <p:nvPr/>
        </p:nvSpPr>
        <p:spPr bwMode="auto">
          <a:xfrm>
            <a:off x="3523760" y="5347445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>
              <a:lnSpc>
                <a:spcPct val="180000"/>
              </a:lnSpc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23" name="išḷíḓe">
            <a:extLst>
              <a:ext uri="{FF2B5EF4-FFF2-40B4-BE49-F238E27FC236}">
                <a16:creationId xmlns:a16="http://schemas.microsoft.com/office/drawing/2014/main" id="{B757A8FF-D9A1-43A6-9BD0-197279A9F5FF}"/>
              </a:ext>
            </a:extLst>
          </p:cNvPr>
          <p:cNvSpPr txBox="1"/>
          <p:nvPr/>
        </p:nvSpPr>
        <p:spPr bwMode="auto">
          <a:xfrm>
            <a:off x="3523760" y="4934565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2"/>
                </a:solidFill>
              </a:rPr>
              <a:t>Text here</a:t>
            </a:r>
            <a:endParaRPr lang="zh-CN" altLang="en-US" sz="1800" b="1" dirty="0">
              <a:solidFill>
                <a:schemeClr val="accent2"/>
              </a:solidFill>
            </a:endParaRPr>
          </a:p>
        </p:txBody>
      </p:sp>
      <p:sp>
        <p:nvSpPr>
          <p:cNvPr id="20" name="íṩḷiḑé">
            <a:extLst>
              <a:ext uri="{FF2B5EF4-FFF2-40B4-BE49-F238E27FC236}">
                <a16:creationId xmlns:a16="http://schemas.microsoft.com/office/drawing/2014/main" id="{B9DCD51A-E960-456C-95FE-BBB1A93848DB}"/>
              </a:ext>
            </a:extLst>
          </p:cNvPr>
          <p:cNvSpPr/>
          <p:nvPr/>
        </p:nvSpPr>
        <p:spPr bwMode="auto">
          <a:xfrm>
            <a:off x="5941337" y="4580060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>
              <a:lnSpc>
                <a:spcPct val="180000"/>
              </a:lnSpc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21" name="ïṥļîḓe">
            <a:extLst>
              <a:ext uri="{FF2B5EF4-FFF2-40B4-BE49-F238E27FC236}">
                <a16:creationId xmlns:a16="http://schemas.microsoft.com/office/drawing/2014/main" id="{B239E4E9-7D41-453B-9079-50982CD48640}"/>
              </a:ext>
            </a:extLst>
          </p:cNvPr>
          <p:cNvSpPr txBox="1"/>
          <p:nvPr/>
        </p:nvSpPr>
        <p:spPr bwMode="auto">
          <a:xfrm>
            <a:off x="5941337" y="4167180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sp>
        <p:nvSpPr>
          <p:cNvPr id="15" name="ïŝḻïďé">
            <a:extLst>
              <a:ext uri="{FF2B5EF4-FFF2-40B4-BE49-F238E27FC236}">
                <a16:creationId xmlns:a16="http://schemas.microsoft.com/office/drawing/2014/main" id="{703739C9-49A8-4295-A87D-A46132690AA2}"/>
              </a:ext>
            </a:extLst>
          </p:cNvPr>
          <p:cNvSpPr/>
          <p:nvPr/>
        </p:nvSpPr>
        <p:spPr bwMode="auto">
          <a:xfrm>
            <a:off x="8207373" y="2360340"/>
            <a:ext cx="3068391" cy="904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>
              <a:lnSpc>
                <a:spcPct val="180000"/>
              </a:lnSpc>
            </a:pPr>
            <a:r>
              <a:rPr lang="en-US" altLang="zh-CN" sz="900" dirty="0"/>
              <a:t>Supporting text here.</a:t>
            </a:r>
          </a:p>
          <a:p>
            <a:pPr>
              <a:lnSpc>
                <a:spcPct val="180000"/>
              </a:lnSpc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</a:p>
        </p:txBody>
      </p:sp>
      <p:sp>
        <p:nvSpPr>
          <p:cNvPr id="16" name="iṡḻiḍé">
            <a:extLst>
              <a:ext uri="{FF2B5EF4-FFF2-40B4-BE49-F238E27FC236}">
                <a16:creationId xmlns:a16="http://schemas.microsoft.com/office/drawing/2014/main" id="{137A6CD4-F61F-4C64-8D07-E63AB9689C6D}"/>
              </a:ext>
            </a:extLst>
          </p:cNvPr>
          <p:cNvSpPr txBox="1"/>
          <p:nvPr/>
        </p:nvSpPr>
        <p:spPr bwMode="auto">
          <a:xfrm>
            <a:off x="8207374" y="1947460"/>
            <a:ext cx="3068392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BEDB8FF3-F860-48CF-827B-1FB0A821EC69}"/>
              </a:ext>
            </a:extLst>
          </p:cNvPr>
          <p:cNvCxnSpPr/>
          <p:nvPr/>
        </p:nvCxnSpPr>
        <p:spPr>
          <a:xfrm>
            <a:off x="3216000" y="5229000"/>
            <a:ext cx="0" cy="878738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90D7FC7B-D9EA-43A7-9516-EF400B921C02}"/>
              </a:ext>
            </a:extLst>
          </p:cNvPr>
          <p:cNvCxnSpPr>
            <a:cxnSpLocks/>
          </p:cNvCxnSpPr>
          <p:nvPr/>
        </p:nvCxnSpPr>
        <p:spPr>
          <a:xfrm>
            <a:off x="5735680" y="4378960"/>
            <a:ext cx="0" cy="1728778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2D9A9C3A-7899-40F7-862A-869C1601796C}"/>
              </a:ext>
            </a:extLst>
          </p:cNvPr>
          <p:cNvCxnSpPr>
            <a:cxnSpLocks/>
          </p:cNvCxnSpPr>
          <p:nvPr/>
        </p:nvCxnSpPr>
        <p:spPr>
          <a:xfrm>
            <a:off x="8044680" y="2304000"/>
            <a:ext cx="0" cy="3803738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974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F124F7-A49B-42E4-B18E-044335ECE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9A16DD-BC3E-461C-BF02-1A5BFC610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710582C-E18A-4A42-A037-90CC38ACB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/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F1877375-994F-4D38-9758-2A0AF6FA455D}"/>
              </a:ext>
            </a:extLst>
          </p:cNvPr>
          <p:cNvCxnSpPr>
            <a:cxnSpLocks/>
          </p:cNvCxnSpPr>
          <p:nvPr/>
        </p:nvCxnSpPr>
        <p:spPr>
          <a:xfrm>
            <a:off x="1775520" y="3645024"/>
            <a:ext cx="8568952" cy="0"/>
          </a:xfrm>
          <a:prstGeom prst="straightConnector1">
            <a:avLst/>
          </a:prstGeom>
          <a:ln w="3175" cap="rnd">
            <a:solidFill>
              <a:schemeClr val="tx1">
                <a:lumMod val="40000"/>
                <a:lumOff val="60000"/>
              </a:schemeClr>
            </a:solidFill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CC585144-262E-4BCB-A769-B048081BDDBC}"/>
              </a:ext>
            </a:extLst>
          </p:cNvPr>
          <p:cNvCxnSpPr>
            <a:cxnSpLocks/>
          </p:cNvCxnSpPr>
          <p:nvPr/>
        </p:nvCxnSpPr>
        <p:spPr>
          <a:xfrm>
            <a:off x="6096000" y="1702852"/>
            <a:ext cx="0" cy="3929592"/>
          </a:xfrm>
          <a:prstGeom prst="straightConnector1">
            <a:avLst/>
          </a:prstGeom>
          <a:ln w="3175" cap="rnd">
            <a:solidFill>
              <a:schemeClr val="tx1">
                <a:lumMod val="40000"/>
                <a:lumOff val="60000"/>
              </a:schemeClr>
            </a:solidFill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ïsḻïde">
            <a:extLst>
              <a:ext uri="{FF2B5EF4-FFF2-40B4-BE49-F238E27FC236}">
                <a16:creationId xmlns:a16="http://schemas.microsoft.com/office/drawing/2014/main" id="{8ECD3365-6E77-41BD-9B23-783516C6893A}"/>
              </a:ext>
            </a:extLst>
          </p:cNvPr>
          <p:cNvSpPr>
            <a:spLocks noChangeAspect="1"/>
          </p:cNvSpPr>
          <p:nvPr/>
        </p:nvSpPr>
        <p:spPr bwMode="auto">
          <a:xfrm>
            <a:off x="5367338" y="2900886"/>
            <a:ext cx="14573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" name="ïŝ1ïḓe">
            <a:extLst>
              <a:ext uri="{FF2B5EF4-FFF2-40B4-BE49-F238E27FC236}">
                <a16:creationId xmlns:a16="http://schemas.microsoft.com/office/drawing/2014/main" id="{20FC0790-5A9E-4E63-BD62-E36EBC031519}"/>
              </a:ext>
            </a:extLst>
          </p:cNvPr>
          <p:cNvSpPr>
            <a:spLocks/>
          </p:cNvSpPr>
          <p:nvPr/>
        </p:nvSpPr>
        <p:spPr bwMode="auto">
          <a:xfrm>
            <a:off x="5368131" y="2899298"/>
            <a:ext cx="1455738" cy="1536700"/>
          </a:xfrm>
          <a:custGeom>
            <a:avLst/>
            <a:gdLst>
              <a:gd name="T0" fmla="*/ 2110 w 4221"/>
              <a:gd name="T1" fmla="*/ 0 h 4457"/>
              <a:gd name="T2" fmla="*/ 4221 w 4221"/>
              <a:gd name="T3" fmla="*/ 2111 h 4457"/>
              <a:gd name="T4" fmla="*/ 2110 w 4221"/>
              <a:gd name="T5" fmla="*/ 4221 h 4457"/>
              <a:gd name="T6" fmla="*/ 1482 w 4221"/>
              <a:gd name="T7" fmla="*/ 4126 h 4457"/>
              <a:gd name="T8" fmla="*/ 1468 w 4221"/>
              <a:gd name="T9" fmla="*/ 4121 h 4457"/>
              <a:gd name="T10" fmla="*/ 1219 w 4221"/>
              <a:gd name="T11" fmla="*/ 4457 h 4457"/>
              <a:gd name="T12" fmla="*/ 1174 w 4221"/>
              <a:gd name="T13" fmla="*/ 3993 h 4457"/>
              <a:gd name="T14" fmla="*/ 930 w 4221"/>
              <a:gd name="T15" fmla="*/ 3861 h 4457"/>
              <a:gd name="T16" fmla="*/ 0 w 4221"/>
              <a:gd name="T17" fmla="*/ 2111 h 4457"/>
              <a:gd name="T18" fmla="*/ 2110 w 4221"/>
              <a:gd name="T19" fmla="*/ 0 h 4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21" h="4457">
                <a:moveTo>
                  <a:pt x="2110" y="0"/>
                </a:moveTo>
                <a:cubicBezTo>
                  <a:pt x="3276" y="0"/>
                  <a:pt x="4221" y="945"/>
                  <a:pt x="4221" y="2111"/>
                </a:cubicBezTo>
                <a:cubicBezTo>
                  <a:pt x="4221" y="3276"/>
                  <a:pt x="3276" y="4221"/>
                  <a:pt x="2110" y="4221"/>
                </a:cubicBezTo>
                <a:cubicBezTo>
                  <a:pt x="1891" y="4221"/>
                  <a:pt x="1681" y="4188"/>
                  <a:pt x="1482" y="4126"/>
                </a:cubicBezTo>
                <a:lnTo>
                  <a:pt x="1468" y="4121"/>
                </a:lnTo>
                <a:lnTo>
                  <a:pt x="1219" y="4457"/>
                </a:lnTo>
                <a:lnTo>
                  <a:pt x="1174" y="3993"/>
                </a:lnTo>
                <a:lnTo>
                  <a:pt x="930" y="3861"/>
                </a:lnTo>
                <a:cubicBezTo>
                  <a:pt x="369" y="3481"/>
                  <a:pt x="0" y="2839"/>
                  <a:pt x="0" y="2111"/>
                </a:cubicBezTo>
                <a:cubicBezTo>
                  <a:pt x="0" y="945"/>
                  <a:pt x="944" y="0"/>
                  <a:pt x="211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6" name="íŝļiďe">
            <a:extLst>
              <a:ext uri="{FF2B5EF4-FFF2-40B4-BE49-F238E27FC236}">
                <a16:creationId xmlns:a16="http://schemas.microsoft.com/office/drawing/2014/main" id="{13FE33F1-9B80-4B77-B663-D8DE6594A79C}"/>
              </a:ext>
            </a:extLst>
          </p:cNvPr>
          <p:cNvSpPr txBox="1"/>
          <p:nvPr/>
        </p:nvSpPr>
        <p:spPr>
          <a:xfrm>
            <a:off x="5638800" y="3210448"/>
            <a:ext cx="914400" cy="914400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/>
            <a:r>
              <a:rPr lang="zh-CN" altLang="en-US" sz="2400" b="1"/>
              <a:t>关键词</a:t>
            </a:r>
            <a:endParaRPr lang="zh-CN" altLang="en-US" sz="2400" b="1" dirty="0"/>
          </a:p>
        </p:txBody>
      </p:sp>
      <p:sp>
        <p:nvSpPr>
          <p:cNvPr id="31" name="íṥļïdè">
            <a:extLst>
              <a:ext uri="{FF2B5EF4-FFF2-40B4-BE49-F238E27FC236}">
                <a16:creationId xmlns:a16="http://schemas.microsoft.com/office/drawing/2014/main" id="{C2C051B1-488B-49C0-9FD8-26940756511C}"/>
              </a:ext>
            </a:extLst>
          </p:cNvPr>
          <p:cNvSpPr>
            <a:spLocks noChangeAspect="1"/>
          </p:cNvSpPr>
          <p:nvPr/>
        </p:nvSpPr>
        <p:spPr bwMode="auto">
          <a:xfrm>
            <a:off x="1180623" y="1483116"/>
            <a:ext cx="1095650" cy="115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ïṡļíḑè">
            <a:extLst>
              <a:ext uri="{FF2B5EF4-FFF2-40B4-BE49-F238E27FC236}">
                <a16:creationId xmlns:a16="http://schemas.microsoft.com/office/drawing/2014/main" id="{8B2B6DA6-FFA0-438B-A7B1-3E1D10C927A9}"/>
              </a:ext>
            </a:extLst>
          </p:cNvPr>
          <p:cNvSpPr>
            <a:spLocks/>
          </p:cNvSpPr>
          <p:nvPr/>
        </p:nvSpPr>
        <p:spPr bwMode="auto">
          <a:xfrm flipH="1">
            <a:off x="1181219" y="1481921"/>
            <a:ext cx="1094457" cy="1156586"/>
          </a:xfrm>
          <a:custGeom>
            <a:avLst/>
            <a:gdLst>
              <a:gd name="T0" fmla="*/ 2110 w 4221"/>
              <a:gd name="T1" fmla="*/ 0 h 4457"/>
              <a:gd name="T2" fmla="*/ 4221 w 4221"/>
              <a:gd name="T3" fmla="*/ 2111 h 4457"/>
              <a:gd name="T4" fmla="*/ 2110 w 4221"/>
              <a:gd name="T5" fmla="*/ 4221 h 4457"/>
              <a:gd name="T6" fmla="*/ 1482 w 4221"/>
              <a:gd name="T7" fmla="*/ 4126 h 4457"/>
              <a:gd name="T8" fmla="*/ 1468 w 4221"/>
              <a:gd name="T9" fmla="*/ 4121 h 4457"/>
              <a:gd name="T10" fmla="*/ 1219 w 4221"/>
              <a:gd name="T11" fmla="*/ 4457 h 4457"/>
              <a:gd name="T12" fmla="*/ 1174 w 4221"/>
              <a:gd name="T13" fmla="*/ 3993 h 4457"/>
              <a:gd name="T14" fmla="*/ 930 w 4221"/>
              <a:gd name="T15" fmla="*/ 3861 h 4457"/>
              <a:gd name="T16" fmla="*/ 0 w 4221"/>
              <a:gd name="T17" fmla="*/ 2111 h 4457"/>
              <a:gd name="T18" fmla="*/ 2110 w 4221"/>
              <a:gd name="T19" fmla="*/ 0 h 4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21" h="4457">
                <a:moveTo>
                  <a:pt x="2110" y="0"/>
                </a:moveTo>
                <a:cubicBezTo>
                  <a:pt x="3276" y="0"/>
                  <a:pt x="4221" y="945"/>
                  <a:pt x="4221" y="2111"/>
                </a:cubicBezTo>
                <a:cubicBezTo>
                  <a:pt x="4221" y="3276"/>
                  <a:pt x="3276" y="4221"/>
                  <a:pt x="2110" y="4221"/>
                </a:cubicBezTo>
                <a:cubicBezTo>
                  <a:pt x="1891" y="4221"/>
                  <a:pt x="1681" y="4188"/>
                  <a:pt x="1482" y="4126"/>
                </a:cubicBezTo>
                <a:lnTo>
                  <a:pt x="1468" y="4121"/>
                </a:lnTo>
                <a:lnTo>
                  <a:pt x="1219" y="4457"/>
                </a:lnTo>
                <a:lnTo>
                  <a:pt x="1174" y="3993"/>
                </a:lnTo>
                <a:lnTo>
                  <a:pt x="930" y="3861"/>
                </a:lnTo>
                <a:cubicBezTo>
                  <a:pt x="369" y="3481"/>
                  <a:pt x="0" y="2839"/>
                  <a:pt x="0" y="2111"/>
                </a:cubicBezTo>
                <a:cubicBezTo>
                  <a:pt x="0" y="945"/>
                  <a:pt x="944" y="0"/>
                  <a:pt x="2110" y="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" name="iṣḷîďé">
            <a:extLst>
              <a:ext uri="{FF2B5EF4-FFF2-40B4-BE49-F238E27FC236}">
                <a16:creationId xmlns:a16="http://schemas.microsoft.com/office/drawing/2014/main" id="{02A6F258-EB5B-4337-AA98-60E4F43725D7}"/>
              </a:ext>
            </a:extLst>
          </p:cNvPr>
          <p:cNvSpPr>
            <a:spLocks noChangeAspect="1"/>
          </p:cNvSpPr>
          <p:nvPr/>
        </p:nvSpPr>
        <p:spPr bwMode="auto">
          <a:xfrm>
            <a:off x="1369152" y="1717184"/>
            <a:ext cx="718591" cy="686061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9" name="ïśľíḑê">
            <a:extLst>
              <a:ext uri="{FF2B5EF4-FFF2-40B4-BE49-F238E27FC236}">
                <a16:creationId xmlns:a16="http://schemas.microsoft.com/office/drawing/2014/main" id="{40E8D497-052E-4C30-9C97-D82C091A9A0D}"/>
              </a:ext>
            </a:extLst>
          </p:cNvPr>
          <p:cNvSpPr>
            <a:spLocks/>
          </p:cNvSpPr>
          <p:nvPr/>
        </p:nvSpPr>
        <p:spPr bwMode="auto">
          <a:xfrm>
            <a:off x="9600322" y="1480726"/>
            <a:ext cx="1095650" cy="1156586"/>
          </a:xfrm>
          <a:custGeom>
            <a:avLst/>
            <a:gdLst>
              <a:gd name="T0" fmla="*/ 2110 w 4221"/>
              <a:gd name="T1" fmla="*/ 0 h 4457"/>
              <a:gd name="T2" fmla="*/ 4221 w 4221"/>
              <a:gd name="T3" fmla="*/ 2111 h 4457"/>
              <a:gd name="T4" fmla="*/ 2110 w 4221"/>
              <a:gd name="T5" fmla="*/ 4221 h 4457"/>
              <a:gd name="T6" fmla="*/ 1482 w 4221"/>
              <a:gd name="T7" fmla="*/ 4126 h 4457"/>
              <a:gd name="T8" fmla="*/ 1468 w 4221"/>
              <a:gd name="T9" fmla="*/ 4121 h 4457"/>
              <a:gd name="T10" fmla="*/ 1219 w 4221"/>
              <a:gd name="T11" fmla="*/ 4457 h 4457"/>
              <a:gd name="T12" fmla="*/ 1174 w 4221"/>
              <a:gd name="T13" fmla="*/ 3993 h 4457"/>
              <a:gd name="T14" fmla="*/ 930 w 4221"/>
              <a:gd name="T15" fmla="*/ 3861 h 4457"/>
              <a:gd name="T16" fmla="*/ 0 w 4221"/>
              <a:gd name="T17" fmla="*/ 2111 h 4457"/>
              <a:gd name="T18" fmla="*/ 2110 w 4221"/>
              <a:gd name="T19" fmla="*/ 0 h 4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21" h="4457">
                <a:moveTo>
                  <a:pt x="2110" y="0"/>
                </a:moveTo>
                <a:cubicBezTo>
                  <a:pt x="3276" y="0"/>
                  <a:pt x="4221" y="945"/>
                  <a:pt x="4221" y="2111"/>
                </a:cubicBezTo>
                <a:cubicBezTo>
                  <a:pt x="4221" y="3276"/>
                  <a:pt x="3276" y="4221"/>
                  <a:pt x="2110" y="4221"/>
                </a:cubicBezTo>
                <a:cubicBezTo>
                  <a:pt x="1891" y="4221"/>
                  <a:pt x="1681" y="4188"/>
                  <a:pt x="1482" y="4126"/>
                </a:cubicBezTo>
                <a:lnTo>
                  <a:pt x="1468" y="4121"/>
                </a:lnTo>
                <a:lnTo>
                  <a:pt x="1219" y="4457"/>
                </a:lnTo>
                <a:lnTo>
                  <a:pt x="1174" y="3993"/>
                </a:lnTo>
                <a:lnTo>
                  <a:pt x="930" y="3861"/>
                </a:lnTo>
                <a:cubicBezTo>
                  <a:pt x="369" y="3481"/>
                  <a:pt x="0" y="2839"/>
                  <a:pt x="0" y="2111"/>
                </a:cubicBezTo>
                <a:cubicBezTo>
                  <a:pt x="0" y="945"/>
                  <a:pt x="944" y="0"/>
                  <a:pt x="2110" y="0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iSļíďè">
            <a:extLst>
              <a:ext uri="{FF2B5EF4-FFF2-40B4-BE49-F238E27FC236}">
                <a16:creationId xmlns:a16="http://schemas.microsoft.com/office/drawing/2014/main" id="{97193543-2AA7-478C-AB18-F8BD805D6B98}"/>
              </a:ext>
            </a:extLst>
          </p:cNvPr>
          <p:cNvSpPr>
            <a:spLocks noChangeAspect="1"/>
          </p:cNvSpPr>
          <p:nvPr/>
        </p:nvSpPr>
        <p:spPr bwMode="auto">
          <a:xfrm>
            <a:off x="9843305" y="1754674"/>
            <a:ext cx="609685" cy="608691"/>
          </a:xfrm>
          <a:custGeom>
            <a:avLst/>
            <a:gdLst>
              <a:gd name="connsiteX0" fmla="*/ 139649 w 606580"/>
              <a:gd name="connsiteY0" fmla="*/ 323260 h 605592"/>
              <a:gd name="connsiteX1" fmla="*/ 274852 w 606580"/>
              <a:gd name="connsiteY1" fmla="*/ 323260 h 605592"/>
              <a:gd name="connsiteX2" fmla="*/ 274852 w 606580"/>
              <a:gd name="connsiteY2" fmla="*/ 349440 h 605592"/>
              <a:gd name="connsiteX3" fmla="*/ 139649 w 606580"/>
              <a:gd name="connsiteY3" fmla="*/ 349440 h 605592"/>
              <a:gd name="connsiteX4" fmla="*/ 66294 w 606580"/>
              <a:gd name="connsiteY4" fmla="*/ 26233 h 605592"/>
              <a:gd name="connsiteX5" fmla="*/ 66294 w 606580"/>
              <a:gd name="connsiteY5" fmla="*/ 375703 h 605592"/>
              <a:gd name="connsiteX6" fmla="*/ 540286 w 606580"/>
              <a:gd name="connsiteY6" fmla="*/ 375703 h 605592"/>
              <a:gd name="connsiteX7" fmla="*/ 540286 w 606580"/>
              <a:gd name="connsiteY7" fmla="*/ 26233 h 605592"/>
              <a:gd name="connsiteX8" fmla="*/ 39925 w 606580"/>
              <a:gd name="connsiteY8" fmla="*/ 0 h 605592"/>
              <a:gd name="connsiteX9" fmla="*/ 566655 w 606580"/>
              <a:gd name="connsiteY9" fmla="*/ 0 h 605592"/>
              <a:gd name="connsiteX10" fmla="*/ 566655 w 606580"/>
              <a:gd name="connsiteY10" fmla="*/ 375703 h 605592"/>
              <a:gd name="connsiteX11" fmla="*/ 606580 w 606580"/>
              <a:gd name="connsiteY11" fmla="*/ 375703 h 605592"/>
              <a:gd name="connsiteX12" fmla="*/ 606580 w 606580"/>
              <a:gd name="connsiteY12" fmla="*/ 401936 h 605592"/>
              <a:gd name="connsiteX13" fmla="*/ 373716 w 606580"/>
              <a:gd name="connsiteY13" fmla="*/ 401936 h 605592"/>
              <a:gd name="connsiteX14" fmla="*/ 413269 w 606580"/>
              <a:gd name="connsiteY14" fmla="*/ 600587 h 605592"/>
              <a:gd name="connsiteX15" fmla="*/ 387364 w 606580"/>
              <a:gd name="connsiteY15" fmla="*/ 605592 h 605592"/>
              <a:gd name="connsiteX16" fmla="*/ 346790 w 606580"/>
              <a:gd name="connsiteY16" fmla="*/ 401936 h 605592"/>
              <a:gd name="connsiteX17" fmla="*/ 316521 w 606580"/>
              <a:gd name="connsiteY17" fmla="*/ 401936 h 605592"/>
              <a:gd name="connsiteX18" fmla="*/ 316521 w 606580"/>
              <a:gd name="connsiteY18" fmla="*/ 551828 h 605592"/>
              <a:gd name="connsiteX19" fmla="*/ 290059 w 606580"/>
              <a:gd name="connsiteY19" fmla="*/ 551828 h 605592"/>
              <a:gd name="connsiteX20" fmla="*/ 290059 w 606580"/>
              <a:gd name="connsiteY20" fmla="*/ 401936 h 605592"/>
              <a:gd name="connsiteX21" fmla="*/ 247163 w 606580"/>
              <a:gd name="connsiteY21" fmla="*/ 401936 h 605592"/>
              <a:gd name="connsiteX22" fmla="*/ 206588 w 606580"/>
              <a:gd name="connsiteY22" fmla="*/ 605592 h 605592"/>
              <a:gd name="connsiteX23" fmla="*/ 180591 w 606580"/>
              <a:gd name="connsiteY23" fmla="*/ 600494 h 605592"/>
              <a:gd name="connsiteX24" fmla="*/ 220237 w 606580"/>
              <a:gd name="connsiteY24" fmla="*/ 401936 h 605592"/>
              <a:gd name="connsiteX25" fmla="*/ 0 w 606580"/>
              <a:gd name="connsiteY25" fmla="*/ 401936 h 605592"/>
              <a:gd name="connsiteX26" fmla="*/ 0 w 606580"/>
              <a:gd name="connsiteY26" fmla="*/ 375703 h 605592"/>
              <a:gd name="connsiteX27" fmla="*/ 39925 w 606580"/>
              <a:gd name="connsiteY27" fmla="*/ 375703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6580" h="605592">
                <a:moveTo>
                  <a:pt x="139649" y="323260"/>
                </a:moveTo>
                <a:lnTo>
                  <a:pt x="274852" y="323260"/>
                </a:lnTo>
                <a:lnTo>
                  <a:pt x="274852" y="349440"/>
                </a:lnTo>
                <a:lnTo>
                  <a:pt x="139649" y="349440"/>
                </a:lnTo>
                <a:close/>
                <a:moveTo>
                  <a:pt x="66294" y="26233"/>
                </a:moveTo>
                <a:lnTo>
                  <a:pt x="66294" y="375703"/>
                </a:lnTo>
                <a:lnTo>
                  <a:pt x="540286" y="375703"/>
                </a:lnTo>
                <a:lnTo>
                  <a:pt x="540286" y="26233"/>
                </a:lnTo>
                <a:close/>
                <a:moveTo>
                  <a:pt x="39925" y="0"/>
                </a:moveTo>
                <a:lnTo>
                  <a:pt x="566655" y="0"/>
                </a:lnTo>
                <a:lnTo>
                  <a:pt x="566655" y="375703"/>
                </a:lnTo>
                <a:lnTo>
                  <a:pt x="606580" y="375703"/>
                </a:lnTo>
                <a:lnTo>
                  <a:pt x="606580" y="401936"/>
                </a:lnTo>
                <a:lnTo>
                  <a:pt x="373716" y="401936"/>
                </a:lnTo>
                <a:lnTo>
                  <a:pt x="413269" y="600587"/>
                </a:lnTo>
                <a:lnTo>
                  <a:pt x="387364" y="605592"/>
                </a:lnTo>
                <a:lnTo>
                  <a:pt x="346790" y="401936"/>
                </a:lnTo>
                <a:lnTo>
                  <a:pt x="316521" y="401936"/>
                </a:lnTo>
                <a:lnTo>
                  <a:pt x="316521" y="551828"/>
                </a:lnTo>
                <a:lnTo>
                  <a:pt x="290059" y="551828"/>
                </a:lnTo>
                <a:lnTo>
                  <a:pt x="290059" y="401936"/>
                </a:lnTo>
                <a:lnTo>
                  <a:pt x="247163" y="401936"/>
                </a:lnTo>
                <a:lnTo>
                  <a:pt x="206588" y="605592"/>
                </a:lnTo>
                <a:lnTo>
                  <a:pt x="180591" y="600494"/>
                </a:lnTo>
                <a:lnTo>
                  <a:pt x="220237" y="401936"/>
                </a:lnTo>
                <a:lnTo>
                  <a:pt x="0" y="401936"/>
                </a:lnTo>
                <a:lnTo>
                  <a:pt x="0" y="375703"/>
                </a:lnTo>
                <a:lnTo>
                  <a:pt x="39925" y="3757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ïṧ1ïḑé">
            <a:extLst>
              <a:ext uri="{FF2B5EF4-FFF2-40B4-BE49-F238E27FC236}">
                <a16:creationId xmlns:a16="http://schemas.microsoft.com/office/drawing/2014/main" id="{476DAEFD-10B4-44B6-839E-06B4B2340B7B}"/>
              </a:ext>
            </a:extLst>
          </p:cNvPr>
          <p:cNvSpPr>
            <a:spLocks/>
          </p:cNvSpPr>
          <p:nvPr/>
        </p:nvSpPr>
        <p:spPr bwMode="auto">
          <a:xfrm flipH="1" flipV="1">
            <a:off x="1180623" y="4505287"/>
            <a:ext cx="1095650" cy="1156586"/>
          </a:xfrm>
          <a:custGeom>
            <a:avLst/>
            <a:gdLst>
              <a:gd name="T0" fmla="*/ 2110 w 4221"/>
              <a:gd name="T1" fmla="*/ 0 h 4457"/>
              <a:gd name="T2" fmla="*/ 4221 w 4221"/>
              <a:gd name="T3" fmla="*/ 2111 h 4457"/>
              <a:gd name="T4" fmla="*/ 2110 w 4221"/>
              <a:gd name="T5" fmla="*/ 4221 h 4457"/>
              <a:gd name="T6" fmla="*/ 1482 w 4221"/>
              <a:gd name="T7" fmla="*/ 4126 h 4457"/>
              <a:gd name="T8" fmla="*/ 1468 w 4221"/>
              <a:gd name="T9" fmla="*/ 4121 h 4457"/>
              <a:gd name="T10" fmla="*/ 1219 w 4221"/>
              <a:gd name="T11" fmla="*/ 4457 h 4457"/>
              <a:gd name="T12" fmla="*/ 1174 w 4221"/>
              <a:gd name="T13" fmla="*/ 3993 h 4457"/>
              <a:gd name="T14" fmla="*/ 930 w 4221"/>
              <a:gd name="T15" fmla="*/ 3861 h 4457"/>
              <a:gd name="T16" fmla="*/ 0 w 4221"/>
              <a:gd name="T17" fmla="*/ 2111 h 4457"/>
              <a:gd name="T18" fmla="*/ 2110 w 4221"/>
              <a:gd name="T19" fmla="*/ 0 h 4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21" h="4457">
                <a:moveTo>
                  <a:pt x="2110" y="0"/>
                </a:moveTo>
                <a:cubicBezTo>
                  <a:pt x="3276" y="0"/>
                  <a:pt x="4221" y="945"/>
                  <a:pt x="4221" y="2111"/>
                </a:cubicBezTo>
                <a:cubicBezTo>
                  <a:pt x="4221" y="3276"/>
                  <a:pt x="3276" y="4221"/>
                  <a:pt x="2110" y="4221"/>
                </a:cubicBezTo>
                <a:cubicBezTo>
                  <a:pt x="1891" y="4221"/>
                  <a:pt x="1681" y="4188"/>
                  <a:pt x="1482" y="4126"/>
                </a:cubicBezTo>
                <a:lnTo>
                  <a:pt x="1468" y="4121"/>
                </a:lnTo>
                <a:lnTo>
                  <a:pt x="1219" y="4457"/>
                </a:lnTo>
                <a:lnTo>
                  <a:pt x="1174" y="3993"/>
                </a:lnTo>
                <a:lnTo>
                  <a:pt x="930" y="3861"/>
                </a:lnTo>
                <a:cubicBezTo>
                  <a:pt x="369" y="3481"/>
                  <a:pt x="0" y="2839"/>
                  <a:pt x="0" y="2111"/>
                </a:cubicBezTo>
                <a:cubicBezTo>
                  <a:pt x="0" y="945"/>
                  <a:pt x="944" y="0"/>
                  <a:pt x="2110" y="0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" name="iS1îdé">
            <a:extLst>
              <a:ext uri="{FF2B5EF4-FFF2-40B4-BE49-F238E27FC236}">
                <a16:creationId xmlns:a16="http://schemas.microsoft.com/office/drawing/2014/main" id="{78A55BCF-5DA6-43DC-8960-8BACB91D8213}"/>
              </a:ext>
            </a:extLst>
          </p:cNvPr>
          <p:cNvSpPr>
            <a:spLocks noChangeAspect="1"/>
          </p:cNvSpPr>
          <p:nvPr/>
        </p:nvSpPr>
        <p:spPr bwMode="auto">
          <a:xfrm>
            <a:off x="1430666" y="4786254"/>
            <a:ext cx="595564" cy="594651"/>
          </a:xfrm>
          <a:custGeom>
            <a:avLst/>
            <a:gdLst>
              <a:gd name="connsiteX0" fmla="*/ 424725 w 607004"/>
              <a:gd name="connsiteY0" fmla="*/ 67461 h 606075"/>
              <a:gd name="connsiteX1" fmla="*/ 522693 w 607004"/>
              <a:gd name="connsiteY1" fmla="*/ 67461 h 606075"/>
              <a:gd name="connsiteX2" fmla="*/ 539544 w 607004"/>
              <a:gd name="connsiteY2" fmla="*/ 84287 h 606075"/>
              <a:gd name="connsiteX3" fmla="*/ 539544 w 607004"/>
              <a:gd name="connsiteY3" fmla="*/ 182109 h 606075"/>
              <a:gd name="connsiteX4" fmla="*/ 522693 w 607004"/>
              <a:gd name="connsiteY4" fmla="*/ 198935 h 606075"/>
              <a:gd name="connsiteX5" fmla="*/ 505843 w 607004"/>
              <a:gd name="connsiteY5" fmla="*/ 182109 h 606075"/>
              <a:gd name="connsiteX6" fmla="*/ 505843 w 607004"/>
              <a:gd name="connsiteY6" fmla="*/ 124830 h 606075"/>
              <a:gd name="connsiteX7" fmla="*/ 332046 w 607004"/>
              <a:gd name="connsiteY7" fmla="*/ 298457 h 606075"/>
              <a:gd name="connsiteX8" fmla="*/ 308204 w 607004"/>
              <a:gd name="connsiteY8" fmla="*/ 298457 h 606075"/>
              <a:gd name="connsiteX9" fmla="*/ 233450 w 607004"/>
              <a:gd name="connsiteY9" fmla="*/ 223905 h 606075"/>
              <a:gd name="connsiteX10" fmla="*/ 96134 w 607004"/>
              <a:gd name="connsiteY10" fmla="*/ 361017 h 606075"/>
              <a:gd name="connsiteX11" fmla="*/ 72381 w 607004"/>
              <a:gd name="connsiteY11" fmla="*/ 361106 h 606075"/>
              <a:gd name="connsiteX12" fmla="*/ 72381 w 607004"/>
              <a:gd name="connsiteY12" fmla="*/ 337210 h 606075"/>
              <a:gd name="connsiteX13" fmla="*/ 221529 w 607004"/>
              <a:gd name="connsiteY13" fmla="*/ 188105 h 606075"/>
              <a:gd name="connsiteX14" fmla="*/ 245461 w 607004"/>
              <a:gd name="connsiteY14" fmla="*/ 188105 h 606075"/>
              <a:gd name="connsiteX15" fmla="*/ 320125 w 607004"/>
              <a:gd name="connsiteY15" fmla="*/ 262658 h 606075"/>
              <a:gd name="connsiteX16" fmla="*/ 481911 w 607004"/>
              <a:gd name="connsiteY16" fmla="*/ 101113 h 606075"/>
              <a:gd name="connsiteX17" fmla="*/ 424725 w 607004"/>
              <a:gd name="connsiteY17" fmla="*/ 101113 h 606075"/>
              <a:gd name="connsiteX18" fmla="*/ 407875 w 607004"/>
              <a:gd name="connsiteY18" fmla="*/ 84287 h 606075"/>
              <a:gd name="connsiteX19" fmla="*/ 424725 w 607004"/>
              <a:gd name="connsiteY19" fmla="*/ 67461 h 606075"/>
              <a:gd name="connsiteX20" fmla="*/ 33697 w 607004"/>
              <a:gd name="connsiteY20" fmla="*/ 33647 h 606075"/>
              <a:gd name="connsiteX21" fmla="*/ 33697 w 607004"/>
              <a:gd name="connsiteY21" fmla="*/ 399644 h 606075"/>
              <a:gd name="connsiteX22" fmla="*/ 573307 w 607004"/>
              <a:gd name="connsiteY22" fmla="*/ 399644 h 606075"/>
              <a:gd name="connsiteX23" fmla="*/ 573307 w 607004"/>
              <a:gd name="connsiteY23" fmla="*/ 33647 h 606075"/>
              <a:gd name="connsiteX24" fmla="*/ 16849 w 607004"/>
              <a:gd name="connsiteY24" fmla="*/ 0 h 606075"/>
              <a:gd name="connsiteX25" fmla="*/ 590155 w 607004"/>
              <a:gd name="connsiteY25" fmla="*/ 0 h 606075"/>
              <a:gd name="connsiteX26" fmla="*/ 607004 w 607004"/>
              <a:gd name="connsiteY26" fmla="*/ 16823 h 606075"/>
              <a:gd name="connsiteX27" fmla="*/ 607004 w 607004"/>
              <a:gd name="connsiteY27" fmla="*/ 416468 h 606075"/>
              <a:gd name="connsiteX28" fmla="*/ 590155 w 607004"/>
              <a:gd name="connsiteY28" fmla="*/ 433291 h 606075"/>
              <a:gd name="connsiteX29" fmla="*/ 320396 w 607004"/>
              <a:gd name="connsiteY29" fmla="*/ 433291 h 606075"/>
              <a:gd name="connsiteX30" fmla="*/ 320396 w 607004"/>
              <a:gd name="connsiteY30" fmla="*/ 503448 h 606075"/>
              <a:gd name="connsiteX31" fmla="*/ 456441 w 607004"/>
              <a:gd name="connsiteY31" fmla="*/ 577990 h 606075"/>
              <a:gd name="connsiteX32" fmla="*/ 455276 w 607004"/>
              <a:gd name="connsiteY32" fmla="*/ 601704 h 606075"/>
              <a:gd name="connsiteX33" fmla="*/ 431526 w 607004"/>
              <a:gd name="connsiteY33" fmla="*/ 600540 h 606075"/>
              <a:gd name="connsiteX34" fmla="*/ 320396 w 607004"/>
              <a:gd name="connsiteY34" fmla="*/ 537184 h 606075"/>
              <a:gd name="connsiteX35" fmla="*/ 320396 w 607004"/>
              <a:gd name="connsiteY35" fmla="*/ 589175 h 606075"/>
              <a:gd name="connsiteX36" fmla="*/ 303547 w 607004"/>
              <a:gd name="connsiteY36" fmla="*/ 605999 h 606075"/>
              <a:gd name="connsiteX37" fmla="*/ 286698 w 607004"/>
              <a:gd name="connsiteY37" fmla="*/ 589175 h 606075"/>
              <a:gd name="connsiteX38" fmla="*/ 286698 w 607004"/>
              <a:gd name="connsiteY38" fmla="*/ 537184 h 606075"/>
              <a:gd name="connsiteX39" fmla="*/ 175568 w 607004"/>
              <a:gd name="connsiteY39" fmla="*/ 600540 h 606075"/>
              <a:gd name="connsiteX40" fmla="*/ 151729 w 607004"/>
              <a:gd name="connsiteY40" fmla="*/ 601704 h 606075"/>
              <a:gd name="connsiteX41" fmla="*/ 150564 w 607004"/>
              <a:gd name="connsiteY41" fmla="*/ 577990 h 606075"/>
              <a:gd name="connsiteX42" fmla="*/ 286698 w 607004"/>
              <a:gd name="connsiteY42" fmla="*/ 503448 h 606075"/>
              <a:gd name="connsiteX43" fmla="*/ 286698 w 607004"/>
              <a:gd name="connsiteY43" fmla="*/ 433291 h 606075"/>
              <a:gd name="connsiteX44" fmla="*/ 16849 w 607004"/>
              <a:gd name="connsiteY44" fmla="*/ 433291 h 606075"/>
              <a:gd name="connsiteX45" fmla="*/ 0 w 607004"/>
              <a:gd name="connsiteY45" fmla="*/ 416468 h 606075"/>
              <a:gd name="connsiteX46" fmla="*/ 0 w 607004"/>
              <a:gd name="connsiteY46" fmla="*/ 16823 h 606075"/>
              <a:gd name="connsiteX47" fmla="*/ 16849 w 607004"/>
              <a:gd name="connsiteY47" fmla="*/ 0 h 60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7004" h="606075">
                <a:moveTo>
                  <a:pt x="424725" y="67461"/>
                </a:moveTo>
                <a:lnTo>
                  <a:pt x="522693" y="67461"/>
                </a:lnTo>
                <a:cubicBezTo>
                  <a:pt x="532015" y="67461"/>
                  <a:pt x="539544" y="74979"/>
                  <a:pt x="539544" y="84287"/>
                </a:cubicBezTo>
                <a:lnTo>
                  <a:pt x="539544" y="182109"/>
                </a:lnTo>
                <a:cubicBezTo>
                  <a:pt x="539544" y="191417"/>
                  <a:pt x="532015" y="198935"/>
                  <a:pt x="522693" y="198935"/>
                </a:cubicBezTo>
                <a:cubicBezTo>
                  <a:pt x="513372" y="198935"/>
                  <a:pt x="505843" y="191417"/>
                  <a:pt x="505843" y="182109"/>
                </a:cubicBezTo>
                <a:lnTo>
                  <a:pt x="505843" y="124830"/>
                </a:lnTo>
                <a:lnTo>
                  <a:pt x="332046" y="298457"/>
                </a:lnTo>
                <a:cubicBezTo>
                  <a:pt x="325772" y="304811"/>
                  <a:pt x="314478" y="304811"/>
                  <a:pt x="308204" y="298457"/>
                </a:cubicBezTo>
                <a:lnTo>
                  <a:pt x="233450" y="223905"/>
                </a:lnTo>
                <a:lnTo>
                  <a:pt x="96134" y="361017"/>
                </a:lnTo>
                <a:cubicBezTo>
                  <a:pt x="92907" y="364328"/>
                  <a:pt x="80717" y="369340"/>
                  <a:pt x="72381" y="361106"/>
                </a:cubicBezTo>
                <a:cubicBezTo>
                  <a:pt x="65838" y="354394"/>
                  <a:pt x="65838" y="343833"/>
                  <a:pt x="72381" y="337210"/>
                </a:cubicBezTo>
                <a:lnTo>
                  <a:pt x="221529" y="188105"/>
                </a:lnTo>
                <a:cubicBezTo>
                  <a:pt x="227893" y="181751"/>
                  <a:pt x="239097" y="181751"/>
                  <a:pt x="245461" y="188105"/>
                </a:cubicBezTo>
                <a:lnTo>
                  <a:pt x="320125" y="262658"/>
                </a:lnTo>
                <a:lnTo>
                  <a:pt x="481911" y="101113"/>
                </a:lnTo>
                <a:lnTo>
                  <a:pt x="424725" y="101113"/>
                </a:lnTo>
                <a:cubicBezTo>
                  <a:pt x="415404" y="101113"/>
                  <a:pt x="407875" y="93595"/>
                  <a:pt x="407875" y="84287"/>
                </a:cubicBezTo>
                <a:cubicBezTo>
                  <a:pt x="407875" y="74979"/>
                  <a:pt x="415404" y="67461"/>
                  <a:pt x="424725" y="67461"/>
                </a:cubicBezTo>
                <a:close/>
                <a:moveTo>
                  <a:pt x="33697" y="33647"/>
                </a:moveTo>
                <a:lnTo>
                  <a:pt x="33697" y="399644"/>
                </a:lnTo>
                <a:lnTo>
                  <a:pt x="573307" y="399644"/>
                </a:lnTo>
                <a:lnTo>
                  <a:pt x="573307" y="33647"/>
                </a:lnTo>
                <a:close/>
                <a:moveTo>
                  <a:pt x="16849" y="0"/>
                </a:moveTo>
                <a:lnTo>
                  <a:pt x="590155" y="0"/>
                </a:lnTo>
                <a:cubicBezTo>
                  <a:pt x="599476" y="0"/>
                  <a:pt x="607004" y="7517"/>
                  <a:pt x="607004" y="16823"/>
                </a:cubicBezTo>
                <a:lnTo>
                  <a:pt x="607004" y="416468"/>
                </a:lnTo>
                <a:cubicBezTo>
                  <a:pt x="607004" y="425774"/>
                  <a:pt x="599476" y="433291"/>
                  <a:pt x="590155" y="433291"/>
                </a:cubicBezTo>
                <a:lnTo>
                  <a:pt x="320396" y="433291"/>
                </a:lnTo>
                <a:lnTo>
                  <a:pt x="320396" y="503448"/>
                </a:lnTo>
                <a:cubicBezTo>
                  <a:pt x="369598" y="508191"/>
                  <a:pt x="416290" y="533694"/>
                  <a:pt x="456441" y="577990"/>
                </a:cubicBezTo>
                <a:cubicBezTo>
                  <a:pt x="462714" y="584791"/>
                  <a:pt x="462176" y="595529"/>
                  <a:pt x="455276" y="601704"/>
                </a:cubicBezTo>
                <a:cubicBezTo>
                  <a:pt x="448375" y="607968"/>
                  <a:pt x="437710" y="607431"/>
                  <a:pt x="431526" y="600540"/>
                </a:cubicBezTo>
                <a:cubicBezTo>
                  <a:pt x="398008" y="563672"/>
                  <a:pt x="359919" y="541927"/>
                  <a:pt x="320396" y="537184"/>
                </a:cubicBezTo>
                <a:lnTo>
                  <a:pt x="320396" y="589175"/>
                </a:lnTo>
                <a:cubicBezTo>
                  <a:pt x="320396" y="598482"/>
                  <a:pt x="312868" y="605999"/>
                  <a:pt x="303547" y="605999"/>
                </a:cubicBezTo>
                <a:cubicBezTo>
                  <a:pt x="294226" y="605999"/>
                  <a:pt x="286698" y="598482"/>
                  <a:pt x="286698" y="589175"/>
                </a:cubicBezTo>
                <a:lnTo>
                  <a:pt x="286698" y="537184"/>
                </a:lnTo>
                <a:cubicBezTo>
                  <a:pt x="247086" y="542106"/>
                  <a:pt x="208997" y="563672"/>
                  <a:pt x="175568" y="600540"/>
                </a:cubicBezTo>
                <a:cubicBezTo>
                  <a:pt x="172162" y="604209"/>
                  <a:pt x="159436" y="608415"/>
                  <a:pt x="151729" y="601704"/>
                </a:cubicBezTo>
                <a:cubicBezTo>
                  <a:pt x="144828" y="595619"/>
                  <a:pt x="144380" y="584880"/>
                  <a:pt x="150564" y="577990"/>
                </a:cubicBezTo>
                <a:cubicBezTo>
                  <a:pt x="190714" y="533605"/>
                  <a:pt x="237407" y="508191"/>
                  <a:pt x="286698" y="503448"/>
                </a:cubicBezTo>
                <a:lnTo>
                  <a:pt x="286698" y="433291"/>
                </a:lnTo>
                <a:lnTo>
                  <a:pt x="16849" y="433291"/>
                </a:lnTo>
                <a:cubicBezTo>
                  <a:pt x="7528" y="433291"/>
                  <a:pt x="0" y="425774"/>
                  <a:pt x="0" y="416468"/>
                </a:cubicBezTo>
                <a:lnTo>
                  <a:pt x="0" y="16823"/>
                </a:lnTo>
                <a:cubicBezTo>
                  <a:pt x="0" y="7517"/>
                  <a:pt x="7528" y="0"/>
                  <a:pt x="168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" name="íṩlîḑe">
            <a:extLst>
              <a:ext uri="{FF2B5EF4-FFF2-40B4-BE49-F238E27FC236}">
                <a16:creationId xmlns:a16="http://schemas.microsoft.com/office/drawing/2014/main" id="{82BD80F9-1E79-4D5F-BEA0-73E7D442C09D}"/>
              </a:ext>
            </a:extLst>
          </p:cNvPr>
          <p:cNvSpPr>
            <a:spLocks/>
          </p:cNvSpPr>
          <p:nvPr/>
        </p:nvSpPr>
        <p:spPr bwMode="auto">
          <a:xfrm flipV="1">
            <a:off x="9600322" y="4485260"/>
            <a:ext cx="1095650" cy="1156586"/>
          </a:xfrm>
          <a:custGeom>
            <a:avLst/>
            <a:gdLst>
              <a:gd name="T0" fmla="*/ 2110 w 4221"/>
              <a:gd name="T1" fmla="*/ 0 h 4457"/>
              <a:gd name="T2" fmla="*/ 4221 w 4221"/>
              <a:gd name="T3" fmla="*/ 2111 h 4457"/>
              <a:gd name="T4" fmla="*/ 2110 w 4221"/>
              <a:gd name="T5" fmla="*/ 4221 h 4457"/>
              <a:gd name="T6" fmla="*/ 1482 w 4221"/>
              <a:gd name="T7" fmla="*/ 4126 h 4457"/>
              <a:gd name="T8" fmla="*/ 1468 w 4221"/>
              <a:gd name="T9" fmla="*/ 4121 h 4457"/>
              <a:gd name="T10" fmla="*/ 1219 w 4221"/>
              <a:gd name="T11" fmla="*/ 4457 h 4457"/>
              <a:gd name="T12" fmla="*/ 1174 w 4221"/>
              <a:gd name="T13" fmla="*/ 3993 h 4457"/>
              <a:gd name="T14" fmla="*/ 930 w 4221"/>
              <a:gd name="T15" fmla="*/ 3861 h 4457"/>
              <a:gd name="T16" fmla="*/ 0 w 4221"/>
              <a:gd name="T17" fmla="*/ 2111 h 4457"/>
              <a:gd name="T18" fmla="*/ 2110 w 4221"/>
              <a:gd name="T19" fmla="*/ 0 h 4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21" h="4457">
                <a:moveTo>
                  <a:pt x="2110" y="0"/>
                </a:moveTo>
                <a:cubicBezTo>
                  <a:pt x="3276" y="0"/>
                  <a:pt x="4221" y="945"/>
                  <a:pt x="4221" y="2111"/>
                </a:cubicBezTo>
                <a:cubicBezTo>
                  <a:pt x="4221" y="3276"/>
                  <a:pt x="3276" y="4221"/>
                  <a:pt x="2110" y="4221"/>
                </a:cubicBezTo>
                <a:cubicBezTo>
                  <a:pt x="1891" y="4221"/>
                  <a:pt x="1681" y="4188"/>
                  <a:pt x="1482" y="4126"/>
                </a:cubicBezTo>
                <a:lnTo>
                  <a:pt x="1468" y="4121"/>
                </a:lnTo>
                <a:lnTo>
                  <a:pt x="1219" y="4457"/>
                </a:lnTo>
                <a:lnTo>
                  <a:pt x="1174" y="3993"/>
                </a:lnTo>
                <a:lnTo>
                  <a:pt x="930" y="3861"/>
                </a:lnTo>
                <a:cubicBezTo>
                  <a:pt x="369" y="3481"/>
                  <a:pt x="0" y="2839"/>
                  <a:pt x="0" y="2111"/>
                </a:cubicBezTo>
                <a:cubicBezTo>
                  <a:pt x="0" y="945"/>
                  <a:pt x="944" y="0"/>
                  <a:pt x="2110" y="0"/>
                </a:cubicBez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6" name="íŝḷïdé">
            <a:extLst>
              <a:ext uri="{FF2B5EF4-FFF2-40B4-BE49-F238E27FC236}">
                <a16:creationId xmlns:a16="http://schemas.microsoft.com/office/drawing/2014/main" id="{7E98D27F-410E-499A-9673-7FEBECB37BF8}"/>
              </a:ext>
            </a:extLst>
          </p:cNvPr>
          <p:cNvSpPr>
            <a:spLocks noChangeAspect="1"/>
          </p:cNvSpPr>
          <p:nvPr/>
        </p:nvSpPr>
        <p:spPr bwMode="auto">
          <a:xfrm>
            <a:off x="9890968" y="4862657"/>
            <a:ext cx="514358" cy="513563"/>
          </a:xfrm>
          <a:custGeom>
            <a:avLst/>
            <a:gdLst>
              <a:gd name="connsiteX0" fmla="*/ 12438 w 608556"/>
              <a:gd name="connsiteY0" fmla="*/ 316909 h 607614"/>
              <a:gd name="connsiteX1" fmla="*/ 596024 w 608556"/>
              <a:gd name="connsiteY1" fmla="*/ 316909 h 607614"/>
              <a:gd name="connsiteX2" fmla="*/ 608556 w 608556"/>
              <a:gd name="connsiteY2" fmla="*/ 329424 h 607614"/>
              <a:gd name="connsiteX3" fmla="*/ 596024 w 608556"/>
              <a:gd name="connsiteY3" fmla="*/ 341846 h 607614"/>
              <a:gd name="connsiteX4" fmla="*/ 316764 w 608556"/>
              <a:gd name="connsiteY4" fmla="*/ 341846 h 607614"/>
              <a:gd name="connsiteX5" fmla="*/ 316764 w 608556"/>
              <a:gd name="connsiteY5" fmla="*/ 500244 h 607614"/>
              <a:gd name="connsiteX6" fmla="*/ 414495 w 608556"/>
              <a:gd name="connsiteY6" fmla="*/ 585795 h 607614"/>
              <a:gd name="connsiteX7" fmla="*/ 415618 w 608556"/>
              <a:gd name="connsiteY7" fmla="*/ 603353 h 607614"/>
              <a:gd name="connsiteX8" fmla="*/ 406265 w 608556"/>
              <a:gd name="connsiteY8" fmla="*/ 607556 h 607614"/>
              <a:gd name="connsiteX9" fmla="*/ 398035 w 608556"/>
              <a:gd name="connsiteY9" fmla="*/ 604474 h 607614"/>
              <a:gd name="connsiteX10" fmla="*/ 316764 w 608556"/>
              <a:gd name="connsiteY10" fmla="*/ 533400 h 607614"/>
              <a:gd name="connsiteX11" fmla="*/ 316764 w 608556"/>
              <a:gd name="connsiteY11" fmla="*/ 594107 h 607614"/>
              <a:gd name="connsiteX12" fmla="*/ 304231 w 608556"/>
              <a:gd name="connsiteY12" fmla="*/ 606622 h 607614"/>
              <a:gd name="connsiteX13" fmla="*/ 291793 w 608556"/>
              <a:gd name="connsiteY13" fmla="*/ 594107 h 607614"/>
              <a:gd name="connsiteX14" fmla="*/ 291793 w 608556"/>
              <a:gd name="connsiteY14" fmla="*/ 533400 h 607614"/>
              <a:gd name="connsiteX15" fmla="*/ 210521 w 608556"/>
              <a:gd name="connsiteY15" fmla="*/ 604474 h 607614"/>
              <a:gd name="connsiteX16" fmla="*/ 192938 w 608556"/>
              <a:gd name="connsiteY16" fmla="*/ 603353 h 607614"/>
              <a:gd name="connsiteX17" fmla="*/ 194061 w 608556"/>
              <a:gd name="connsiteY17" fmla="*/ 585795 h 607614"/>
              <a:gd name="connsiteX18" fmla="*/ 291793 w 608556"/>
              <a:gd name="connsiteY18" fmla="*/ 500244 h 607614"/>
              <a:gd name="connsiteX19" fmla="*/ 291793 w 608556"/>
              <a:gd name="connsiteY19" fmla="*/ 341846 h 607614"/>
              <a:gd name="connsiteX20" fmla="*/ 12438 w 608556"/>
              <a:gd name="connsiteY20" fmla="*/ 341846 h 607614"/>
              <a:gd name="connsiteX21" fmla="*/ 0 w 608556"/>
              <a:gd name="connsiteY21" fmla="*/ 329424 h 607614"/>
              <a:gd name="connsiteX22" fmla="*/ 12438 w 608556"/>
              <a:gd name="connsiteY22" fmla="*/ 316909 h 607614"/>
              <a:gd name="connsiteX23" fmla="*/ 278583 w 608556"/>
              <a:gd name="connsiteY23" fmla="*/ 124789 h 607614"/>
              <a:gd name="connsiteX24" fmla="*/ 278583 w 608556"/>
              <a:gd name="connsiteY24" fmla="*/ 169701 h 607614"/>
              <a:gd name="connsiteX25" fmla="*/ 317489 w 608556"/>
              <a:gd name="connsiteY25" fmla="*/ 150466 h 607614"/>
              <a:gd name="connsiteX26" fmla="*/ 260252 w 608556"/>
              <a:gd name="connsiteY26" fmla="*/ 90708 h 607614"/>
              <a:gd name="connsiteX27" fmla="*/ 272972 w 608556"/>
              <a:gd name="connsiteY27" fmla="*/ 91268 h 607614"/>
              <a:gd name="connsiteX28" fmla="*/ 349287 w 608556"/>
              <a:gd name="connsiteY28" fmla="*/ 141596 h 607614"/>
              <a:gd name="connsiteX29" fmla="*/ 354898 w 608556"/>
              <a:gd name="connsiteY29" fmla="*/ 152801 h 607614"/>
              <a:gd name="connsiteX30" fmla="*/ 347977 w 608556"/>
              <a:gd name="connsiteY30" fmla="*/ 163165 h 607614"/>
              <a:gd name="connsiteX31" fmla="*/ 271662 w 608556"/>
              <a:gd name="connsiteY31" fmla="*/ 201075 h 607614"/>
              <a:gd name="connsiteX32" fmla="*/ 266051 w 608556"/>
              <a:gd name="connsiteY32" fmla="*/ 202382 h 607614"/>
              <a:gd name="connsiteX33" fmla="*/ 259504 w 608556"/>
              <a:gd name="connsiteY33" fmla="*/ 200515 h 607614"/>
              <a:gd name="connsiteX34" fmla="*/ 253612 w 608556"/>
              <a:gd name="connsiteY34" fmla="*/ 189870 h 607614"/>
              <a:gd name="connsiteX35" fmla="*/ 253612 w 608556"/>
              <a:gd name="connsiteY35" fmla="*/ 101632 h 607614"/>
              <a:gd name="connsiteX36" fmla="*/ 260252 w 608556"/>
              <a:gd name="connsiteY36" fmla="*/ 90708 h 607614"/>
              <a:gd name="connsiteX37" fmla="*/ 87934 w 608556"/>
              <a:gd name="connsiteY37" fmla="*/ 24932 h 607614"/>
              <a:gd name="connsiteX38" fmla="*/ 87934 w 608556"/>
              <a:gd name="connsiteY38" fmla="*/ 265656 h 607614"/>
              <a:gd name="connsiteX39" fmla="*/ 520692 w 608556"/>
              <a:gd name="connsiteY39" fmla="*/ 265656 h 607614"/>
              <a:gd name="connsiteX40" fmla="*/ 520692 w 608556"/>
              <a:gd name="connsiteY40" fmla="*/ 24932 h 607614"/>
              <a:gd name="connsiteX41" fmla="*/ 75310 w 608556"/>
              <a:gd name="connsiteY41" fmla="*/ 0 h 607614"/>
              <a:gd name="connsiteX42" fmla="*/ 533035 w 608556"/>
              <a:gd name="connsiteY42" fmla="*/ 0 h 607614"/>
              <a:gd name="connsiteX43" fmla="*/ 545471 w 608556"/>
              <a:gd name="connsiteY43" fmla="*/ 12419 h 607614"/>
              <a:gd name="connsiteX44" fmla="*/ 545471 w 608556"/>
              <a:gd name="connsiteY44" fmla="*/ 278076 h 607614"/>
              <a:gd name="connsiteX45" fmla="*/ 533035 w 608556"/>
              <a:gd name="connsiteY45" fmla="*/ 290588 h 607614"/>
              <a:gd name="connsiteX46" fmla="*/ 75310 w 608556"/>
              <a:gd name="connsiteY46" fmla="*/ 290588 h 607614"/>
              <a:gd name="connsiteX47" fmla="*/ 62874 w 608556"/>
              <a:gd name="connsiteY47" fmla="*/ 278076 h 607614"/>
              <a:gd name="connsiteX48" fmla="*/ 62874 w 608556"/>
              <a:gd name="connsiteY48" fmla="*/ 12419 h 607614"/>
              <a:gd name="connsiteX49" fmla="*/ 75310 w 608556"/>
              <a:gd name="connsiteY49" fmla="*/ 0 h 607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608556" h="607614">
                <a:moveTo>
                  <a:pt x="12438" y="316909"/>
                </a:moveTo>
                <a:lnTo>
                  <a:pt x="596024" y="316909"/>
                </a:lnTo>
                <a:cubicBezTo>
                  <a:pt x="602945" y="316909"/>
                  <a:pt x="608556" y="322513"/>
                  <a:pt x="608556" y="329424"/>
                </a:cubicBezTo>
                <a:cubicBezTo>
                  <a:pt x="608556" y="336242"/>
                  <a:pt x="602945" y="341846"/>
                  <a:pt x="596024" y="341846"/>
                </a:cubicBezTo>
                <a:lnTo>
                  <a:pt x="316764" y="341846"/>
                </a:lnTo>
                <a:lnTo>
                  <a:pt x="316764" y="500244"/>
                </a:lnTo>
                <a:lnTo>
                  <a:pt x="414495" y="585795"/>
                </a:lnTo>
                <a:cubicBezTo>
                  <a:pt x="419639" y="590278"/>
                  <a:pt x="420107" y="598123"/>
                  <a:pt x="415618" y="603353"/>
                </a:cubicBezTo>
                <a:cubicBezTo>
                  <a:pt x="413280" y="606061"/>
                  <a:pt x="409726" y="607556"/>
                  <a:pt x="406265" y="607556"/>
                </a:cubicBezTo>
                <a:cubicBezTo>
                  <a:pt x="403273" y="607556"/>
                  <a:pt x="400373" y="606622"/>
                  <a:pt x="398035" y="604474"/>
                </a:cubicBezTo>
                <a:lnTo>
                  <a:pt x="316764" y="533400"/>
                </a:lnTo>
                <a:lnTo>
                  <a:pt x="316764" y="594107"/>
                </a:lnTo>
                <a:cubicBezTo>
                  <a:pt x="316764" y="601018"/>
                  <a:pt x="311152" y="606622"/>
                  <a:pt x="304231" y="606622"/>
                </a:cubicBezTo>
                <a:cubicBezTo>
                  <a:pt x="297404" y="606622"/>
                  <a:pt x="291793" y="601018"/>
                  <a:pt x="291793" y="594107"/>
                </a:cubicBezTo>
                <a:lnTo>
                  <a:pt x="291793" y="533400"/>
                </a:lnTo>
                <a:lnTo>
                  <a:pt x="210521" y="604474"/>
                </a:lnTo>
                <a:cubicBezTo>
                  <a:pt x="205377" y="609050"/>
                  <a:pt x="197427" y="608583"/>
                  <a:pt x="192938" y="603353"/>
                </a:cubicBezTo>
                <a:cubicBezTo>
                  <a:pt x="188262" y="598216"/>
                  <a:pt x="188823" y="590278"/>
                  <a:pt x="194061" y="585795"/>
                </a:cubicBezTo>
                <a:lnTo>
                  <a:pt x="291793" y="500244"/>
                </a:lnTo>
                <a:lnTo>
                  <a:pt x="291793" y="341846"/>
                </a:lnTo>
                <a:lnTo>
                  <a:pt x="12438" y="341846"/>
                </a:lnTo>
                <a:cubicBezTo>
                  <a:pt x="5611" y="341846"/>
                  <a:pt x="0" y="336242"/>
                  <a:pt x="0" y="329424"/>
                </a:cubicBezTo>
                <a:cubicBezTo>
                  <a:pt x="0" y="322513"/>
                  <a:pt x="5611" y="316909"/>
                  <a:pt x="12438" y="316909"/>
                </a:cubicBezTo>
                <a:close/>
                <a:moveTo>
                  <a:pt x="278583" y="124789"/>
                </a:moveTo>
                <a:lnTo>
                  <a:pt x="278583" y="169701"/>
                </a:lnTo>
                <a:lnTo>
                  <a:pt x="317489" y="150466"/>
                </a:lnTo>
                <a:close/>
                <a:moveTo>
                  <a:pt x="260252" y="90708"/>
                </a:moveTo>
                <a:cubicBezTo>
                  <a:pt x="264180" y="88560"/>
                  <a:pt x="269231" y="88653"/>
                  <a:pt x="272972" y="91268"/>
                </a:cubicBezTo>
                <a:lnTo>
                  <a:pt x="349287" y="141596"/>
                </a:lnTo>
                <a:cubicBezTo>
                  <a:pt x="353028" y="144117"/>
                  <a:pt x="355085" y="148319"/>
                  <a:pt x="354898" y="152801"/>
                </a:cubicBezTo>
                <a:cubicBezTo>
                  <a:pt x="354618" y="157283"/>
                  <a:pt x="351999" y="161111"/>
                  <a:pt x="347977" y="163165"/>
                </a:cubicBezTo>
                <a:lnTo>
                  <a:pt x="271662" y="201075"/>
                </a:lnTo>
                <a:cubicBezTo>
                  <a:pt x="269979" y="202009"/>
                  <a:pt x="267921" y="202382"/>
                  <a:pt x="266051" y="202382"/>
                </a:cubicBezTo>
                <a:cubicBezTo>
                  <a:pt x="263806" y="202382"/>
                  <a:pt x="261468" y="201728"/>
                  <a:pt x="259504" y="200515"/>
                </a:cubicBezTo>
                <a:cubicBezTo>
                  <a:pt x="255857" y="198274"/>
                  <a:pt x="253612" y="194259"/>
                  <a:pt x="253612" y="189870"/>
                </a:cubicBezTo>
                <a:lnTo>
                  <a:pt x="253612" y="101632"/>
                </a:lnTo>
                <a:cubicBezTo>
                  <a:pt x="253612" y="97057"/>
                  <a:pt x="256137" y="92762"/>
                  <a:pt x="260252" y="90708"/>
                </a:cubicBezTo>
                <a:close/>
                <a:moveTo>
                  <a:pt x="87934" y="24932"/>
                </a:moveTo>
                <a:lnTo>
                  <a:pt x="87934" y="265656"/>
                </a:lnTo>
                <a:lnTo>
                  <a:pt x="520692" y="265656"/>
                </a:lnTo>
                <a:lnTo>
                  <a:pt x="520692" y="24932"/>
                </a:lnTo>
                <a:close/>
                <a:moveTo>
                  <a:pt x="75310" y="0"/>
                </a:moveTo>
                <a:lnTo>
                  <a:pt x="533035" y="0"/>
                </a:lnTo>
                <a:cubicBezTo>
                  <a:pt x="539861" y="0"/>
                  <a:pt x="545471" y="5603"/>
                  <a:pt x="545471" y="12419"/>
                </a:cubicBezTo>
                <a:lnTo>
                  <a:pt x="545471" y="278076"/>
                </a:lnTo>
                <a:cubicBezTo>
                  <a:pt x="545471" y="284985"/>
                  <a:pt x="540048" y="290588"/>
                  <a:pt x="533035" y="290588"/>
                </a:cubicBezTo>
                <a:lnTo>
                  <a:pt x="75310" y="290588"/>
                </a:lnTo>
                <a:cubicBezTo>
                  <a:pt x="68484" y="290588"/>
                  <a:pt x="62874" y="284985"/>
                  <a:pt x="62874" y="278076"/>
                </a:cubicBezTo>
                <a:lnTo>
                  <a:pt x="62874" y="12419"/>
                </a:lnTo>
                <a:cubicBezTo>
                  <a:pt x="62874" y="5603"/>
                  <a:pt x="68484" y="0"/>
                  <a:pt x="753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" name="î$ḻîḑe">
            <a:extLst>
              <a:ext uri="{FF2B5EF4-FFF2-40B4-BE49-F238E27FC236}">
                <a16:creationId xmlns:a16="http://schemas.microsoft.com/office/drawing/2014/main" id="{B91033F2-A93F-4941-9416-49F0BEDA427B}"/>
              </a:ext>
            </a:extLst>
          </p:cNvPr>
          <p:cNvSpPr>
            <a:spLocks/>
          </p:cNvSpPr>
          <p:nvPr/>
        </p:nvSpPr>
        <p:spPr bwMode="auto">
          <a:xfrm>
            <a:off x="2447212" y="2745618"/>
            <a:ext cx="2642096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24" name="îṥļíḓé">
            <a:extLst>
              <a:ext uri="{FF2B5EF4-FFF2-40B4-BE49-F238E27FC236}">
                <a16:creationId xmlns:a16="http://schemas.microsoft.com/office/drawing/2014/main" id="{5AAF3C97-2D40-4A44-B4C4-CDEF310312D4}"/>
              </a:ext>
            </a:extLst>
          </p:cNvPr>
          <p:cNvSpPr txBox="1">
            <a:spLocks/>
          </p:cNvSpPr>
          <p:nvPr/>
        </p:nvSpPr>
        <p:spPr bwMode="auto">
          <a:xfrm>
            <a:off x="2447212" y="2407534"/>
            <a:ext cx="2642096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1"/>
                </a:solidFill>
              </a:rPr>
              <a:t>标题文本预设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21" name="íś1iḍê">
            <a:extLst>
              <a:ext uri="{FF2B5EF4-FFF2-40B4-BE49-F238E27FC236}">
                <a16:creationId xmlns:a16="http://schemas.microsoft.com/office/drawing/2014/main" id="{DD22BE08-3E13-4C2B-A0A7-995399D6C1FB}"/>
              </a:ext>
            </a:extLst>
          </p:cNvPr>
          <p:cNvSpPr>
            <a:spLocks/>
          </p:cNvSpPr>
          <p:nvPr/>
        </p:nvSpPr>
        <p:spPr bwMode="auto">
          <a:xfrm>
            <a:off x="2447212" y="4337876"/>
            <a:ext cx="2642096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22" name="íślîďe">
            <a:extLst>
              <a:ext uri="{FF2B5EF4-FFF2-40B4-BE49-F238E27FC236}">
                <a16:creationId xmlns:a16="http://schemas.microsoft.com/office/drawing/2014/main" id="{228853E5-E65E-4E18-8F81-15B7FB3B93EF}"/>
              </a:ext>
            </a:extLst>
          </p:cNvPr>
          <p:cNvSpPr txBox="1">
            <a:spLocks/>
          </p:cNvSpPr>
          <p:nvPr/>
        </p:nvSpPr>
        <p:spPr bwMode="auto">
          <a:xfrm>
            <a:off x="2447212" y="3999792"/>
            <a:ext cx="2642096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2"/>
                </a:solidFill>
              </a:rPr>
              <a:t>标题文本预设</a:t>
            </a:r>
            <a:endParaRPr lang="zh-CN" altLang="en-US" sz="1800" b="1" dirty="0">
              <a:solidFill>
                <a:schemeClr val="accent2"/>
              </a:solidFill>
            </a:endParaRPr>
          </a:p>
        </p:txBody>
      </p:sp>
      <p:sp>
        <p:nvSpPr>
          <p:cNvPr id="19" name="ïṩľíďe">
            <a:extLst>
              <a:ext uri="{FF2B5EF4-FFF2-40B4-BE49-F238E27FC236}">
                <a16:creationId xmlns:a16="http://schemas.microsoft.com/office/drawing/2014/main" id="{D85E9BB8-42D7-4B8D-9D6B-5139D3B6C736}"/>
              </a:ext>
            </a:extLst>
          </p:cNvPr>
          <p:cNvSpPr>
            <a:spLocks/>
          </p:cNvSpPr>
          <p:nvPr/>
        </p:nvSpPr>
        <p:spPr bwMode="auto">
          <a:xfrm>
            <a:off x="6822824" y="2745618"/>
            <a:ext cx="2642096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rmAutofit/>
          </a:bodyPr>
          <a:lstStyle/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20" name="îšḷíḋè">
            <a:extLst>
              <a:ext uri="{FF2B5EF4-FFF2-40B4-BE49-F238E27FC236}">
                <a16:creationId xmlns:a16="http://schemas.microsoft.com/office/drawing/2014/main" id="{21022630-F881-46EA-AB8A-9B61FA38AE6B}"/>
              </a:ext>
            </a:extLst>
          </p:cNvPr>
          <p:cNvSpPr txBox="1">
            <a:spLocks/>
          </p:cNvSpPr>
          <p:nvPr/>
        </p:nvSpPr>
        <p:spPr bwMode="auto">
          <a:xfrm>
            <a:off x="6822824" y="2407534"/>
            <a:ext cx="2642096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/>
          </a:bodyPr>
          <a:lstStyle/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3"/>
                </a:solidFill>
              </a:rPr>
              <a:t>标题文本预设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sp>
        <p:nvSpPr>
          <p:cNvPr id="17" name="îṣľiďè">
            <a:extLst>
              <a:ext uri="{FF2B5EF4-FFF2-40B4-BE49-F238E27FC236}">
                <a16:creationId xmlns:a16="http://schemas.microsoft.com/office/drawing/2014/main" id="{A5997500-6470-4C66-8D1B-ED6085BB7DAB}"/>
              </a:ext>
            </a:extLst>
          </p:cNvPr>
          <p:cNvSpPr>
            <a:spLocks/>
          </p:cNvSpPr>
          <p:nvPr/>
        </p:nvSpPr>
        <p:spPr bwMode="auto">
          <a:xfrm>
            <a:off x="6898198" y="4337876"/>
            <a:ext cx="2642096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rmAutofit/>
          </a:bodyPr>
          <a:lstStyle/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18" name="işḷíḋe">
            <a:extLst>
              <a:ext uri="{FF2B5EF4-FFF2-40B4-BE49-F238E27FC236}">
                <a16:creationId xmlns:a16="http://schemas.microsoft.com/office/drawing/2014/main" id="{7632C996-DEEA-44D3-81C3-7EE2E7A188FF}"/>
              </a:ext>
            </a:extLst>
          </p:cNvPr>
          <p:cNvSpPr txBox="1">
            <a:spLocks/>
          </p:cNvSpPr>
          <p:nvPr/>
        </p:nvSpPr>
        <p:spPr bwMode="auto">
          <a:xfrm>
            <a:off x="6898198" y="3999792"/>
            <a:ext cx="2642096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/>
          </a:bodyPr>
          <a:lstStyle/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4"/>
                </a:solidFill>
              </a:rPr>
              <a:t>标题文本预设</a:t>
            </a:r>
            <a:endParaRPr lang="zh-CN" altLang="en-US" sz="18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85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6" name="îŝ1idé"/>
          <p:cNvSpPr>
            <a:spLocks/>
          </p:cNvSpPr>
          <p:nvPr/>
        </p:nvSpPr>
        <p:spPr bwMode="auto">
          <a:xfrm>
            <a:off x="5247084" y="2417862"/>
            <a:ext cx="2010966" cy="2011561"/>
          </a:xfrm>
          <a:prstGeom prst="ellipse">
            <a:avLst/>
          </a:prstGeom>
          <a:solidFill>
            <a:schemeClr val="bg2">
              <a:alpha val="1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ï$ľîḑe"/>
          <p:cNvSpPr>
            <a:spLocks/>
          </p:cNvSpPr>
          <p:nvPr/>
        </p:nvSpPr>
        <p:spPr bwMode="auto">
          <a:xfrm flipH="1">
            <a:off x="6330553" y="2154138"/>
            <a:ext cx="129183" cy="65663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ïşļîďè"/>
          <p:cNvSpPr>
            <a:spLocks/>
          </p:cNvSpPr>
          <p:nvPr/>
        </p:nvSpPr>
        <p:spPr bwMode="auto">
          <a:xfrm flipH="1">
            <a:off x="6641307" y="2589312"/>
            <a:ext cx="548878" cy="429816"/>
          </a:xfrm>
          <a:prstGeom prst="line">
            <a:avLst/>
          </a:prstGeom>
          <a:noFill/>
          <a:ln w="12700" cap="flat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îŝľïḍê"/>
          <p:cNvSpPr>
            <a:spLocks/>
          </p:cNvSpPr>
          <p:nvPr/>
        </p:nvSpPr>
        <p:spPr bwMode="auto">
          <a:xfrm flipH="1">
            <a:off x="6816328" y="3434655"/>
            <a:ext cx="800696" cy="0"/>
          </a:xfrm>
          <a:prstGeom prst="line">
            <a:avLst/>
          </a:prstGeom>
          <a:noFill/>
          <a:ln w="12700" cap="flat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" name="íṣľîḋe"/>
          <p:cNvSpPr>
            <a:spLocks/>
          </p:cNvSpPr>
          <p:nvPr/>
        </p:nvSpPr>
        <p:spPr bwMode="auto">
          <a:xfrm rot="10800000">
            <a:off x="6640115" y="3863281"/>
            <a:ext cx="614363" cy="407789"/>
          </a:xfrm>
          <a:prstGeom prst="line">
            <a:avLst/>
          </a:prstGeom>
          <a:noFill/>
          <a:ln w="12700" cap="flat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iṥḻíḑe"/>
          <p:cNvSpPr>
            <a:spLocks/>
          </p:cNvSpPr>
          <p:nvPr/>
        </p:nvSpPr>
        <p:spPr bwMode="auto">
          <a:xfrm rot="10800000">
            <a:off x="6365081" y="4046637"/>
            <a:ext cx="94655" cy="616148"/>
          </a:xfrm>
          <a:prstGeom prst="line">
            <a:avLst/>
          </a:prstGeom>
          <a:noFill/>
          <a:ln w="12700" cap="flat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" name="ïSľïde"/>
          <p:cNvSpPr>
            <a:spLocks/>
          </p:cNvSpPr>
          <p:nvPr/>
        </p:nvSpPr>
        <p:spPr bwMode="auto">
          <a:xfrm rot="10800000" flipH="1">
            <a:off x="5591770" y="3974604"/>
            <a:ext cx="382786" cy="610196"/>
          </a:xfrm>
          <a:prstGeom prst="line">
            <a:avLst/>
          </a:prstGeom>
          <a:noFill/>
          <a:ln w="127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" name="ísľîdé"/>
          <p:cNvSpPr>
            <a:spLocks/>
          </p:cNvSpPr>
          <p:nvPr/>
        </p:nvSpPr>
        <p:spPr bwMode="auto">
          <a:xfrm rot="10800000" flipH="1">
            <a:off x="5051227" y="3625751"/>
            <a:ext cx="705445" cy="217884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îšļïḋé"/>
          <p:cNvSpPr>
            <a:spLocks/>
          </p:cNvSpPr>
          <p:nvPr/>
        </p:nvSpPr>
        <p:spPr bwMode="auto">
          <a:xfrm>
            <a:off x="5050036" y="2991743"/>
            <a:ext cx="709613" cy="151805"/>
          </a:xfrm>
          <a:prstGeom prst="line">
            <a:avLst/>
          </a:prstGeom>
          <a:noFill/>
          <a:ln w="12700" cap="flat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iṣliḓè"/>
          <p:cNvSpPr>
            <a:spLocks/>
          </p:cNvSpPr>
          <p:nvPr/>
        </p:nvSpPr>
        <p:spPr bwMode="auto">
          <a:xfrm>
            <a:off x="5590580" y="2357735"/>
            <a:ext cx="388144" cy="517922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íṡḻíḑe"/>
          <p:cNvSpPr>
            <a:spLocks/>
          </p:cNvSpPr>
          <p:nvPr/>
        </p:nvSpPr>
        <p:spPr bwMode="auto">
          <a:xfrm>
            <a:off x="5504747" y="2675501"/>
            <a:ext cx="1495640" cy="14962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íṣľîḓê"/>
          <p:cNvSpPr>
            <a:spLocks/>
          </p:cNvSpPr>
          <p:nvPr/>
        </p:nvSpPr>
        <p:spPr bwMode="auto">
          <a:xfrm>
            <a:off x="5582245" y="2753022"/>
            <a:ext cx="1340644" cy="1340644"/>
          </a:xfrm>
          <a:prstGeom prst="ellipse">
            <a:avLst/>
          </a:prstGeom>
          <a:solidFill>
            <a:srgbClr val="FFFFFF"/>
          </a:solidFill>
          <a:ln w="9525" cap="flat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iŝļiḍè"/>
          <p:cNvSpPr>
            <a:spLocks/>
          </p:cNvSpPr>
          <p:nvPr/>
        </p:nvSpPr>
        <p:spPr bwMode="auto">
          <a:xfrm>
            <a:off x="7965281" y="2233910"/>
            <a:ext cx="12239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zh-CN" altLang="en-US" sz="900"/>
              <a:t>标题文本预设</a:t>
            </a:r>
          </a:p>
        </p:txBody>
      </p:sp>
      <p:sp>
        <p:nvSpPr>
          <p:cNvPr id="19" name="îṧļïďè"/>
          <p:cNvSpPr>
            <a:spLocks/>
          </p:cNvSpPr>
          <p:nvPr/>
        </p:nvSpPr>
        <p:spPr bwMode="auto">
          <a:xfrm>
            <a:off x="8346281" y="3281660"/>
            <a:ext cx="12239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zh-CN" altLang="en-US" sz="900"/>
              <a:t>标题文本预设</a:t>
            </a:r>
          </a:p>
        </p:txBody>
      </p:sp>
      <p:sp>
        <p:nvSpPr>
          <p:cNvPr id="20" name="í$ľíḋê"/>
          <p:cNvSpPr>
            <a:spLocks/>
          </p:cNvSpPr>
          <p:nvPr/>
        </p:nvSpPr>
        <p:spPr bwMode="auto">
          <a:xfrm>
            <a:off x="7993855" y="4338935"/>
            <a:ext cx="12239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zh-CN" altLang="en-US" sz="900"/>
              <a:t>标题文本预设</a:t>
            </a:r>
          </a:p>
        </p:txBody>
      </p:sp>
      <p:sp>
        <p:nvSpPr>
          <p:cNvPr id="21" name="ïšlïḓé"/>
          <p:cNvSpPr>
            <a:spLocks/>
          </p:cNvSpPr>
          <p:nvPr/>
        </p:nvSpPr>
        <p:spPr bwMode="auto">
          <a:xfrm>
            <a:off x="7027069" y="5029498"/>
            <a:ext cx="12239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zh-CN" altLang="en-US" sz="900"/>
              <a:t>标题文本预设</a:t>
            </a:r>
          </a:p>
        </p:txBody>
      </p:sp>
      <p:sp>
        <p:nvSpPr>
          <p:cNvPr id="22" name="íSľíḍè"/>
          <p:cNvSpPr>
            <a:spLocks/>
          </p:cNvSpPr>
          <p:nvPr/>
        </p:nvSpPr>
        <p:spPr bwMode="auto">
          <a:xfrm>
            <a:off x="3781261" y="4698206"/>
            <a:ext cx="12239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r"/>
            <a:r>
              <a:rPr lang="zh-CN" altLang="en-US" sz="900"/>
              <a:t>标题文本预设</a:t>
            </a:r>
          </a:p>
        </p:txBody>
      </p:sp>
      <p:sp>
        <p:nvSpPr>
          <p:cNvPr id="23" name="is1ïďè"/>
          <p:cNvSpPr>
            <a:spLocks/>
          </p:cNvSpPr>
          <p:nvPr/>
        </p:nvSpPr>
        <p:spPr bwMode="auto">
          <a:xfrm>
            <a:off x="3067752" y="3876359"/>
            <a:ext cx="12239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r"/>
            <a:r>
              <a:rPr lang="zh-CN" altLang="en-US" sz="900"/>
              <a:t>标题文本预设</a:t>
            </a:r>
          </a:p>
        </p:txBody>
      </p:sp>
      <p:sp>
        <p:nvSpPr>
          <p:cNvPr id="24" name="ïşlïḍê"/>
          <p:cNvSpPr>
            <a:spLocks/>
          </p:cNvSpPr>
          <p:nvPr/>
        </p:nvSpPr>
        <p:spPr bwMode="auto">
          <a:xfrm>
            <a:off x="2917031" y="2672060"/>
            <a:ext cx="12239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r"/>
            <a:r>
              <a:rPr lang="zh-CN" altLang="en-US" sz="900"/>
              <a:t>标题文本预设</a:t>
            </a:r>
          </a:p>
        </p:txBody>
      </p:sp>
      <p:sp>
        <p:nvSpPr>
          <p:cNvPr id="25" name="ïṩľîdè"/>
          <p:cNvSpPr>
            <a:spLocks/>
          </p:cNvSpPr>
          <p:nvPr/>
        </p:nvSpPr>
        <p:spPr bwMode="auto">
          <a:xfrm>
            <a:off x="3836194" y="1810048"/>
            <a:ext cx="12239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r"/>
            <a:r>
              <a:rPr lang="zh-CN" altLang="en-US" sz="900"/>
              <a:t>标题文本预设</a:t>
            </a:r>
          </a:p>
        </p:txBody>
      </p:sp>
      <p:sp>
        <p:nvSpPr>
          <p:cNvPr id="26" name="îşlíḓê"/>
          <p:cNvSpPr>
            <a:spLocks/>
          </p:cNvSpPr>
          <p:nvPr/>
        </p:nvSpPr>
        <p:spPr bwMode="auto">
          <a:xfrm>
            <a:off x="7022306" y="1562398"/>
            <a:ext cx="12239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zh-CN" altLang="en-US" sz="900"/>
              <a:t>标题文本预设</a:t>
            </a:r>
          </a:p>
        </p:txBody>
      </p:sp>
      <p:sp>
        <p:nvSpPr>
          <p:cNvPr id="53" name="îS1ïďè"/>
          <p:cNvSpPr>
            <a:spLocks/>
          </p:cNvSpPr>
          <p:nvPr/>
        </p:nvSpPr>
        <p:spPr bwMode="auto">
          <a:xfrm>
            <a:off x="7429500" y="3025676"/>
            <a:ext cx="807244" cy="806649"/>
          </a:xfrm>
          <a:prstGeom prst="ellipse">
            <a:avLst/>
          </a:prstGeom>
          <a:solidFill>
            <a:schemeClr val="accent5"/>
          </a:solidFill>
          <a:ln w="12700"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ï$liḑê"/>
          <p:cNvSpPr/>
          <p:nvPr/>
        </p:nvSpPr>
        <p:spPr>
          <a:xfrm>
            <a:off x="7675348" y="3225770"/>
            <a:ext cx="334473" cy="370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63" h="21516" extrusionOk="0">
                <a:moveTo>
                  <a:pt x="10835" y="22"/>
                </a:moveTo>
                <a:cubicBezTo>
                  <a:pt x="9117" y="-84"/>
                  <a:pt x="7222" y="190"/>
                  <a:pt x="5501" y="840"/>
                </a:cubicBezTo>
                <a:cubicBezTo>
                  <a:pt x="5634" y="1086"/>
                  <a:pt x="6275" y="967"/>
                  <a:pt x="7049" y="908"/>
                </a:cubicBezTo>
                <a:cubicBezTo>
                  <a:pt x="7871" y="846"/>
                  <a:pt x="8149" y="1283"/>
                  <a:pt x="8149" y="1283"/>
                </a:cubicBezTo>
                <a:lnTo>
                  <a:pt x="8765" y="2664"/>
                </a:lnTo>
                <a:cubicBezTo>
                  <a:pt x="10272" y="2601"/>
                  <a:pt x="11984" y="4484"/>
                  <a:pt x="9380" y="6363"/>
                </a:cubicBezTo>
                <a:cubicBezTo>
                  <a:pt x="9654" y="8054"/>
                  <a:pt x="9716" y="8374"/>
                  <a:pt x="9716" y="8374"/>
                </a:cubicBezTo>
                <a:lnTo>
                  <a:pt x="6639" y="9243"/>
                </a:lnTo>
                <a:cubicBezTo>
                  <a:pt x="6228" y="7990"/>
                  <a:pt x="4575" y="8297"/>
                  <a:pt x="4849" y="9550"/>
                </a:cubicBezTo>
                <a:cubicBezTo>
                  <a:pt x="2108" y="10114"/>
                  <a:pt x="1567" y="10113"/>
                  <a:pt x="1567" y="10113"/>
                </a:cubicBezTo>
                <a:lnTo>
                  <a:pt x="75" y="6942"/>
                </a:lnTo>
                <a:cubicBezTo>
                  <a:pt x="24" y="7304"/>
                  <a:pt x="-2" y="7675"/>
                  <a:pt x="0" y="8067"/>
                </a:cubicBezTo>
                <a:cubicBezTo>
                  <a:pt x="29" y="13918"/>
                  <a:pt x="4119" y="16090"/>
                  <a:pt x="3916" y="18738"/>
                </a:cubicBezTo>
                <a:cubicBezTo>
                  <a:pt x="3715" y="21384"/>
                  <a:pt x="3450" y="21516"/>
                  <a:pt x="3450" y="21516"/>
                </a:cubicBezTo>
                <a:lnTo>
                  <a:pt x="14359" y="21516"/>
                </a:lnTo>
                <a:cubicBezTo>
                  <a:pt x="14591" y="20299"/>
                  <a:pt x="14598" y="19908"/>
                  <a:pt x="15236" y="19829"/>
                </a:cubicBezTo>
                <a:cubicBezTo>
                  <a:pt x="15872" y="19750"/>
                  <a:pt x="18776" y="20222"/>
                  <a:pt x="19413" y="18925"/>
                </a:cubicBezTo>
                <a:cubicBezTo>
                  <a:pt x="19760" y="18158"/>
                  <a:pt x="18905" y="17381"/>
                  <a:pt x="19208" y="16777"/>
                </a:cubicBezTo>
                <a:cubicBezTo>
                  <a:pt x="19417" y="16361"/>
                  <a:pt x="19767" y="16165"/>
                  <a:pt x="19525" y="15721"/>
                </a:cubicBezTo>
                <a:cubicBezTo>
                  <a:pt x="19872" y="15527"/>
                  <a:pt x="20044" y="15140"/>
                  <a:pt x="19842" y="14664"/>
                </a:cubicBezTo>
                <a:cubicBezTo>
                  <a:pt x="19639" y="14187"/>
                  <a:pt x="19582" y="13608"/>
                  <a:pt x="20364" y="13556"/>
                </a:cubicBezTo>
                <a:cubicBezTo>
                  <a:pt x="21146" y="13503"/>
                  <a:pt x="21598" y="12873"/>
                  <a:pt x="20960" y="12158"/>
                </a:cubicBezTo>
                <a:cubicBezTo>
                  <a:pt x="20324" y="11443"/>
                  <a:pt x="18915" y="9987"/>
                  <a:pt x="19002" y="9431"/>
                </a:cubicBezTo>
                <a:cubicBezTo>
                  <a:pt x="19090" y="8875"/>
                  <a:pt x="19174" y="8652"/>
                  <a:pt x="18797" y="7010"/>
                </a:cubicBezTo>
                <a:cubicBezTo>
                  <a:pt x="18421" y="5369"/>
                  <a:pt x="18599" y="5607"/>
                  <a:pt x="18107" y="4522"/>
                </a:cubicBezTo>
                <a:cubicBezTo>
                  <a:pt x="17413" y="2298"/>
                  <a:pt x="14230" y="229"/>
                  <a:pt x="10835" y="22"/>
                </a:cubicBezTo>
                <a:close/>
                <a:moveTo>
                  <a:pt x="3711" y="550"/>
                </a:moveTo>
                <a:cubicBezTo>
                  <a:pt x="3672" y="550"/>
                  <a:pt x="3623" y="559"/>
                  <a:pt x="3581" y="567"/>
                </a:cubicBezTo>
                <a:cubicBezTo>
                  <a:pt x="3226" y="634"/>
                  <a:pt x="3025" y="929"/>
                  <a:pt x="2947" y="1181"/>
                </a:cubicBezTo>
                <a:cubicBezTo>
                  <a:pt x="2872" y="1425"/>
                  <a:pt x="2887" y="1757"/>
                  <a:pt x="3133" y="1965"/>
                </a:cubicBezTo>
                <a:lnTo>
                  <a:pt x="3730" y="2476"/>
                </a:lnTo>
                <a:lnTo>
                  <a:pt x="2928" y="2630"/>
                </a:lnTo>
                <a:cubicBezTo>
                  <a:pt x="2928" y="2630"/>
                  <a:pt x="597" y="3073"/>
                  <a:pt x="597" y="3073"/>
                </a:cubicBezTo>
                <a:lnTo>
                  <a:pt x="877" y="4283"/>
                </a:lnTo>
                <a:cubicBezTo>
                  <a:pt x="1096" y="4188"/>
                  <a:pt x="1343" y="4130"/>
                  <a:pt x="1604" y="4130"/>
                </a:cubicBezTo>
                <a:cubicBezTo>
                  <a:pt x="2407" y="4130"/>
                  <a:pt x="3077" y="4595"/>
                  <a:pt x="3226" y="5255"/>
                </a:cubicBezTo>
                <a:cubicBezTo>
                  <a:pt x="3314" y="5638"/>
                  <a:pt x="3207" y="6017"/>
                  <a:pt x="2928" y="6329"/>
                </a:cubicBezTo>
                <a:cubicBezTo>
                  <a:pt x="2610" y="6687"/>
                  <a:pt x="2080" y="6928"/>
                  <a:pt x="1567" y="6942"/>
                </a:cubicBezTo>
                <a:lnTo>
                  <a:pt x="2033" y="9056"/>
                </a:lnTo>
                <a:lnTo>
                  <a:pt x="4028" y="8664"/>
                </a:lnTo>
                <a:cubicBezTo>
                  <a:pt x="3872" y="8341"/>
                  <a:pt x="3843" y="8021"/>
                  <a:pt x="3954" y="7709"/>
                </a:cubicBezTo>
                <a:cubicBezTo>
                  <a:pt x="4126" y="7221"/>
                  <a:pt x="4603" y="6859"/>
                  <a:pt x="5240" y="6738"/>
                </a:cubicBezTo>
                <a:cubicBezTo>
                  <a:pt x="5348" y="6717"/>
                  <a:pt x="5454" y="6704"/>
                  <a:pt x="5557" y="6704"/>
                </a:cubicBezTo>
                <a:cubicBezTo>
                  <a:pt x="6004" y="6704"/>
                  <a:pt x="6421" y="6877"/>
                  <a:pt x="6714" y="7215"/>
                </a:cubicBezTo>
                <a:cubicBezTo>
                  <a:pt x="6930" y="7465"/>
                  <a:pt x="7063" y="7796"/>
                  <a:pt x="7105" y="8118"/>
                </a:cubicBezTo>
                <a:lnTo>
                  <a:pt x="8541" y="7846"/>
                </a:lnTo>
                <a:lnTo>
                  <a:pt x="7944" y="5186"/>
                </a:lnTo>
                <a:lnTo>
                  <a:pt x="7665" y="3993"/>
                </a:lnTo>
                <a:lnTo>
                  <a:pt x="7739" y="4044"/>
                </a:lnTo>
                <a:lnTo>
                  <a:pt x="7665" y="3686"/>
                </a:lnTo>
                <a:lnTo>
                  <a:pt x="7217" y="1794"/>
                </a:lnTo>
                <a:lnTo>
                  <a:pt x="4979" y="2221"/>
                </a:lnTo>
                <a:lnTo>
                  <a:pt x="4140" y="2374"/>
                </a:lnTo>
                <a:lnTo>
                  <a:pt x="4513" y="1658"/>
                </a:lnTo>
                <a:cubicBezTo>
                  <a:pt x="4608" y="1475"/>
                  <a:pt x="4553" y="1188"/>
                  <a:pt x="4383" y="942"/>
                </a:cubicBezTo>
                <a:cubicBezTo>
                  <a:pt x="4209" y="693"/>
                  <a:pt x="3958" y="550"/>
                  <a:pt x="3711" y="550"/>
                </a:cubicBezTo>
                <a:close/>
                <a:moveTo>
                  <a:pt x="9063" y="3550"/>
                </a:moveTo>
                <a:cubicBezTo>
                  <a:pt x="8886" y="3550"/>
                  <a:pt x="8627" y="3607"/>
                  <a:pt x="8410" y="3857"/>
                </a:cubicBezTo>
                <a:lnTo>
                  <a:pt x="8038" y="4300"/>
                </a:lnTo>
                <a:lnTo>
                  <a:pt x="8653" y="4829"/>
                </a:lnTo>
                <a:cubicBezTo>
                  <a:pt x="8728" y="4893"/>
                  <a:pt x="8824" y="4931"/>
                  <a:pt x="8951" y="4931"/>
                </a:cubicBezTo>
                <a:cubicBezTo>
                  <a:pt x="9212" y="4931"/>
                  <a:pt x="9534" y="4777"/>
                  <a:pt x="9716" y="4573"/>
                </a:cubicBezTo>
                <a:cubicBezTo>
                  <a:pt x="9806" y="4473"/>
                  <a:pt x="9889" y="4317"/>
                  <a:pt x="9846" y="4130"/>
                </a:cubicBezTo>
                <a:cubicBezTo>
                  <a:pt x="9760" y="3750"/>
                  <a:pt x="9392" y="3550"/>
                  <a:pt x="9063" y="3550"/>
                </a:cubicBezTo>
                <a:close/>
                <a:moveTo>
                  <a:pt x="12699" y="5476"/>
                </a:moveTo>
                <a:cubicBezTo>
                  <a:pt x="13412" y="5348"/>
                  <a:pt x="13980" y="6314"/>
                  <a:pt x="13520" y="6755"/>
                </a:cubicBezTo>
                <a:lnTo>
                  <a:pt x="15926" y="6311"/>
                </a:lnTo>
                <a:lnTo>
                  <a:pt x="16280" y="7914"/>
                </a:lnTo>
                <a:cubicBezTo>
                  <a:pt x="15718" y="7789"/>
                  <a:pt x="14950" y="8151"/>
                  <a:pt x="15086" y="8783"/>
                </a:cubicBezTo>
                <a:cubicBezTo>
                  <a:pt x="15222" y="9416"/>
                  <a:pt x="15877" y="9720"/>
                  <a:pt x="16522" y="9192"/>
                </a:cubicBezTo>
                <a:lnTo>
                  <a:pt x="16951" y="11204"/>
                </a:lnTo>
                <a:cubicBezTo>
                  <a:pt x="16951" y="11204"/>
                  <a:pt x="14508" y="11647"/>
                  <a:pt x="14508" y="11647"/>
                </a:cubicBezTo>
                <a:cubicBezTo>
                  <a:pt x="14822" y="11196"/>
                  <a:pt x="14363" y="10309"/>
                  <a:pt x="13651" y="10436"/>
                </a:cubicBezTo>
                <a:cubicBezTo>
                  <a:pt x="12940" y="10563"/>
                  <a:pt x="12758" y="11543"/>
                  <a:pt x="13371" y="11902"/>
                </a:cubicBezTo>
                <a:lnTo>
                  <a:pt x="11599" y="12226"/>
                </a:lnTo>
                <a:lnTo>
                  <a:pt x="11208" y="10385"/>
                </a:lnTo>
                <a:cubicBezTo>
                  <a:pt x="10731" y="10846"/>
                  <a:pt x="9705" y="10593"/>
                  <a:pt x="9567" y="9942"/>
                </a:cubicBezTo>
                <a:cubicBezTo>
                  <a:pt x="9427" y="9290"/>
                  <a:pt x="10348" y="8781"/>
                  <a:pt x="10891" y="9022"/>
                </a:cubicBezTo>
                <a:lnTo>
                  <a:pt x="10499" y="7249"/>
                </a:lnTo>
                <a:lnTo>
                  <a:pt x="12327" y="6925"/>
                </a:lnTo>
                <a:cubicBezTo>
                  <a:pt x="11693" y="6456"/>
                  <a:pt x="11986" y="5603"/>
                  <a:pt x="12699" y="5476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íṣľïḋè"/>
          <p:cNvSpPr>
            <a:spLocks/>
          </p:cNvSpPr>
          <p:nvPr/>
        </p:nvSpPr>
        <p:spPr bwMode="auto">
          <a:xfrm>
            <a:off x="7059216" y="4044851"/>
            <a:ext cx="806649" cy="806649"/>
          </a:xfrm>
          <a:prstGeom prst="ellipse">
            <a:avLst/>
          </a:prstGeom>
          <a:solidFill>
            <a:schemeClr val="accent4"/>
          </a:solidFill>
          <a:ln w="12700"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ïṧľíde"/>
          <p:cNvSpPr/>
          <p:nvPr/>
        </p:nvSpPr>
        <p:spPr>
          <a:xfrm>
            <a:off x="7272912" y="4267512"/>
            <a:ext cx="370297" cy="329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4" h="21322" extrusionOk="0">
                <a:moveTo>
                  <a:pt x="15566" y="12933"/>
                </a:moveTo>
                <a:lnTo>
                  <a:pt x="13626" y="10651"/>
                </a:lnTo>
                <a:lnTo>
                  <a:pt x="15786" y="7754"/>
                </a:lnTo>
                <a:lnTo>
                  <a:pt x="17359" y="9551"/>
                </a:lnTo>
                <a:cubicBezTo>
                  <a:pt x="17762" y="9931"/>
                  <a:pt x="17945" y="9741"/>
                  <a:pt x="18218" y="9446"/>
                </a:cubicBezTo>
                <a:lnTo>
                  <a:pt x="20412" y="6598"/>
                </a:lnTo>
                <a:cubicBezTo>
                  <a:pt x="21308" y="5478"/>
                  <a:pt x="20046" y="4569"/>
                  <a:pt x="19515" y="5203"/>
                </a:cubicBezTo>
                <a:lnTo>
                  <a:pt x="17779" y="7500"/>
                </a:lnTo>
                <a:lnTo>
                  <a:pt x="15310" y="4668"/>
                </a:lnTo>
                <a:lnTo>
                  <a:pt x="11156" y="4584"/>
                </a:lnTo>
                <a:cubicBezTo>
                  <a:pt x="10827" y="4605"/>
                  <a:pt x="10735" y="4815"/>
                  <a:pt x="10460" y="5175"/>
                </a:cubicBezTo>
                <a:lnTo>
                  <a:pt x="9578" y="6342"/>
                </a:lnTo>
                <a:cubicBezTo>
                  <a:pt x="10185" y="6369"/>
                  <a:pt x="10690" y="6732"/>
                  <a:pt x="10969" y="7089"/>
                </a:cubicBezTo>
                <a:lnTo>
                  <a:pt x="11540" y="6337"/>
                </a:lnTo>
                <a:lnTo>
                  <a:pt x="12840" y="6337"/>
                </a:lnTo>
                <a:lnTo>
                  <a:pt x="11272" y="8444"/>
                </a:lnTo>
                <a:cubicBezTo>
                  <a:pt x="11214" y="8945"/>
                  <a:pt x="10971" y="9456"/>
                  <a:pt x="10348" y="9689"/>
                </a:cubicBezTo>
                <a:lnTo>
                  <a:pt x="10112" y="10004"/>
                </a:lnTo>
                <a:lnTo>
                  <a:pt x="10531" y="10298"/>
                </a:lnTo>
                <a:lnTo>
                  <a:pt x="11690" y="8924"/>
                </a:lnTo>
                <a:cubicBezTo>
                  <a:pt x="12605" y="8078"/>
                  <a:pt x="13610" y="9734"/>
                  <a:pt x="13245" y="10298"/>
                </a:cubicBezTo>
                <a:cubicBezTo>
                  <a:pt x="12977" y="10709"/>
                  <a:pt x="12910" y="10826"/>
                  <a:pt x="11698" y="12582"/>
                </a:cubicBezTo>
                <a:lnTo>
                  <a:pt x="13755" y="14899"/>
                </a:lnTo>
                <a:lnTo>
                  <a:pt x="12821" y="19529"/>
                </a:lnTo>
                <a:cubicBezTo>
                  <a:pt x="12492" y="21093"/>
                  <a:pt x="14267" y="21600"/>
                  <a:pt x="14614" y="20247"/>
                </a:cubicBezTo>
                <a:lnTo>
                  <a:pt x="15858" y="14012"/>
                </a:lnTo>
                <a:cubicBezTo>
                  <a:pt x="15914" y="13567"/>
                  <a:pt x="15932" y="13356"/>
                  <a:pt x="15566" y="12933"/>
                </a:cubicBezTo>
                <a:close/>
                <a:moveTo>
                  <a:pt x="16847" y="5047"/>
                </a:moveTo>
                <a:cubicBezTo>
                  <a:pt x="17695" y="5047"/>
                  <a:pt x="18384" y="4253"/>
                  <a:pt x="18384" y="3273"/>
                </a:cubicBezTo>
                <a:cubicBezTo>
                  <a:pt x="18384" y="2293"/>
                  <a:pt x="17695" y="1497"/>
                  <a:pt x="16847" y="1497"/>
                </a:cubicBezTo>
                <a:cubicBezTo>
                  <a:pt x="15998" y="1497"/>
                  <a:pt x="15310" y="2293"/>
                  <a:pt x="15310" y="3273"/>
                </a:cubicBezTo>
                <a:cubicBezTo>
                  <a:pt x="15310" y="4253"/>
                  <a:pt x="15998" y="5047"/>
                  <a:pt x="16847" y="5047"/>
                </a:cubicBezTo>
                <a:close/>
                <a:moveTo>
                  <a:pt x="9792" y="9488"/>
                </a:moveTo>
                <a:cubicBezTo>
                  <a:pt x="10405" y="9488"/>
                  <a:pt x="10903" y="8913"/>
                  <a:pt x="10903" y="8205"/>
                </a:cubicBezTo>
                <a:cubicBezTo>
                  <a:pt x="10903" y="7497"/>
                  <a:pt x="10405" y="6923"/>
                  <a:pt x="9792" y="6923"/>
                </a:cubicBezTo>
                <a:cubicBezTo>
                  <a:pt x="9179" y="6923"/>
                  <a:pt x="8682" y="7497"/>
                  <a:pt x="8682" y="8205"/>
                </a:cubicBezTo>
                <a:cubicBezTo>
                  <a:pt x="8682" y="8913"/>
                  <a:pt x="9179" y="9488"/>
                  <a:pt x="9792" y="9488"/>
                </a:cubicBezTo>
                <a:close/>
                <a:moveTo>
                  <a:pt x="8867" y="15182"/>
                </a:moveTo>
                <a:lnTo>
                  <a:pt x="7466" y="13533"/>
                </a:lnTo>
                <a:lnTo>
                  <a:pt x="9026" y="11442"/>
                </a:lnTo>
                <a:lnTo>
                  <a:pt x="10163" y="12739"/>
                </a:lnTo>
                <a:cubicBezTo>
                  <a:pt x="10453" y="13014"/>
                  <a:pt x="10585" y="12877"/>
                  <a:pt x="10784" y="12663"/>
                </a:cubicBezTo>
                <a:lnTo>
                  <a:pt x="12488" y="10694"/>
                </a:lnTo>
                <a:cubicBezTo>
                  <a:pt x="13135" y="9884"/>
                  <a:pt x="12224" y="9228"/>
                  <a:pt x="11841" y="9686"/>
                </a:cubicBezTo>
                <a:lnTo>
                  <a:pt x="10466" y="11259"/>
                </a:lnTo>
                <a:lnTo>
                  <a:pt x="8682" y="9213"/>
                </a:lnTo>
                <a:lnTo>
                  <a:pt x="5683" y="9151"/>
                </a:lnTo>
                <a:cubicBezTo>
                  <a:pt x="5444" y="9167"/>
                  <a:pt x="5378" y="9319"/>
                  <a:pt x="5180" y="9579"/>
                </a:cubicBezTo>
                <a:lnTo>
                  <a:pt x="3449" y="11869"/>
                </a:lnTo>
                <a:cubicBezTo>
                  <a:pt x="3013" y="12449"/>
                  <a:pt x="3779" y="13243"/>
                  <a:pt x="4255" y="12663"/>
                </a:cubicBezTo>
                <a:lnTo>
                  <a:pt x="5959" y="10418"/>
                </a:lnTo>
                <a:lnTo>
                  <a:pt x="6898" y="10418"/>
                </a:lnTo>
                <a:lnTo>
                  <a:pt x="3277" y="15289"/>
                </a:lnTo>
                <a:lnTo>
                  <a:pt x="912" y="15289"/>
                </a:lnTo>
                <a:cubicBezTo>
                  <a:pt x="-292" y="15289"/>
                  <a:pt x="-279" y="16847"/>
                  <a:pt x="805" y="16847"/>
                </a:cubicBezTo>
                <a:lnTo>
                  <a:pt x="3818" y="16847"/>
                </a:lnTo>
                <a:cubicBezTo>
                  <a:pt x="4321" y="16847"/>
                  <a:pt x="4466" y="16647"/>
                  <a:pt x="4717" y="16312"/>
                </a:cubicBezTo>
                <a:lnTo>
                  <a:pt x="5920" y="14754"/>
                </a:lnTo>
                <a:lnTo>
                  <a:pt x="7559" y="16602"/>
                </a:lnTo>
                <a:lnTo>
                  <a:pt x="6884" y="19945"/>
                </a:lnTo>
                <a:cubicBezTo>
                  <a:pt x="6646" y="21075"/>
                  <a:pt x="7929" y="21442"/>
                  <a:pt x="8179" y="20465"/>
                </a:cubicBezTo>
                <a:lnTo>
                  <a:pt x="9079" y="15961"/>
                </a:lnTo>
                <a:cubicBezTo>
                  <a:pt x="9118" y="15640"/>
                  <a:pt x="9132" y="15488"/>
                  <a:pt x="8867" y="15182"/>
                </a:cubicBezTo>
                <a:close/>
                <a:moveTo>
                  <a:pt x="11274" y="20400"/>
                </a:moveTo>
                <a:cubicBezTo>
                  <a:pt x="10567" y="20400"/>
                  <a:pt x="9882" y="20298"/>
                  <a:pt x="9225" y="20109"/>
                </a:cubicBezTo>
                <a:lnTo>
                  <a:pt x="9098" y="20747"/>
                </a:lnTo>
                <a:lnTo>
                  <a:pt x="9089" y="20778"/>
                </a:lnTo>
                <a:cubicBezTo>
                  <a:pt x="9071" y="20853"/>
                  <a:pt x="9046" y="20928"/>
                  <a:pt x="9019" y="21001"/>
                </a:cubicBezTo>
                <a:cubicBezTo>
                  <a:pt x="9741" y="21209"/>
                  <a:pt x="10496" y="21322"/>
                  <a:pt x="11274" y="21322"/>
                </a:cubicBezTo>
                <a:cubicBezTo>
                  <a:pt x="11594" y="21322"/>
                  <a:pt x="11911" y="21303"/>
                  <a:pt x="12224" y="21266"/>
                </a:cubicBezTo>
                <a:cubicBezTo>
                  <a:pt x="12056" y="21012"/>
                  <a:pt x="11931" y="20706"/>
                  <a:pt x="11871" y="20373"/>
                </a:cubicBezTo>
                <a:cubicBezTo>
                  <a:pt x="11673" y="20389"/>
                  <a:pt x="11475" y="20400"/>
                  <a:pt x="11274" y="20400"/>
                </a:cubicBezTo>
                <a:close/>
                <a:moveTo>
                  <a:pt x="5165" y="17368"/>
                </a:moveTo>
                <a:cubicBezTo>
                  <a:pt x="5082" y="17458"/>
                  <a:pt x="4982" y="17552"/>
                  <a:pt x="4856" y="17643"/>
                </a:cubicBezTo>
                <a:cubicBezTo>
                  <a:pt x="4733" y="17731"/>
                  <a:pt x="4596" y="17797"/>
                  <a:pt x="4456" y="17845"/>
                </a:cubicBezTo>
                <a:cubicBezTo>
                  <a:pt x="4922" y="18435"/>
                  <a:pt x="5446" y="18963"/>
                  <a:pt x="6014" y="19419"/>
                </a:cubicBezTo>
                <a:lnTo>
                  <a:pt x="6210" y="18448"/>
                </a:lnTo>
                <a:cubicBezTo>
                  <a:pt x="5836" y="18122"/>
                  <a:pt x="5487" y="17759"/>
                  <a:pt x="5165" y="17368"/>
                </a:cubicBezTo>
                <a:close/>
                <a:moveTo>
                  <a:pt x="2841" y="14190"/>
                </a:moveTo>
                <a:lnTo>
                  <a:pt x="3166" y="13753"/>
                </a:lnTo>
                <a:cubicBezTo>
                  <a:pt x="3041" y="13675"/>
                  <a:pt x="2928" y="13577"/>
                  <a:pt x="2828" y="13467"/>
                </a:cubicBezTo>
                <a:cubicBezTo>
                  <a:pt x="2568" y="13176"/>
                  <a:pt x="2372" y="12758"/>
                  <a:pt x="2369" y="12244"/>
                </a:cubicBezTo>
                <a:cubicBezTo>
                  <a:pt x="2365" y="11855"/>
                  <a:pt x="2504" y="11443"/>
                  <a:pt x="2733" y="11147"/>
                </a:cubicBezTo>
                <a:lnTo>
                  <a:pt x="2851" y="10991"/>
                </a:lnTo>
                <a:cubicBezTo>
                  <a:pt x="2848" y="10881"/>
                  <a:pt x="2844" y="10772"/>
                  <a:pt x="2844" y="10660"/>
                </a:cubicBezTo>
                <a:cubicBezTo>
                  <a:pt x="2844" y="5282"/>
                  <a:pt x="6619" y="923"/>
                  <a:pt x="11274" y="923"/>
                </a:cubicBezTo>
                <a:cubicBezTo>
                  <a:pt x="12504" y="923"/>
                  <a:pt x="13672" y="1229"/>
                  <a:pt x="14726" y="1777"/>
                </a:cubicBezTo>
                <a:cubicBezTo>
                  <a:pt x="14872" y="1501"/>
                  <a:pt x="15055" y="1254"/>
                  <a:pt x="15272" y="1049"/>
                </a:cubicBezTo>
                <a:cubicBezTo>
                  <a:pt x="14062" y="377"/>
                  <a:pt x="12706" y="0"/>
                  <a:pt x="11274" y="0"/>
                </a:cubicBezTo>
                <a:cubicBezTo>
                  <a:pt x="6177" y="0"/>
                  <a:pt x="2045" y="4772"/>
                  <a:pt x="2045" y="10660"/>
                </a:cubicBezTo>
                <a:cubicBezTo>
                  <a:pt x="2045" y="11898"/>
                  <a:pt x="2230" y="13085"/>
                  <a:pt x="2566" y="14190"/>
                </a:cubicBezTo>
                <a:cubicBezTo>
                  <a:pt x="2566" y="14190"/>
                  <a:pt x="2841" y="14190"/>
                  <a:pt x="2841" y="14190"/>
                </a:cubicBezTo>
                <a:close/>
                <a:moveTo>
                  <a:pt x="19617" y="9280"/>
                </a:moveTo>
                <a:cubicBezTo>
                  <a:pt x="19672" y="9731"/>
                  <a:pt x="19703" y="10192"/>
                  <a:pt x="19703" y="10660"/>
                </a:cubicBezTo>
                <a:cubicBezTo>
                  <a:pt x="19703" y="14078"/>
                  <a:pt x="18178" y="17083"/>
                  <a:pt x="15874" y="18820"/>
                </a:cubicBezTo>
                <a:lnTo>
                  <a:pt x="15626" y="20063"/>
                </a:lnTo>
                <a:cubicBezTo>
                  <a:pt x="18527" y="18267"/>
                  <a:pt x="20502" y="14730"/>
                  <a:pt x="20502" y="10660"/>
                </a:cubicBezTo>
                <a:cubicBezTo>
                  <a:pt x="20502" y="9886"/>
                  <a:pt x="20428" y="9131"/>
                  <a:pt x="20292" y="8403"/>
                </a:cubicBezTo>
                <a:cubicBezTo>
                  <a:pt x="20292" y="8403"/>
                  <a:pt x="19617" y="9280"/>
                  <a:pt x="19617" y="928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íŝḻiḓè"/>
          <p:cNvSpPr>
            <a:spLocks/>
          </p:cNvSpPr>
          <p:nvPr/>
        </p:nvSpPr>
        <p:spPr bwMode="auto">
          <a:xfrm>
            <a:off x="6116241" y="1461194"/>
            <a:ext cx="806649" cy="806649"/>
          </a:xfrm>
          <a:prstGeom prst="ellipse">
            <a:avLst/>
          </a:prstGeom>
          <a:solidFill>
            <a:schemeClr val="tx2">
              <a:lumMod val="75000"/>
            </a:schemeClr>
          </a:solidFill>
          <a:ln w="12700"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iṧliḋê"/>
          <p:cNvSpPr/>
          <p:nvPr/>
        </p:nvSpPr>
        <p:spPr>
          <a:xfrm>
            <a:off x="6350558" y="1645948"/>
            <a:ext cx="368140" cy="376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022" y="0"/>
                </a:moveTo>
                <a:lnTo>
                  <a:pt x="0" y="14389"/>
                </a:lnTo>
                <a:lnTo>
                  <a:pt x="1893" y="15282"/>
                </a:lnTo>
                <a:cubicBezTo>
                  <a:pt x="3728" y="14859"/>
                  <a:pt x="4916" y="14146"/>
                  <a:pt x="5680" y="13260"/>
                </a:cubicBezTo>
                <a:lnTo>
                  <a:pt x="4613" y="12771"/>
                </a:lnTo>
                <a:lnTo>
                  <a:pt x="6988" y="7919"/>
                </a:lnTo>
                <a:lnTo>
                  <a:pt x="7418" y="9132"/>
                </a:lnTo>
                <a:cubicBezTo>
                  <a:pt x="7882" y="7858"/>
                  <a:pt x="8451" y="6544"/>
                  <a:pt x="9070" y="5678"/>
                </a:cubicBezTo>
                <a:lnTo>
                  <a:pt x="7022" y="0"/>
                </a:lnTo>
                <a:close/>
                <a:moveTo>
                  <a:pt x="6230" y="3235"/>
                </a:moveTo>
                <a:lnTo>
                  <a:pt x="7263" y="3707"/>
                </a:lnTo>
                <a:cubicBezTo>
                  <a:pt x="7273" y="3711"/>
                  <a:pt x="7242" y="3810"/>
                  <a:pt x="7194" y="3909"/>
                </a:cubicBezTo>
                <a:cubicBezTo>
                  <a:pt x="7146" y="4007"/>
                  <a:pt x="7100" y="4083"/>
                  <a:pt x="7091" y="4077"/>
                </a:cubicBezTo>
                <a:lnTo>
                  <a:pt x="6058" y="3589"/>
                </a:lnTo>
                <a:cubicBezTo>
                  <a:pt x="6047" y="3582"/>
                  <a:pt x="6079" y="3504"/>
                  <a:pt x="6127" y="3403"/>
                </a:cubicBezTo>
                <a:cubicBezTo>
                  <a:pt x="6175" y="3304"/>
                  <a:pt x="6219" y="3230"/>
                  <a:pt x="6230" y="3235"/>
                </a:cubicBezTo>
                <a:close/>
                <a:moveTo>
                  <a:pt x="6230" y="3774"/>
                </a:moveTo>
                <a:lnTo>
                  <a:pt x="7263" y="4246"/>
                </a:lnTo>
                <a:cubicBezTo>
                  <a:pt x="7274" y="4251"/>
                  <a:pt x="7243" y="4349"/>
                  <a:pt x="7194" y="4448"/>
                </a:cubicBezTo>
                <a:cubicBezTo>
                  <a:pt x="7146" y="4548"/>
                  <a:pt x="7102" y="4622"/>
                  <a:pt x="7091" y="4617"/>
                </a:cubicBezTo>
                <a:lnTo>
                  <a:pt x="6058" y="4128"/>
                </a:lnTo>
                <a:cubicBezTo>
                  <a:pt x="6047" y="4122"/>
                  <a:pt x="6079" y="4042"/>
                  <a:pt x="6127" y="3943"/>
                </a:cubicBezTo>
                <a:cubicBezTo>
                  <a:pt x="6176" y="3843"/>
                  <a:pt x="6220" y="3769"/>
                  <a:pt x="6230" y="3774"/>
                </a:cubicBezTo>
                <a:close/>
                <a:moveTo>
                  <a:pt x="5680" y="4313"/>
                </a:moveTo>
                <a:lnTo>
                  <a:pt x="6712" y="4802"/>
                </a:lnTo>
                <a:cubicBezTo>
                  <a:pt x="6722" y="4806"/>
                  <a:pt x="6693" y="4889"/>
                  <a:pt x="6644" y="4987"/>
                </a:cubicBezTo>
                <a:cubicBezTo>
                  <a:pt x="6595" y="5087"/>
                  <a:pt x="6550" y="5161"/>
                  <a:pt x="6540" y="5156"/>
                </a:cubicBezTo>
                <a:lnTo>
                  <a:pt x="5508" y="4667"/>
                </a:lnTo>
                <a:cubicBezTo>
                  <a:pt x="5496" y="4662"/>
                  <a:pt x="5527" y="4581"/>
                  <a:pt x="5576" y="4482"/>
                </a:cubicBezTo>
                <a:cubicBezTo>
                  <a:pt x="5625" y="4382"/>
                  <a:pt x="5669" y="4310"/>
                  <a:pt x="5680" y="4313"/>
                </a:cubicBezTo>
                <a:close/>
                <a:moveTo>
                  <a:pt x="13803" y="4313"/>
                </a:moveTo>
                <a:cubicBezTo>
                  <a:pt x="13289" y="4316"/>
                  <a:pt x="12723" y="4519"/>
                  <a:pt x="11893" y="4954"/>
                </a:cubicBezTo>
                <a:cubicBezTo>
                  <a:pt x="10585" y="5594"/>
                  <a:pt x="9753" y="6886"/>
                  <a:pt x="9105" y="8290"/>
                </a:cubicBezTo>
                <a:cubicBezTo>
                  <a:pt x="8578" y="9438"/>
                  <a:pt x="8185" y="10674"/>
                  <a:pt x="7779" y="11744"/>
                </a:cubicBezTo>
                <a:cubicBezTo>
                  <a:pt x="7761" y="11774"/>
                  <a:pt x="7751" y="11810"/>
                  <a:pt x="7745" y="11845"/>
                </a:cubicBezTo>
                <a:cubicBezTo>
                  <a:pt x="7666" y="12052"/>
                  <a:pt x="7585" y="12242"/>
                  <a:pt x="7504" y="12434"/>
                </a:cubicBezTo>
                <a:cubicBezTo>
                  <a:pt x="7011" y="13608"/>
                  <a:pt x="6327" y="14410"/>
                  <a:pt x="5422" y="14995"/>
                </a:cubicBezTo>
                <a:cubicBezTo>
                  <a:pt x="4516" y="15580"/>
                  <a:pt x="3358" y="15945"/>
                  <a:pt x="1910" y="16192"/>
                </a:cubicBezTo>
                <a:cubicBezTo>
                  <a:pt x="1794" y="16211"/>
                  <a:pt x="1706" y="16302"/>
                  <a:pt x="1669" y="16411"/>
                </a:cubicBezTo>
                <a:cubicBezTo>
                  <a:pt x="1633" y="16520"/>
                  <a:pt x="1658" y="16631"/>
                  <a:pt x="1738" y="16714"/>
                </a:cubicBezTo>
                <a:lnTo>
                  <a:pt x="5508" y="20640"/>
                </a:lnTo>
                <a:cubicBezTo>
                  <a:pt x="5588" y="20721"/>
                  <a:pt x="5662" y="20726"/>
                  <a:pt x="5714" y="20741"/>
                </a:cubicBezTo>
                <a:cubicBezTo>
                  <a:pt x="5772" y="20754"/>
                  <a:pt x="5818" y="20757"/>
                  <a:pt x="5869" y="20758"/>
                </a:cubicBezTo>
                <a:cubicBezTo>
                  <a:pt x="6003" y="20756"/>
                  <a:pt x="6153" y="20733"/>
                  <a:pt x="6316" y="20690"/>
                </a:cubicBezTo>
                <a:cubicBezTo>
                  <a:pt x="6560" y="20625"/>
                  <a:pt x="6839" y="20523"/>
                  <a:pt x="7074" y="20353"/>
                </a:cubicBezTo>
                <a:cubicBezTo>
                  <a:pt x="7192" y="20267"/>
                  <a:pt x="7300" y="20162"/>
                  <a:pt x="7384" y="20033"/>
                </a:cubicBezTo>
                <a:cubicBezTo>
                  <a:pt x="7469" y="19905"/>
                  <a:pt x="7521" y="19751"/>
                  <a:pt x="7521" y="19578"/>
                </a:cubicBezTo>
                <a:cubicBezTo>
                  <a:pt x="7521" y="19504"/>
                  <a:pt x="7508" y="19433"/>
                  <a:pt x="7487" y="19359"/>
                </a:cubicBezTo>
                <a:cubicBezTo>
                  <a:pt x="9384" y="18171"/>
                  <a:pt x="10448" y="16652"/>
                  <a:pt x="11187" y="15164"/>
                </a:cubicBezTo>
                <a:cubicBezTo>
                  <a:pt x="11188" y="15354"/>
                  <a:pt x="11204" y="15547"/>
                  <a:pt x="11222" y="15703"/>
                </a:cubicBezTo>
                <a:cubicBezTo>
                  <a:pt x="11232" y="15791"/>
                  <a:pt x="11285" y="15870"/>
                  <a:pt x="11359" y="15922"/>
                </a:cubicBezTo>
                <a:lnTo>
                  <a:pt x="14870" y="18365"/>
                </a:lnTo>
                <a:cubicBezTo>
                  <a:pt x="14900" y="18385"/>
                  <a:pt x="14923" y="18388"/>
                  <a:pt x="14956" y="18399"/>
                </a:cubicBezTo>
                <a:cubicBezTo>
                  <a:pt x="15025" y="18463"/>
                  <a:pt x="15104" y="18529"/>
                  <a:pt x="15180" y="18584"/>
                </a:cubicBezTo>
                <a:cubicBezTo>
                  <a:pt x="15503" y="18823"/>
                  <a:pt x="15902" y="18961"/>
                  <a:pt x="16333" y="18972"/>
                </a:cubicBezTo>
                <a:cubicBezTo>
                  <a:pt x="16370" y="18973"/>
                  <a:pt x="16399" y="18988"/>
                  <a:pt x="16437" y="18988"/>
                </a:cubicBezTo>
                <a:cubicBezTo>
                  <a:pt x="17574" y="18990"/>
                  <a:pt x="18654" y="18469"/>
                  <a:pt x="19517" y="17506"/>
                </a:cubicBezTo>
                <a:cubicBezTo>
                  <a:pt x="20382" y="16543"/>
                  <a:pt x="21037" y="15143"/>
                  <a:pt x="21376" y="13344"/>
                </a:cubicBezTo>
                <a:cubicBezTo>
                  <a:pt x="21519" y="12585"/>
                  <a:pt x="21600" y="11855"/>
                  <a:pt x="21600" y="11171"/>
                </a:cubicBezTo>
                <a:cubicBezTo>
                  <a:pt x="21599" y="9866"/>
                  <a:pt x="21344" y="8709"/>
                  <a:pt x="20808" y="7835"/>
                </a:cubicBezTo>
                <a:cubicBezTo>
                  <a:pt x="20299" y="6997"/>
                  <a:pt x="19508" y="6415"/>
                  <a:pt x="18502" y="6251"/>
                </a:cubicBezTo>
                <a:cubicBezTo>
                  <a:pt x="18461" y="6223"/>
                  <a:pt x="18416" y="6206"/>
                  <a:pt x="18364" y="6200"/>
                </a:cubicBezTo>
                <a:cubicBezTo>
                  <a:pt x="17793" y="6137"/>
                  <a:pt x="16971" y="5774"/>
                  <a:pt x="16247" y="5392"/>
                </a:cubicBezTo>
                <a:cubicBezTo>
                  <a:pt x="15884" y="5202"/>
                  <a:pt x="15540" y="5016"/>
                  <a:pt x="15249" y="4852"/>
                </a:cubicBezTo>
                <a:cubicBezTo>
                  <a:pt x="14956" y="4687"/>
                  <a:pt x="14718" y="4559"/>
                  <a:pt x="14543" y="4482"/>
                </a:cubicBezTo>
                <a:cubicBezTo>
                  <a:pt x="14315" y="4382"/>
                  <a:pt x="14075" y="4312"/>
                  <a:pt x="13803" y="4313"/>
                </a:cubicBezTo>
                <a:close/>
                <a:moveTo>
                  <a:pt x="13390" y="4852"/>
                </a:moveTo>
                <a:cubicBezTo>
                  <a:pt x="13564" y="4853"/>
                  <a:pt x="13719" y="4881"/>
                  <a:pt x="13889" y="4954"/>
                </a:cubicBezTo>
                <a:cubicBezTo>
                  <a:pt x="14003" y="5002"/>
                  <a:pt x="14238" y="5144"/>
                  <a:pt x="14526" y="5307"/>
                </a:cubicBezTo>
                <a:cubicBezTo>
                  <a:pt x="14962" y="5553"/>
                  <a:pt x="15519" y="5871"/>
                  <a:pt x="16110" y="6150"/>
                </a:cubicBezTo>
                <a:cubicBezTo>
                  <a:pt x="16194" y="6190"/>
                  <a:pt x="16283" y="6230"/>
                  <a:pt x="16368" y="6268"/>
                </a:cubicBezTo>
                <a:cubicBezTo>
                  <a:pt x="15621" y="6487"/>
                  <a:pt x="14970" y="6934"/>
                  <a:pt x="14389" y="7498"/>
                </a:cubicBezTo>
                <a:cubicBezTo>
                  <a:pt x="13538" y="8317"/>
                  <a:pt x="12813" y="9396"/>
                  <a:pt x="12134" y="10530"/>
                </a:cubicBezTo>
                <a:cubicBezTo>
                  <a:pt x="11445" y="11691"/>
                  <a:pt x="11023" y="13080"/>
                  <a:pt x="10378" y="14456"/>
                </a:cubicBezTo>
                <a:cubicBezTo>
                  <a:pt x="10324" y="14572"/>
                  <a:pt x="10264" y="14694"/>
                  <a:pt x="10206" y="14810"/>
                </a:cubicBezTo>
                <a:cubicBezTo>
                  <a:pt x="9464" y="16298"/>
                  <a:pt x="8444" y="17732"/>
                  <a:pt x="6523" y="18871"/>
                </a:cubicBezTo>
                <a:cubicBezTo>
                  <a:pt x="6450" y="18914"/>
                  <a:pt x="6405" y="18991"/>
                  <a:pt x="6385" y="19073"/>
                </a:cubicBezTo>
                <a:cubicBezTo>
                  <a:pt x="6365" y="19154"/>
                  <a:pt x="6375" y="19237"/>
                  <a:pt x="6420" y="19309"/>
                </a:cubicBezTo>
                <a:cubicBezTo>
                  <a:pt x="6474" y="19395"/>
                  <a:pt x="6488" y="19454"/>
                  <a:pt x="6489" y="19494"/>
                </a:cubicBezTo>
                <a:cubicBezTo>
                  <a:pt x="6488" y="19546"/>
                  <a:pt x="6462" y="19593"/>
                  <a:pt x="6403" y="19662"/>
                </a:cubicBezTo>
                <a:cubicBezTo>
                  <a:pt x="6315" y="19765"/>
                  <a:pt x="6130" y="19879"/>
                  <a:pt x="5938" y="19949"/>
                </a:cubicBezTo>
                <a:cubicBezTo>
                  <a:pt x="5775" y="20012"/>
                  <a:pt x="5600" y="20043"/>
                  <a:pt x="5508" y="20050"/>
                </a:cubicBezTo>
                <a:lnTo>
                  <a:pt x="2203" y="16613"/>
                </a:lnTo>
                <a:cubicBezTo>
                  <a:pt x="3195" y="16410"/>
                  <a:pt x="4076" y="16145"/>
                  <a:pt x="4836" y="15754"/>
                </a:cubicBezTo>
                <a:lnTo>
                  <a:pt x="6592" y="17371"/>
                </a:lnTo>
                <a:cubicBezTo>
                  <a:pt x="6654" y="17427"/>
                  <a:pt x="6738" y="17455"/>
                  <a:pt x="6816" y="17455"/>
                </a:cubicBezTo>
                <a:cubicBezTo>
                  <a:pt x="6901" y="17455"/>
                  <a:pt x="6993" y="17419"/>
                  <a:pt x="7057" y="17354"/>
                </a:cubicBezTo>
                <a:cubicBezTo>
                  <a:pt x="7177" y="17228"/>
                  <a:pt x="7168" y="17035"/>
                  <a:pt x="7039" y="16916"/>
                </a:cubicBezTo>
                <a:lnTo>
                  <a:pt x="5404" y="15417"/>
                </a:lnTo>
                <a:cubicBezTo>
                  <a:pt x="5716" y="15215"/>
                  <a:pt x="6000" y="14982"/>
                  <a:pt x="6265" y="14726"/>
                </a:cubicBezTo>
                <a:lnTo>
                  <a:pt x="7263" y="15737"/>
                </a:lnTo>
                <a:cubicBezTo>
                  <a:pt x="7325" y="15800"/>
                  <a:pt x="7403" y="15821"/>
                  <a:pt x="7487" y="15821"/>
                </a:cubicBezTo>
                <a:cubicBezTo>
                  <a:pt x="7568" y="15821"/>
                  <a:pt x="7648" y="15797"/>
                  <a:pt x="7711" y="15737"/>
                </a:cubicBezTo>
                <a:cubicBezTo>
                  <a:pt x="7836" y="15616"/>
                  <a:pt x="7833" y="15423"/>
                  <a:pt x="7711" y="15299"/>
                </a:cubicBezTo>
                <a:lnTo>
                  <a:pt x="6695" y="14271"/>
                </a:lnTo>
                <a:cubicBezTo>
                  <a:pt x="6838" y="14098"/>
                  <a:pt x="6965" y="13909"/>
                  <a:pt x="7091" y="13715"/>
                </a:cubicBezTo>
                <a:lnTo>
                  <a:pt x="8089" y="14473"/>
                </a:lnTo>
                <a:cubicBezTo>
                  <a:pt x="8147" y="14517"/>
                  <a:pt x="8227" y="14540"/>
                  <a:pt x="8296" y="14540"/>
                </a:cubicBezTo>
                <a:cubicBezTo>
                  <a:pt x="8392" y="14540"/>
                  <a:pt x="8473" y="14502"/>
                  <a:pt x="8537" y="14422"/>
                </a:cubicBezTo>
                <a:cubicBezTo>
                  <a:pt x="8644" y="14286"/>
                  <a:pt x="8625" y="14091"/>
                  <a:pt x="8485" y="13984"/>
                </a:cubicBezTo>
                <a:lnTo>
                  <a:pt x="7418" y="13176"/>
                </a:lnTo>
                <a:cubicBezTo>
                  <a:pt x="7514" y="12992"/>
                  <a:pt x="7609" y="12788"/>
                  <a:pt x="7693" y="12586"/>
                </a:cubicBezTo>
                <a:cubicBezTo>
                  <a:pt x="7726" y="12512"/>
                  <a:pt x="7749" y="12443"/>
                  <a:pt x="7779" y="12367"/>
                </a:cubicBezTo>
                <a:lnTo>
                  <a:pt x="8520" y="13041"/>
                </a:lnTo>
                <a:cubicBezTo>
                  <a:pt x="8582" y="13098"/>
                  <a:pt x="8666" y="13125"/>
                  <a:pt x="8743" y="13125"/>
                </a:cubicBezTo>
                <a:cubicBezTo>
                  <a:pt x="8829" y="13125"/>
                  <a:pt x="8905" y="13090"/>
                  <a:pt x="8967" y="13024"/>
                </a:cubicBezTo>
                <a:cubicBezTo>
                  <a:pt x="9087" y="12899"/>
                  <a:pt x="9078" y="12705"/>
                  <a:pt x="8950" y="12586"/>
                </a:cubicBezTo>
                <a:lnTo>
                  <a:pt x="8020" y="11727"/>
                </a:lnTo>
                <a:cubicBezTo>
                  <a:pt x="8143" y="11398"/>
                  <a:pt x="8274" y="11059"/>
                  <a:pt x="8399" y="10716"/>
                </a:cubicBezTo>
                <a:lnTo>
                  <a:pt x="10051" y="11963"/>
                </a:lnTo>
                <a:cubicBezTo>
                  <a:pt x="10110" y="12007"/>
                  <a:pt x="10172" y="12030"/>
                  <a:pt x="10241" y="12030"/>
                </a:cubicBezTo>
                <a:cubicBezTo>
                  <a:pt x="10336" y="12030"/>
                  <a:pt x="10436" y="11992"/>
                  <a:pt x="10499" y="11912"/>
                </a:cubicBezTo>
                <a:cubicBezTo>
                  <a:pt x="10607" y="11775"/>
                  <a:pt x="10570" y="11580"/>
                  <a:pt x="10430" y="11474"/>
                </a:cubicBezTo>
                <a:lnTo>
                  <a:pt x="8623" y="10109"/>
                </a:lnTo>
                <a:cubicBezTo>
                  <a:pt x="8731" y="9818"/>
                  <a:pt x="8850" y="9522"/>
                  <a:pt x="8967" y="9233"/>
                </a:cubicBezTo>
                <a:lnTo>
                  <a:pt x="9724" y="9789"/>
                </a:lnTo>
                <a:cubicBezTo>
                  <a:pt x="9781" y="9831"/>
                  <a:pt x="9847" y="9840"/>
                  <a:pt x="9914" y="9840"/>
                </a:cubicBezTo>
                <a:cubicBezTo>
                  <a:pt x="10012" y="9840"/>
                  <a:pt x="10109" y="9805"/>
                  <a:pt x="10172" y="9722"/>
                </a:cubicBezTo>
                <a:cubicBezTo>
                  <a:pt x="10277" y="9583"/>
                  <a:pt x="10245" y="9386"/>
                  <a:pt x="10103" y="9284"/>
                </a:cubicBezTo>
                <a:lnTo>
                  <a:pt x="9208" y="8627"/>
                </a:lnTo>
                <a:cubicBezTo>
                  <a:pt x="9235" y="8568"/>
                  <a:pt x="9266" y="8517"/>
                  <a:pt x="9294" y="8458"/>
                </a:cubicBezTo>
                <a:cubicBezTo>
                  <a:pt x="9416" y="8192"/>
                  <a:pt x="9537" y="7929"/>
                  <a:pt x="9673" y="7683"/>
                </a:cubicBezTo>
                <a:lnTo>
                  <a:pt x="10654" y="8256"/>
                </a:lnTo>
                <a:cubicBezTo>
                  <a:pt x="10706" y="8286"/>
                  <a:pt x="10753" y="8306"/>
                  <a:pt x="10809" y="8306"/>
                </a:cubicBezTo>
                <a:cubicBezTo>
                  <a:pt x="10917" y="8306"/>
                  <a:pt x="11024" y="8252"/>
                  <a:pt x="11084" y="8155"/>
                </a:cubicBezTo>
                <a:cubicBezTo>
                  <a:pt x="11175" y="8008"/>
                  <a:pt x="11132" y="7823"/>
                  <a:pt x="10981" y="7734"/>
                </a:cubicBezTo>
                <a:lnTo>
                  <a:pt x="10000" y="7144"/>
                </a:lnTo>
                <a:cubicBezTo>
                  <a:pt x="10171" y="6878"/>
                  <a:pt x="10356" y="6627"/>
                  <a:pt x="10550" y="6402"/>
                </a:cubicBezTo>
                <a:lnTo>
                  <a:pt x="11704" y="7127"/>
                </a:lnTo>
                <a:cubicBezTo>
                  <a:pt x="11757" y="7161"/>
                  <a:pt x="11818" y="7178"/>
                  <a:pt x="11876" y="7178"/>
                </a:cubicBezTo>
                <a:cubicBezTo>
                  <a:pt x="11982" y="7178"/>
                  <a:pt x="12073" y="7135"/>
                  <a:pt x="12134" y="7043"/>
                </a:cubicBezTo>
                <a:cubicBezTo>
                  <a:pt x="12230" y="6896"/>
                  <a:pt x="12196" y="6698"/>
                  <a:pt x="12048" y="6605"/>
                </a:cubicBezTo>
                <a:lnTo>
                  <a:pt x="10998" y="5948"/>
                </a:lnTo>
                <a:cubicBezTo>
                  <a:pt x="11242" y="5736"/>
                  <a:pt x="11508" y="5560"/>
                  <a:pt x="11790" y="5425"/>
                </a:cubicBezTo>
                <a:cubicBezTo>
                  <a:pt x="12138" y="5706"/>
                  <a:pt x="12555" y="5954"/>
                  <a:pt x="12908" y="6150"/>
                </a:cubicBezTo>
                <a:cubicBezTo>
                  <a:pt x="13305" y="6371"/>
                  <a:pt x="13610" y="6519"/>
                  <a:pt x="13614" y="6520"/>
                </a:cubicBezTo>
                <a:cubicBezTo>
                  <a:pt x="13658" y="6541"/>
                  <a:pt x="13705" y="6554"/>
                  <a:pt x="13752" y="6554"/>
                </a:cubicBezTo>
                <a:cubicBezTo>
                  <a:pt x="13872" y="6554"/>
                  <a:pt x="13991" y="6482"/>
                  <a:pt x="14044" y="6369"/>
                </a:cubicBezTo>
                <a:cubicBezTo>
                  <a:pt x="14120" y="6213"/>
                  <a:pt x="14049" y="6038"/>
                  <a:pt x="13889" y="5964"/>
                </a:cubicBezTo>
                <a:cubicBezTo>
                  <a:pt x="13889" y="5964"/>
                  <a:pt x="13871" y="5947"/>
                  <a:pt x="13838" y="5931"/>
                </a:cubicBezTo>
                <a:cubicBezTo>
                  <a:pt x="13652" y="5843"/>
                  <a:pt x="12965" y="5504"/>
                  <a:pt x="12426" y="5122"/>
                </a:cubicBezTo>
                <a:cubicBezTo>
                  <a:pt x="12866" y="4930"/>
                  <a:pt x="13163" y="4851"/>
                  <a:pt x="13390" y="4852"/>
                </a:cubicBezTo>
                <a:close/>
                <a:moveTo>
                  <a:pt x="5129" y="5392"/>
                </a:moveTo>
                <a:lnTo>
                  <a:pt x="6162" y="5880"/>
                </a:lnTo>
                <a:cubicBezTo>
                  <a:pt x="6172" y="5885"/>
                  <a:pt x="6141" y="5965"/>
                  <a:pt x="6093" y="6066"/>
                </a:cubicBezTo>
                <a:cubicBezTo>
                  <a:pt x="6044" y="6165"/>
                  <a:pt x="5999" y="6238"/>
                  <a:pt x="5989" y="6234"/>
                </a:cubicBezTo>
                <a:lnTo>
                  <a:pt x="4957" y="5745"/>
                </a:lnTo>
                <a:cubicBezTo>
                  <a:pt x="4945" y="5740"/>
                  <a:pt x="4978" y="5659"/>
                  <a:pt x="5026" y="5560"/>
                </a:cubicBezTo>
                <a:cubicBezTo>
                  <a:pt x="5074" y="5461"/>
                  <a:pt x="5118" y="5387"/>
                  <a:pt x="5129" y="5392"/>
                </a:cubicBezTo>
                <a:close/>
                <a:moveTo>
                  <a:pt x="5146" y="5931"/>
                </a:moveTo>
                <a:lnTo>
                  <a:pt x="6902" y="6756"/>
                </a:lnTo>
                <a:cubicBezTo>
                  <a:pt x="6920" y="6765"/>
                  <a:pt x="6881" y="6842"/>
                  <a:pt x="6833" y="6942"/>
                </a:cubicBezTo>
                <a:cubicBezTo>
                  <a:pt x="6784" y="7040"/>
                  <a:pt x="6731" y="7119"/>
                  <a:pt x="6712" y="7110"/>
                </a:cubicBezTo>
                <a:lnTo>
                  <a:pt x="4957" y="6285"/>
                </a:lnTo>
                <a:cubicBezTo>
                  <a:pt x="4940" y="6277"/>
                  <a:pt x="4977" y="6199"/>
                  <a:pt x="5026" y="6099"/>
                </a:cubicBezTo>
                <a:cubicBezTo>
                  <a:pt x="5074" y="6000"/>
                  <a:pt x="5127" y="5922"/>
                  <a:pt x="5146" y="5931"/>
                </a:cubicBezTo>
                <a:close/>
                <a:moveTo>
                  <a:pt x="4578" y="6470"/>
                </a:moveTo>
                <a:lnTo>
                  <a:pt x="5611" y="6959"/>
                </a:lnTo>
                <a:cubicBezTo>
                  <a:pt x="5622" y="6963"/>
                  <a:pt x="5590" y="7045"/>
                  <a:pt x="5542" y="7144"/>
                </a:cubicBezTo>
                <a:cubicBezTo>
                  <a:pt x="5495" y="7244"/>
                  <a:pt x="5448" y="7315"/>
                  <a:pt x="5439" y="7312"/>
                </a:cubicBezTo>
                <a:lnTo>
                  <a:pt x="4406" y="6824"/>
                </a:lnTo>
                <a:cubicBezTo>
                  <a:pt x="4395" y="6818"/>
                  <a:pt x="4428" y="6738"/>
                  <a:pt x="4475" y="6638"/>
                </a:cubicBezTo>
                <a:cubicBezTo>
                  <a:pt x="4523" y="6539"/>
                  <a:pt x="4566" y="6465"/>
                  <a:pt x="4578" y="6470"/>
                </a:cubicBezTo>
                <a:close/>
                <a:moveTo>
                  <a:pt x="4578" y="7009"/>
                </a:moveTo>
                <a:lnTo>
                  <a:pt x="5611" y="7481"/>
                </a:lnTo>
                <a:cubicBezTo>
                  <a:pt x="5622" y="7487"/>
                  <a:pt x="5591" y="7584"/>
                  <a:pt x="5542" y="7683"/>
                </a:cubicBezTo>
                <a:cubicBezTo>
                  <a:pt x="5495" y="7782"/>
                  <a:pt x="5449" y="7856"/>
                  <a:pt x="5439" y="7851"/>
                </a:cubicBezTo>
                <a:lnTo>
                  <a:pt x="4406" y="7363"/>
                </a:lnTo>
                <a:cubicBezTo>
                  <a:pt x="4396" y="7359"/>
                  <a:pt x="4427" y="7276"/>
                  <a:pt x="4475" y="7178"/>
                </a:cubicBezTo>
                <a:cubicBezTo>
                  <a:pt x="4523" y="7077"/>
                  <a:pt x="4568" y="7005"/>
                  <a:pt x="4578" y="7009"/>
                </a:cubicBezTo>
                <a:close/>
                <a:moveTo>
                  <a:pt x="17573" y="7009"/>
                </a:moveTo>
                <a:cubicBezTo>
                  <a:pt x="17713" y="7009"/>
                  <a:pt x="17853" y="7024"/>
                  <a:pt x="18003" y="7043"/>
                </a:cubicBezTo>
                <a:cubicBezTo>
                  <a:pt x="18883" y="7158"/>
                  <a:pt x="19523" y="7601"/>
                  <a:pt x="19982" y="8340"/>
                </a:cubicBezTo>
                <a:cubicBezTo>
                  <a:pt x="20439" y="9080"/>
                  <a:pt x="20689" y="10115"/>
                  <a:pt x="20688" y="11339"/>
                </a:cubicBezTo>
                <a:cubicBezTo>
                  <a:pt x="20688" y="11980"/>
                  <a:pt x="20618" y="12671"/>
                  <a:pt x="20481" y="13395"/>
                </a:cubicBezTo>
                <a:cubicBezTo>
                  <a:pt x="20160" y="15108"/>
                  <a:pt x="19545" y="16417"/>
                  <a:pt x="18777" y="17270"/>
                </a:cubicBezTo>
                <a:cubicBezTo>
                  <a:pt x="18007" y="18123"/>
                  <a:pt x="17112" y="18532"/>
                  <a:pt x="16178" y="18534"/>
                </a:cubicBezTo>
                <a:cubicBezTo>
                  <a:pt x="16146" y="18534"/>
                  <a:pt x="16106" y="18535"/>
                  <a:pt x="16075" y="18534"/>
                </a:cubicBezTo>
                <a:cubicBezTo>
                  <a:pt x="15776" y="18525"/>
                  <a:pt x="15530" y="18432"/>
                  <a:pt x="15301" y="18264"/>
                </a:cubicBezTo>
                <a:cubicBezTo>
                  <a:pt x="14958" y="18014"/>
                  <a:pt x="14670" y="17570"/>
                  <a:pt x="14475" y="17000"/>
                </a:cubicBezTo>
                <a:cubicBezTo>
                  <a:pt x="14309" y="16521"/>
                  <a:pt x="14209" y="15953"/>
                  <a:pt x="14182" y="15349"/>
                </a:cubicBezTo>
                <a:lnTo>
                  <a:pt x="16024" y="16293"/>
                </a:lnTo>
                <a:cubicBezTo>
                  <a:pt x="16268" y="16477"/>
                  <a:pt x="16583" y="16589"/>
                  <a:pt x="16953" y="16596"/>
                </a:cubicBezTo>
                <a:cubicBezTo>
                  <a:pt x="16971" y="16596"/>
                  <a:pt x="16988" y="16596"/>
                  <a:pt x="17005" y="16596"/>
                </a:cubicBezTo>
                <a:cubicBezTo>
                  <a:pt x="17436" y="16598"/>
                  <a:pt x="17826" y="16430"/>
                  <a:pt x="18141" y="16175"/>
                </a:cubicBezTo>
                <a:cubicBezTo>
                  <a:pt x="18614" y="15790"/>
                  <a:pt x="18951" y="15203"/>
                  <a:pt x="19173" y="14540"/>
                </a:cubicBezTo>
                <a:cubicBezTo>
                  <a:pt x="19395" y="13876"/>
                  <a:pt x="19500" y="13135"/>
                  <a:pt x="19500" y="12401"/>
                </a:cubicBezTo>
                <a:cubicBezTo>
                  <a:pt x="19496" y="11330"/>
                  <a:pt x="19280" y="10295"/>
                  <a:pt x="18726" y="9604"/>
                </a:cubicBezTo>
                <a:cubicBezTo>
                  <a:pt x="18614" y="9466"/>
                  <a:pt x="18487" y="9339"/>
                  <a:pt x="18364" y="9233"/>
                </a:cubicBezTo>
                <a:cubicBezTo>
                  <a:pt x="17989" y="8906"/>
                  <a:pt x="17561" y="8727"/>
                  <a:pt x="17125" y="8728"/>
                </a:cubicBezTo>
                <a:cubicBezTo>
                  <a:pt x="16462" y="8731"/>
                  <a:pt x="15857" y="9108"/>
                  <a:pt x="15335" y="9705"/>
                </a:cubicBezTo>
                <a:cubicBezTo>
                  <a:pt x="14811" y="10305"/>
                  <a:pt x="14366" y="11145"/>
                  <a:pt x="14010" y="12165"/>
                </a:cubicBezTo>
                <a:cubicBezTo>
                  <a:pt x="13693" y="13081"/>
                  <a:pt x="13529" y="14074"/>
                  <a:pt x="13528" y="15012"/>
                </a:cubicBezTo>
                <a:cubicBezTo>
                  <a:pt x="13530" y="15831"/>
                  <a:pt x="13647" y="16603"/>
                  <a:pt x="13889" y="17270"/>
                </a:cubicBezTo>
                <a:lnTo>
                  <a:pt x="11583" y="15669"/>
                </a:lnTo>
                <a:cubicBezTo>
                  <a:pt x="11577" y="15567"/>
                  <a:pt x="11566" y="15442"/>
                  <a:pt x="11566" y="15315"/>
                </a:cubicBezTo>
                <a:cubicBezTo>
                  <a:pt x="11566" y="14993"/>
                  <a:pt x="11581" y="14625"/>
                  <a:pt x="11600" y="14338"/>
                </a:cubicBezTo>
                <a:cubicBezTo>
                  <a:pt x="11619" y="14053"/>
                  <a:pt x="11635" y="13850"/>
                  <a:pt x="11635" y="13850"/>
                </a:cubicBezTo>
                <a:cubicBezTo>
                  <a:pt x="11639" y="13812"/>
                  <a:pt x="11644" y="13783"/>
                  <a:pt x="11635" y="13749"/>
                </a:cubicBezTo>
                <a:cubicBezTo>
                  <a:pt x="12033" y="12777"/>
                  <a:pt x="12372" y="11872"/>
                  <a:pt x="12822" y="11120"/>
                </a:cubicBezTo>
                <a:cubicBezTo>
                  <a:pt x="13488" y="10002"/>
                  <a:pt x="14197" y="8952"/>
                  <a:pt x="14974" y="8205"/>
                </a:cubicBezTo>
                <a:cubicBezTo>
                  <a:pt x="15136" y="8049"/>
                  <a:pt x="15288" y="7913"/>
                  <a:pt x="15456" y="7784"/>
                </a:cubicBezTo>
                <a:cubicBezTo>
                  <a:pt x="16095" y="7298"/>
                  <a:pt x="16786" y="7010"/>
                  <a:pt x="17573" y="7009"/>
                </a:cubicBezTo>
                <a:close/>
                <a:moveTo>
                  <a:pt x="4027" y="8087"/>
                </a:moveTo>
                <a:lnTo>
                  <a:pt x="5060" y="8559"/>
                </a:lnTo>
                <a:cubicBezTo>
                  <a:pt x="5072" y="8565"/>
                  <a:pt x="5041" y="8662"/>
                  <a:pt x="4991" y="8761"/>
                </a:cubicBezTo>
                <a:cubicBezTo>
                  <a:pt x="4944" y="8861"/>
                  <a:pt x="4898" y="8935"/>
                  <a:pt x="4888" y="8930"/>
                </a:cubicBezTo>
                <a:lnTo>
                  <a:pt x="3855" y="8441"/>
                </a:lnTo>
                <a:cubicBezTo>
                  <a:pt x="3845" y="8435"/>
                  <a:pt x="3875" y="8355"/>
                  <a:pt x="3924" y="8256"/>
                </a:cubicBezTo>
                <a:cubicBezTo>
                  <a:pt x="3973" y="8157"/>
                  <a:pt x="4017" y="8083"/>
                  <a:pt x="4027" y="8087"/>
                </a:cubicBezTo>
                <a:close/>
                <a:moveTo>
                  <a:pt x="3477" y="8627"/>
                </a:moveTo>
                <a:lnTo>
                  <a:pt x="4509" y="9115"/>
                </a:lnTo>
                <a:cubicBezTo>
                  <a:pt x="4521" y="9120"/>
                  <a:pt x="4489" y="9201"/>
                  <a:pt x="4440" y="9300"/>
                </a:cubicBezTo>
                <a:cubicBezTo>
                  <a:pt x="4392" y="9400"/>
                  <a:pt x="4348" y="9474"/>
                  <a:pt x="4337" y="9469"/>
                </a:cubicBezTo>
                <a:lnTo>
                  <a:pt x="3305" y="8980"/>
                </a:lnTo>
                <a:cubicBezTo>
                  <a:pt x="3294" y="8976"/>
                  <a:pt x="3325" y="8894"/>
                  <a:pt x="3373" y="8795"/>
                </a:cubicBezTo>
                <a:cubicBezTo>
                  <a:pt x="3423" y="8695"/>
                  <a:pt x="3466" y="8620"/>
                  <a:pt x="3477" y="8627"/>
                </a:cubicBezTo>
                <a:close/>
                <a:moveTo>
                  <a:pt x="3494" y="9166"/>
                </a:moveTo>
                <a:lnTo>
                  <a:pt x="5249" y="9991"/>
                </a:lnTo>
                <a:cubicBezTo>
                  <a:pt x="5268" y="10000"/>
                  <a:pt x="5230" y="10077"/>
                  <a:pt x="5181" y="10177"/>
                </a:cubicBezTo>
                <a:cubicBezTo>
                  <a:pt x="5133" y="10275"/>
                  <a:pt x="5081" y="10353"/>
                  <a:pt x="5060" y="10345"/>
                </a:cubicBezTo>
                <a:lnTo>
                  <a:pt x="3305" y="9520"/>
                </a:lnTo>
                <a:cubicBezTo>
                  <a:pt x="3286" y="9510"/>
                  <a:pt x="3324" y="9433"/>
                  <a:pt x="3373" y="9334"/>
                </a:cubicBezTo>
                <a:cubicBezTo>
                  <a:pt x="3421" y="9234"/>
                  <a:pt x="3476" y="9157"/>
                  <a:pt x="3494" y="9166"/>
                </a:cubicBezTo>
                <a:close/>
                <a:moveTo>
                  <a:pt x="16953" y="9166"/>
                </a:moveTo>
                <a:cubicBezTo>
                  <a:pt x="17295" y="9168"/>
                  <a:pt x="17655" y="9340"/>
                  <a:pt x="18037" y="9806"/>
                </a:cubicBezTo>
                <a:cubicBezTo>
                  <a:pt x="18449" y="10303"/>
                  <a:pt x="18677" y="11219"/>
                  <a:pt x="18674" y="12198"/>
                </a:cubicBezTo>
                <a:cubicBezTo>
                  <a:pt x="18675" y="13093"/>
                  <a:pt x="18498" y="14032"/>
                  <a:pt x="18158" y="14709"/>
                </a:cubicBezTo>
                <a:cubicBezTo>
                  <a:pt x="17989" y="15047"/>
                  <a:pt x="17779" y="15321"/>
                  <a:pt x="17555" y="15501"/>
                </a:cubicBezTo>
                <a:cubicBezTo>
                  <a:pt x="17331" y="15680"/>
                  <a:pt x="17087" y="15769"/>
                  <a:pt x="16815" y="15770"/>
                </a:cubicBezTo>
                <a:cubicBezTo>
                  <a:pt x="16805" y="15770"/>
                  <a:pt x="16793" y="15771"/>
                  <a:pt x="16781" y="15770"/>
                </a:cubicBezTo>
                <a:cubicBezTo>
                  <a:pt x="16574" y="15761"/>
                  <a:pt x="16433" y="15716"/>
                  <a:pt x="16316" y="15652"/>
                </a:cubicBezTo>
                <a:cubicBezTo>
                  <a:pt x="16291" y="15624"/>
                  <a:pt x="16266" y="15604"/>
                  <a:pt x="16230" y="15585"/>
                </a:cubicBezTo>
                <a:lnTo>
                  <a:pt x="16196" y="15568"/>
                </a:lnTo>
                <a:cubicBezTo>
                  <a:pt x="16157" y="15534"/>
                  <a:pt x="16109" y="15492"/>
                  <a:pt x="16075" y="15450"/>
                </a:cubicBezTo>
                <a:cubicBezTo>
                  <a:pt x="15938" y="15265"/>
                  <a:pt x="15869" y="14981"/>
                  <a:pt x="15869" y="14641"/>
                </a:cubicBezTo>
                <a:cubicBezTo>
                  <a:pt x="15868" y="14154"/>
                  <a:pt x="16031" y="13585"/>
                  <a:pt x="16247" y="13159"/>
                </a:cubicBezTo>
                <a:cubicBezTo>
                  <a:pt x="16354" y="12945"/>
                  <a:pt x="16465" y="12764"/>
                  <a:pt x="16574" y="12653"/>
                </a:cubicBezTo>
                <a:cubicBezTo>
                  <a:pt x="16680" y="12545"/>
                  <a:pt x="16762" y="12519"/>
                  <a:pt x="16781" y="12519"/>
                </a:cubicBezTo>
                <a:cubicBezTo>
                  <a:pt x="16934" y="12514"/>
                  <a:pt x="17065" y="12395"/>
                  <a:pt x="17091" y="12249"/>
                </a:cubicBezTo>
                <a:cubicBezTo>
                  <a:pt x="17118" y="12103"/>
                  <a:pt x="17043" y="11967"/>
                  <a:pt x="16901" y="11912"/>
                </a:cubicBezTo>
                <a:lnTo>
                  <a:pt x="14870" y="11120"/>
                </a:lnTo>
                <a:cubicBezTo>
                  <a:pt x="15110" y="10640"/>
                  <a:pt x="15374" y="10233"/>
                  <a:pt x="15645" y="9924"/>
                </a:cubicBezTo>
                <a:cubicBezTo>
                  <a:pt x="16099" y="9404"/>
                  <a:pt x="16560" y="9163"/>
                  <a:pt x="16953" y="9166"/>
                </a:cubicBezTo>
                <a:close/>
                <a:moveTo>
                  <a:pt x="2926" y="10244"/>
                </a:moveTo>
                <a:lnTo>
                  <a:pt x="3959" y="10733"/>
                </a:lnTo>
                <a:cubicBezTo>
                  <a:pt x="3969" y="10737"/>
                  <a:pt x="3937" y="10819"/>
                  <a:pt x="3890" y="10918"/>
                </a:cubicBezTo>
                <a:cubicBezTo>
                  <a:pt x="3840" y="11017"/>
                  <a:pt x="3796" y="11091"/>
                  <a:pt x="3786" y="11086"/>
                </a:cubicBezTo>
                <a:lnTo>
                  <a:pt x="2754" y="10598"/>
                </a:lnTo>
                <a:cubicBezTo>
                  <a:pt x="2742" y="10593"/>
                  <a:pt x="2774" y="10513"/>
                  <a:pt x="2823" y="10412"/>
                </a:cubicBezTo>
                <a:cubicBezTo>
                  <a:pt x="2871" y="10314"/>
                  <a:pt x="2915" y="10239"/>
                  <a:pt x="2926" y="10244"/>
                </a:cubicBezTo>
                <a:close/>
                <a:moveTo>
                  <a:pt x="2926" y="10783"/>
                </a:moveTo>
                <a:lnTo>
                  <a:pt x="3959" y="11255"/>
                </a:lnTo>
                <a:cubicBezTo>
                  <a:pt x="3969" y="11261"/>
                  <a:pt x="3938" y="11357"/>
                  <a:pt x="3890" y="11457"/>
                </a:cubicBezTo>
                <a:cubicBezTo>
                  <a:pt x="3842" y="11556"/>
                  <a:pt x="3797" y="11630"/>
                  <a:pt x="3786" y="11626"/>
                </a:cubicBezTo>
                <a:lnTo>
                  <a:pt x="2754" y="11137"/>
                </a:lnTo>
                <a:cubicBezTo>
                  <a:pt x="2743" y="11133"/>
                  <a:pt x="2774" y="11050"/>
                  <a:pt x="2823" y="10952"/>
                </a:cubicBezTo>
                <a:cubicBezTo>
                  <a:pt x="2871" y="10852"/>
                  <a:pt x="2915" y="10777"/>
                  <a:pt x="2926" y="10783"/>
                </a:cubicBezTo>
                <a:close/>
                <a:moveTo>
                  <a:pt x="2375" y="11322"/>
                </a:moveTo>
                <a:lnTo>
                  <a:pt x="3408" y="11794"/>
                </a:lnTo>
                <a:cubicBezTo>
                  <a:pt x="3417" y="11799"/>
                  <a:pt x="3388" y="11897"/>
                  <a:pt x="3339" y="11996"/>
                </a:cubicBezTo>
                <a:cubicBezTo>
                  <a:pt x="3291" y="12095"/>
                  <a:pt x="3245" y="12169"/>
                  <a:pt x="3236" y="12165"/>
                </a:cubicBezTo>
                <a:lnTo>
                  <a:pt x="2203" y="11676"/>
                </a:lnTo>
                <a:cubicBezTo>
                  <a:pt x="2192" y="11671"/>
                  <a:pt x="2223" y="11591"/>
                  <a:pt x="2272" y="11491"/>
                </a:cubicBezTo>
                <a:cubicBezTo>
                  <a:pt x="2321" y="11392"/>
                  <a:pt x="2365" y="11315"/>
                  <a:pt x="2375" y="11322"/>
                </a:cubicBezTo>
                <a:close/>
                <a:moveTo>
                  <a:pt x="1824" y="11861"/>
                </a:moveTo>
                <a:lnTo>
                  <a:pt x="2857" y="12333"/>
                </a:lnTo>
                <a:cubicBezTo>
                  <a:pt x="2868" y="12339"/>
                  <a:pt x="2836" y="12436"/>
                  <a:pt x="2788" y="12535"/>
                </a:cubicBezTo>
                <a:cubicBezTo>
                  <a:pt x="2739" y="12634"/>
                  <a:pt x="2695" y="12709"/>
                  <a:pt x="2685" y="12704"/>
                </a:cubicBezTo>
                <a:lnTo>
                  <a:pt x="1652" y="12215"/>
                </a:lnTo>
                <a:cubicBezTo>
                  <a:pt x="1642" y="12211"/>
                  <a:pt x="1672" y="12130"/>
                  <a:pt x="1721" y="12030"/>
                </a:cubicBezTo>
                <a:cubicBezTo>
                  <a:pt x="1770" y="11931"/>
                  <a:pt x="1814" y="11857"/>
                  <a:pt x="1824" y="11861"/>
                </a:cubicBezTo>
                <a:close/>
                <a:moveTo>
                  <a:pt x="14939" y="11861"/>
                </a:moveTo>
                <a:cubicBezTo>
                  <a:pt x="14939" y="11861"/>
                  <a:pt x="16402" y="12434"/>
                  <a:pt x="16402" y="12434"/>
                </a:cubicBezTo>
                <a:cubicBezTo>
                  <a:pt x="16161" y="12697"/>
                  <a:pt x="15968" y="13060"/>
                  <a:pt x="15817" y="13462"/>
                </a:cubicBezTo>
                <a:cubicBezTo>
                  <a:pt x="15659" y="13886"/>
                  <a:pt x="15559" y="14351"/>
                  <a:pt x="15559" y="14810"/>
                </a:cubicBezTo>
                <a:cubicBezTo>
                  <a:pt x="15559" y="14965"/>
                  <a:pt x="15566" y="15131"/>
                  <a:pt x="15593" y="15282"/>
                </a:cubicBezTo>
                <a:lnTo>
                  <a:pt x="14320" y="14625"/>
                </a:lnTo>
                <a:cubicBezTo>
                  <a:pt x="14354" y="13863"/>
                  <a:pt x="14497" y="13076"/>
                  <a:pt x="14750" y="12350"/>
                </a:cubicBezTo>
                <a:cubicBezTo>
                  <a:pt x="14809" y="12181"/>
                  <a:pt x="14875" y="12018"/>
                  <a:pt x="14939" y="11861"/>
                </a:cubicBezTo>
                <a:close/>
                <a:moveTo>
                  <a:pt x="1842" y="12940"/>
                </a:moveTo>
                <a:lnTo>
                  <a:pt x="3597" y="13765"/>
                </a:lnTo>
                <a:cubicBezTo>
                  <a:pt x="3615" y="13774"/>
                  <a:pt x="3577" y="13851"/>
                  <a:pt x="3528" y="13951"/>
                </a:cubicBezTo>
                <a:cubicBezTo>
                  <a:pt x="3480" y="14050"/>
                  <a:pt x="3426" y="14128"/>
                  <a:pt x="3408" y="14119"/>
                </a:cubicBezTo>
                <a:lnTo>
                  <a:pt x="1652" y="13294"/>
                </a:lnTo>
                <a:cubicBezTo>
                  <a:pt x="1633" y="13285"/>
                  <a:pt x="1672" y="13207"/>
                  <a:pt x="1721" y="13108"/>
                </a:cubicBezTo>
                <a:cubicBezTo>
                  <a:pt x="1769" y="13009"/>
                  <a:pt x="1822" y="12931"/>
                  <a:pt x="1842" y="12940"/>
                </a:cubicBezTo>
                <a:close/>
                <a:moveTo>
                  <a:pt x="11118" y="17792"/>
                </a:moveTo>
                <a:cubicBezTo>
                  <a:pt x="10525" y="18149"/>
                  <a:pt x="9854" y="18690"/>
                  <a:pt x="9363" y="19123"/>
                </a:cubicBezTo>
                <a:lnTo>
                  <a:pt x="14629" y="21600"/>
                </a:lnTo>
                <a:lnTo>
                  <a:pt x="13580" y="18668"/>
                </a:lnTo>
                <a:cubicBezTo>
                  <a:pt x="12464" y="18285"/>
                  <a:pt x="11118" y="17792"/>
                  <a:pt x="11118" y="1779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ís1ïḋe"/>
          <p:cNvSpPr>
            <a:spLocks/>
          </p:cNvSpPr>
          <p:nvPr/>
        </p:nvSpPr>
        <p:spPr bwMode="auto">
          <a:xfrm>
            <a:off x="4350544" y="2480369"/>
            <a:ext cx="806649" cy="8066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îšḻîḋè"/>
          <p:cNvSpPr/>
          <p:nvPr/>
        </p:nvSpPr>
        <p:spPr>
          <a:xfrm>
            <a:off x="4567366" y="2676023"/>
            <a:ext cx="340272" cy="3678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351" y="0"/>
                </a:moveTo>
                <a:cubicBezTo>
                  <a:pt x="12806" y="0"/>
                  <a:pt x="12277" y="184"/>
                  <a:pt x="11861" y="568"/>
                </a:cubicBezTo>
                <a:lnTo>
                  <a:pt x="11508" y="896"/>
                </a:lnTo>
                <a:lnTo>
                  <a:pt x="11489" y="878"/>
                </a:lnTo>
                <a:cubicBezTo>
                  <a:pt x="11193" y="605"/>
                  <a:pt x="10705" y="605"/>
                  <a:pt x="10409" y="878"/>
                </a:cubicBezTo>
                <a:lnTo>
                  <a:pt x="7374" y="3686"/>
                </a:lnTo>
                <a:cubicBezTo>
                  <a:pt x="7078" y="3961"/>
                  <a:pt x="7078" y="4411"/>
                  <a:pt x="7374" y="4685"/>
                </a:cubicBezTo>
                <a:cubicBezTo>
                  <a:pt x="7374" y="4685"/>
                  <a:pt x="9534" y="6683"/>
                  <a:pt x="9534" y="6683"/>
                </a:cubicBezTo>
                <a:lnTo>
                  <a:pt x="12364" y="6683"/>
                </a:lnTo>
                <a:lnTo>
                  <a:pt x="14524" y="4685"/>
                </a:lnTo>
                <a:cubicBezTo>
                  <a:pt x="14821" y="4411"/>
                  <a:pt x="14821" y="3961"/>
                  <a:pt x="14524" y="3686"/>
                </a:cubicBezTo>
                <a:lnTo>
                  <a:pt x="14859" y="3359"/>
                </a:lnTo>
                <a:cubicBezTo>
                  <a:pt x="15690" y="2591"/>
                  <a:pt x="15690" y="1337"/>
                  <a:pt x="14859" y="568"/>
                </a:cubicBezTo>
                <a:cubicBezTo>
                  <a:pt x="14444" y="184"/>
                  <a:pt x="13896" y="0"/>
                  <a:pt x="13351" y="0"/>
                </a:cubicBezTo>
                <a:close/>
                <a:moveTo>
                  <a:pt x="13314" y="758"/>
                </a:moveTo>
                <a:cubicBezTo>
                  <a:pt x="13622" y="758"/>
                  <a:pt x="13934" y="868"/>
                  <a:pt x="14170" y="1085"/>
                </a:cubicBezTo>
                <a:cubicBezTo>
                  <a:pt x="14639" y="1522"/>
                  <a:pt x="14639" y="2218"/>
                  <a:pt x="14170" y="2653"/>
                </a:cubicBezTo>
                <a:lnTo>
                  <a:pt x="13835" y="2963"/>
                </a:lnTo>
                <a:lnTo>
                  <a:pt x="12141" y="1378"/>
                </a:lnTo>
                <a:cubicBezTo>
                  <a:pt x="12141" y="1378"/>
                  <a:pt x="12457" y="1085"/>
                  <a:pt x="12457" y="1085"/>
                </a:cubicBezTo>
                <a:cubicBezTo>
                  <a:pt x="12693" y="868"/>
                  <a:pt x="13006" y="758"/>
                  <a:pt x="13314" y="758"/>
                </a:cubicBezTo>
                <a:close/>
                <a:moveTo>
                  <a:pt x="10856" y="2756"/>
                </a:moveTo>
                <a:cubicBezTo>
                  <a:pt x="11178" y="2756"/>
                  <a:pt x="11504" y="2873"/>
                  <a:pt x="11750" y="3100"/>
                </a:cubicBezTo>
                <a:cubicBezTo>
                  <a:pt x="12241" y="3554"/>
                  <a:pt x="12241" y="4282"/>
                  <a:pt x="11750" y="4737"/>
                </a:cubicBezTo>
                <a:cubicBezTo>
                  <a:pt x="11409" y="5050"/>
                  <a:pt x="10932" y="5150"/>
                  <a:pt x="10502" y="5030"/>
                </a:cubicBezTo>
                <a:lnTo>
                  <a:pt x="9794" y="5684"/>
                </a:lnTo>
                <a:lnTo>
                  <a:pt x="8938" y="4909"/>
                </a:lnTo>
                <a:lnTo>
                  <a:pt x="9646" y="4237"/>
                </a:lnTo>
                <a:cubicBezTo>
                  <a:pt x="9524" y="3844"/>
                  <a:pt x="9646" y="3409"/>
                  <a:pt x="9981" y="3100"/>
                </a:cubicBezTo>
                <a:cubicBezTo>
                  <a:pt x="10226" y="2873"/>
                  <a:pt x="10534" y="2756"/>
                  <a:pt x="10856" y="2756"/>
                </a:cubicBezTo>
                <a:close/>
                <a:moveTo>
                  <a:pt x="5251" y="4961"/>
                </a:moveTo>
                <a:lnTo>
                  <a:pt x="0" y="9749"/>
                </a:lnTo>
                <a:cubicBezTo>
                  <a:pt x="0" y="9749"/>
                  <a:pt x="1833" y="11249"/>
                  <a:pt x="2030" y="11386"/>
                </a:cubicBezTo>
                <a:cubicBezTo>
                  <a:pt x="2228" y="11522"/>
                  <a:pt x="2516" y="11521"/>
                  <a:pt x="2812" y="11317"/>
                </a:cubicBezTo>
                <a:cubicBezTo>
                  <a:pt x="2812" y="11317"/>
                  <a:pt x="6699" y="7714"/>
                  <a:pt x="6946" y="7510"/>
                </a:cubicBezTo>
                <a:cubicBezTo>
                  <a:pt x="7192" y="7304"/>
                  <a:pt x="7367" y="7182"/>
                  <a:pt x="7169" y="6907"/>
                </a:cubicBezTo>
                <a:lnTo>
                  <a:pt x="5251" y="4961"/>
                </a:lnTo>
                <a:close/>
                <a:moveTo>
                  <a:pt x="16498" y="4961"/>
                </a:moveTo>
                <a:cubicBezTo>
                  <a:pt x="16498" y="4961"/>
                  <a:pt x="14865" y="6536"/>
                  <a:pt x="14617" y="6787"/>
                </a:cubicBezTo>
                <a:cubicBezTo>
                  <a:pt x="14371" y="7038"/>
                  <a:pt x="14172" y="7270"/>
                  <a:pt x="14394" y="7476"/>
                </a:cubicBezTo>
                <a:cubicBezTo>
                  <a:pt x="14394" y="7476"/>
                  <a:pt x="17942" y="10827"/>
                  <a:pt x="18621" y="11351"/>
                </a:cubicBezTo>
                <a:lnTo>
                  <a:pt x="16070" y="13832"/>
                </a:lnTo>
                <a:lnTo>
                  <a:pt x="16517" y="14176"/>
                </a:lnTo>
                <a:lnTo>
                  <a:pt x="19068" y="11575"/>
                </a:lnTo>
                <a:cubicBezTo>
                  <a:pt x="19185" y="11604"/>
                  <a:pt x="19300" y="11588"/>
                  <a:pt x="19459" y="11489"/>
                </a:cubicBezTo>
                <a:lnTo>
                  <a:pt x="21600" y="9663"/>
                </a:lnTo>
                <a:lnTo>
                  <a:pt x="16498" y="4961"/>
                </a:lnTo>
                <a:close/>
                <a:moveTo>
                  <a:pt x="7839" y="7717"/>
                </a:moveTo>
                <a:cubicBezTo>
                  <a:pt x="7420" y="7763"/>
                  <a:pt x="4423" y="10803"/>
                  <a:pt x="4003" y="11145"/>
                </a:cubicBezTo>
                <a:cubicBezTo>
                  <a:pt x="3584" y="11487"/>
                  <a:pt x="3117" y="11772"/>
                  <a:pt x="3240" y="11954"/>
                </a:cubicBezTo>
                <a:cubicBezTo>
                  <a:pt x="3240" y="11954"/>
                  <a:pt x="5259" y="14016"/>
                  <a:pt x="5530" y="14176"/>
                </a:cubicBezTo>
                <a:cubicBezTo>
                  <a:pt x="5801" y="14335"/>
                  <a:pt x="5753" y="14437"/>
                  <a:pt x="6294" y="14004"/>
                </a:cubicBezTo>
                <a:cubicBezTo>
                  <a:pt x="6294" y="14004"/>
                  <a:pt x="9942" y="10606"/>
                  <a:pt x="10558" y="10059"/>
                </a:cubicBezTo>
                <a:cubicBezTo>
                  <a:pt x="11175" y="9512"/>
                  <a:pt x="11068" y="9565"/>
                  <a:pt x="12029" y="9474"/>
                </a:cubicBezTo>
                <a:cubicBezTo>
                  <a:pt x="12990" y="9382"/>
                  <a:pt x="13561" y="8546"/>
                  <a:pt x="13388" y="8182"/>
                </a:cubicBezTo>
                <a:cubicBezTo>
                  <a:pt x="13388" y="8182"/>
                  <a:pt x="13763" y="8113"/>
                  <a:pt x="14133" y="7975"/>
                </a:cubicBezTo>
                <a:cubicBezTo>
                  <a:pt x="14133" y="7975"/>
                  <a:pt x="13858" y="7768"/>
                  <a:pt x="13686" y="7768"/>
                </a:cubicBezTo>
                <a:lnTo>
                  <a:pt x="7839" y="7717"/>
                </a:lnTo>
                <a:close/>
                <a:moveTo>
                  <a:pt x="10055" y="12247"/>
                </a:moveTo>
                <a:cubicBezTo>
                  <a:pt x="9924" y="12247"/>
                  <a:pt x="9788" y="12282"/>
                  <a:pt x="9664" y="12385"/>
                </a:cubicBezTo>
                <a:cubicBezTo>
                  <a:pt x="9172" y="12794"/>
                  <a:pt x="6964" y="14900"/>
                  <a:pt x="6964" y="14900"/>
                </a:cubicBezTo>
                <a:cubicBezTo>
                  <a:pt x="6593" y="15128"/>
                  <a:pt x="5886" y="15087"/>
                  <a:pt x="6108" y="14744"/>
                </a:cubicBezTo>
                <a:cubicBezTo>
                  <a:pt x="6133" y="14653"/>
                  <a:pt x="6257" y="14521"/>
                  <a:pt x="6257" y="14521"/>
                </a:cubicBezTo>
                <a:cubicBezTo>
                  <a:pt x="6257" y="14521"/>
                  <a:pt x="5913" y="14693"/>
                  <a:pt x="5493" y="14693"/>
                </a:cubicBezTo>
                <a:cubicBezTo>
                  <a:pt x="5272" y="15241"/>
                  <a:pt x="5822" y="15835"/>
                  <a:pt x="6685" y="15675"/>
                </a:cubicBezTo>
                <a:cubicBezTo>
                  <a:pt x="6019" y="16222"/>
                  <a:pt x="6037" y="17609"/>
                  <a:pt x="7541" y="17518"/>
                </a:cubicBezTo>
                <a:cubicBezTo>
                  <a:pt x="7467" y="18522"/>
                  <a:pt x="8451" y="18932"/>
                  <a:pt x="9217" y="18500"/>
                </a:cubicBezTo>
                <a:cubicBezTo>
                  <a:pt x="9365" y="19617"/>
                  <a:pt x="10373" y="19554"/>
                  <a:pt x="10670" y="19395"/>
                </a:cubicBezTo>
                <a:cubicBezTo>
                  <a:pt x="10496" y="19190"/>
                  <a:pt x="10424" y="19051"/>
                  <a:pt x="10055" y="19051"/>
                </a:cubicBezTo>
                <a:cubicBezTo>
                  <a:pt x="9734" y="19006"/>
                  <a:pt x="9548" y="18498"/>
                  <a:pt x="9794" y="18293"/>
                </a:cubicBezTo>
                <a:cubicBezTo>
                  <a:pt x="9647" y="17905"/>
                  <a:pt x="9844" y="17201"/>
                  <a:pt x="10632" y="17018"/>
                </a:cubicBezTo>
                <a:cubicBezTo>
                  <a:pt x="10435" y="16700"/>
                  <a:pt x="10334" y="16708"/>
                  <a:pt x="10334" y="16708"/>
                </a:cubicBezTo>
                <a:cubicBezTo>
                  <a:pt x="10186" y="16776"/>
                  <a:pt x="8919" y="17914"/>
                  <a:pt x="8919" y="17914"/>
                </a:cubicBezTo>
                <a:cubicBezTo>
                  <a:pt x="8648" y="18119"/>
                  <a:pt x="8180" y="18158"/>
                  <a:pt x="8156" y="17793"/>
                </a:cubicBezTo>
                <a:cubicBezTo>
                  <a:pt x="8131" y="17428"/>
                  <a:pt x="8648" y="17109"/>
                  <a:pt x="8919" y="16880"/>
                </a:cubicBezTo>
                <a:cubicBezTo>
                  <a:pt x="9190" y="16653"/>
                  <a:pt x="11731" y="14245"/>
                  <a:pt x="11731" y="14245"/>
                </a:cubicBezTo>
                <a:cubicBezTo>
                  <a:pt x="11780" y="13882"/>
                  <a:pt x="11337" y="13564"/>
                  <a:pt x="10968" y="13814"/>
                </a:cubicBezTo>
                <a:cubicBezTo>
                  <a:pt x="10549" y="14088"/>
                  <a:pt x="7839" y="16536"/>
                  <a:pt x="7839" y="16536"/>
                </a:cubicBezTo>
                <a:cubicBezTo>
                  <a:pt x="7420" y="16877"/>
                  <a:pt x="7062" y="16971"/>
                  <a:pt x="6964" y="16743"/>
                </a:cubicBezTo>
                <a:cubicBezTo>
                  <a:pt x="6865" y="16515"/>
                  <a:pt x="6863" y="16382"/>
                  <a:pt x="7579" y="15744"/>
                </a:cubicBezTo>
                <a:cubicBezTo>
                  <a:pt x="8294" y="15106"/>
                  <a:pt x="10409" y="13056"/>
                  <a:pt x="10409" y="13056"/>
                </a:cubicBezTo>
                <a:cubicBezTo>
                  <a:pt x="10779" y="12646"/>
                  <a:pt x="10449" y="12247"/>
                  <a:pt x="10055" y="12247"/>
                </a:cubicBezTo>
                <a:close/>
                <a:moveTo>
                  <a:pt x="14319" y="13349"/>
                </a:moveTo>
                <a:cubicBezTo>
                  <a:pt x="13854" y="13420"/>
                  <a:pt x="13567" y="14069"/>
                  <a:pt x="13891" y="14452"/>
                </a:cubicBezTo>
                <a:lnTo>
                  <a:pt x="15139" y="15606"/>
                </a:lnTo>
                <a:cubicBezTo>
                  <a:pt x="15761" y="16116"/>
                  <a:pt x="16544" y="15159"/>
                  <a:pt x="16088" y="14693"/>
                </a:cubicBezTo>
                <a:lnTo>
                  <a:pt x="14841" y="13504"/>
                </a:lnTo>
                <a:cubicBezTo>
                  <a:pt x="14661" y="13366"/>
                  <a:pt x="14474" y="13326"/>
                  <a:pt x="14319" y="13349"/>
                </a:cubicBezTo>
                <a:close/>
                <a:moveTo>
                  <a:pt x="19943" y="13453"/>
                </a:moveTo>
                <a:lnTo>
                  <a:pt x="18974" y="14279"/>
                </a:lnTo>
                <a:cubicBezTo>
                  <a:pt x="18272" y="17983"/>
                  <a:pt x="14764" y="20808"/>
                  <a:pt x="10558" y="20808"/>
                </a:cubicBezTo>
                <a:cubicBezTo>
                  <a:pt x="6435" y="20808"/>
                  <a:pt x="2995" y="18098"/>
                  <a:pt x="2197" y="14503"/>
                </a:cubicBezTo>
                <a:lnTo>
                  <a:pt x="1192" y="13504"/>
                </a:lnTo>
                <a:cubicBezTo>
                  <a:pt x="1526" y="18023"/>
                  <a:pt x="5589" y="21599"/>
                  <a:pt x="10558" y="21600"/>
                </a:cubicBezTo>
                <a:cubicBezTo>
                  <a:pt x="15544" y="21599"/>
                  <a:pt x="19636" y="17995"/>
                  <a:pt x="19943" y="13453"/>
                </a:cubicBezTo>
                <a:close/>
                <a:moveTo>
                  <a:pt x="12718" y="14262"/>
                </a:moveTo>
                <a:cubicBezTo>
                  <a:pt x="12239" y="14335"/>
                  <a:pt x="11957" y="15005"/>
                  <a:pt x="12290" y="15399"/>
                </a:cubicBezTo>
                <a:lnTo>
                  <a:pt x="13817" y="16794"/>
                </a:lnTo>
                <a:cubicBezTo>
                  <a:pt x="14458" y="17319"/>
                  <a:pt x="15235" y="16343"/>
                  <a:pt x="14766" y="15864"/>
                </a:cubicBezTo>
                <a:lnTo>
                  <a:pt x="13239" y="14417"/>
                </a:lnTo>
                <a:cubicBezTo>
                  <a:pt x="13054" y="14275"/>
                  <a:pt x="12877" y="14238"/>
                  <a:pt x="12718" y="14262"/>
                </a:cubicBezTo>
                <a:close/>
                <a:moveTo>
                  <a:pt x="11619" y="15744"/>
                </a:moveTo>
                <a:cubicBezTo>
                  <a:pt x="11154" y="15814"/>
                  <a:pt x="10866" y="16480"/>
                  <a:pt x="11191" y="16863"/>
                </a:cubicBezTo>
                <a:lnTo>
                  <a:pt x="12439" y="18000"/>
                </a:lnTo>
                <a:cubicBezTo>
                  <a:pt x="13062" y="18509"/>
                  <a:pt x="13824" y="17570"/>
                  <a:pt x="13370" y="17104"/>
                </a:cubicBezTo>
                <a:lnTo>
                  <a:pt x="12122" y="15899"/>
                </a:lnTo>
                <a:cubicBezTo>
                  <a:pt x="11942" y="15760"/>
                  <a:pt x="11774" y="15720"/>
                  <a:pt x="11619" y="15744"/>
                </a:cubicBezTo>
                <a:close/>
                <a:moveTo>
                  <a:pt x="10912" y="17587"/>
                </a:moveTo>
                <a:cubicBezTo>
                  <a:pt x="10447" y="17658"/>
                  <a:pt x="10160" y="18307"/>
                  <a:pt x="10483" y="18689"/>
                </a:cubicBezTo>
                <a:lnTo>
                  <a:pt x="11135" y="19189"/>
                </a:lnTo>
                <a:cubicBezTo>
                  <a:pt x="11758" y="19697"/>
                  <a:pt x="12539" y="18740"/>
                  <a:pt x="12085" y="18276"/>
                </a:cubicBezTo>
                <a:lnTo>
                  <a:pt x="11414" y="17742"/>
                </a:lnTo>
                <a:cubicBezTo>
                  <a:pt x="11235" y="17603"/>
                  <a:pt x="11067" y="17563"/>
                  <a:pt x="10912" y="17587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iṣḷïḑê"/>
          <p:cNvSpPr>
            <a:spLocks/>
          </p:cNvSpPr>
          <p:nvPr/>
        </p:nvSpPr>
        <p:spPr bwMode="auto">
          <a:xfrm>
            <a:off x="5047655" y="1652290"/>
            <a:ext cx="806648" cy="806648"/>
          </a:xfrm>
          <a:prstGeom prst="ellipse">
            <a:avLst/>
          </a:prstGeom>
          <a:solidFill>
            <a:schemeClr val="tx2"/>
          </a:solidFill>
          <a:ln w="12700"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íśḻïḑe"/>
          <p:cNvSpPr/>
          <p:nvPr/>
        </p:nvSpPr>
        <p:spPr>
          <a:xfrm>
            <a:off x="5242938" y="1864581"/>
            <a:ext cx="370193" cy="370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269" y="0"/>
                </a:moveTo>
                <a:lnTo>
                  <a:pt x="7171" y="3338"/>
                </a:lnTo>
                <a:lnTo>
                  <a:pt x="8575" y="3406"/>
                </a:lnTo>
                <a:lnTo>
                  <a:pt x="8575" y="6778"/>
                </a:lnTo>
                <a:cubicBezTo>
                  <a:pt x="8880" y="6673"/>
                  <a:pt x="9182" y="6580"/>
                  <a:pt x="9499" y="6521"/>
                </a:cubicBezTo>
                <a:cubicBezTo>
                  <a:pt x="9824" y="6461"/>
                  <a:pt x="10162" y="6429"/>
                  <a:pt x="10492" y="6418"/>
                </a:cubicBezTo>
                <a:cubicBezTo>
                  <a:pt x="10809" y="6145"/>
                  <a:pt x="11099" y="5952"/>
                  <a:pt x="11313" y="5819"/>
                </a:cubicBezTo>
                <a:cubicBezTo>
                  <a:pt x="11528" y="5686"/>
                  <a:pt x="11673" y="5614"/>
                  <a:pt x="11673" y="5614"/>
                </a:cubicBezTo>
                <a:lnTo>
                  <a:pt x="11673" y="3338"/>
                </a:lnTo>
                <a:lnTo>
                  <a:pt x="13213" y="3338"/>
                </a:lnTo>
                <a:lnTo>
                  <a:pt x="10269" y="0"/>
                </a:lnTo>
                <a:close/>
                <a:moveTo>
                  <a:pt x="17116" y="2088"/>
                </a:moveTo>
                <a:lnTo>
                  <a:pt x="17116" y="3680"/>
                </a:lnTo>
                <a:cubicBezTo>
                  <a:pt x="16056" y="4090"/>
                  <a:pt x="15167" y="4556"/>
                  <a:pt x="14429" y="5066"/>
                </a:cubicBezTo>
                <a:cubicBezTo>
                  <a:pt x="13691" y="5576"/>
                  <a:pt x="13098" y="6124"/>
                  <a:pt x="12631" y="6692"/>
                </a:cubicBezTo>
                <a:cubicBezTo>
                  <a:pt x="13182" y="6859"/>
                  <a:pt x="13706" y="7094"/>
                  <a:pt x="14189" y="7394"/>
                </a:cubicBezTo>
                <a:cubicBezTo>
                  <a:pt x="14665" y="7690"/>
                  <a:pt x="15088" y="8048"/>
                  <a:pt x="15473" y="8455"/>
                </a:cubicBezTo>
                <a:cubicBezTo>
                  <a:pt x="16017" y="7892"/>
                  <a:pt x="16640" y="7462"/>
                  <a:pt x="17116" y="7171"/>
                </a:cubicBezTo>
                <a:cubicBezTo>
                  <a:pt x="17591" y="6881"/>
                  <a:pt x="17920" y="6726"/>
                  <a:pt x="17920" y="6726"/>
                </a:cubicBezTo>
                <a:lnTo>
                  <a:pt x="17852" y="8267"/>
                </a:lnTo>
                <a:lnTo>
                  <a:pt x="21600" y="4621"/>
                </a:lnTo>
                <a:lnTo>
                  <a:pt x="17116" y="2088"/>
                </a:lnTo>
                <a:close/>
                <a:moveTo>
                  <a:pt x="11142" y="7274"/>
                </a:moveTo>
                <a:cubicBezTo>
                  <a:pt x="8094" y="7275"/>
                  <a:pt x="5632" y="9708"/>
                  <a:pt x="5631" y="12717"/>
                </a:cubicBezTo>
                <a:cubicBezTo>
                  <a:pt x="5632" y="15724"/>
                  <a:pt x="8094" y="18160"/>
                  <a:pt x="11142" y="18160"/>
                </a:cubicBezTo>
                <a:cubicBezTo>
                  <a:pt x="14189" y="18160"/>
                  <a:pt x="16670" y="15725"/>
                  <a:pt x="16671" y="12717"/>
                </a:cubicBezTo>
                <a:cubicBezTo>
                  <a:pt x="16670" y="9708"/>
                  <a:pt x="14189" y="7275"/>
                  <a:pt x="11142" y="7274"/>
                </a:cubicBezTo>
                <a:close/>
                <a:moveTo>
                  <a:pt x="4125" y="7719"/>
                </a:moveTo>
                <a:lnTo>
                  <a:pt x="0" y="10115"/>
                </a:lnTo>
                <a:lnTo>
                  <a:pt x="2584" y="13384"/>
                </a:lnTo>
                <a:lnTo>
                  <a:pt x="2944" y="12152"/>
                </a:lnTo>
                <a:cubicBezTo>
                  <a:pt x="2944" y="12152"/>
                  <a:pt x="3078" y="12182"/>
                  <a:pt x="3303" y="12238"/>
                </a:cubicBezTo>
                <a:cubicBezTo>
                  <a:pt x="3528" y="12293"/>
                  <a:pt x="3842" y="12386"/>
                  <a:pt x="4210" y="12512"/>
                </a:cubicBezTo>
                <a:cubicBezTo>
                  <a:pt x="4236" y="12031"/>
                  <a:pt x="4323" y="11555"/>
                  <a:pt x="4450" y="11108"/>
                </a:cubicBezTo>
                <a:cubicBezTo>
                  <a:pt x="4576" y="10665"/>
                  <a:pt x="4745" y="10230"/>
                  <a:pt x="4964" y="9824"/>
                </a:cubicBezTo>
                <a:cubicBezTo>
                  <a:pt x="4757" y="9743"/>
                  <a:pt x="4552" y="9671"/>
                  <a:pt x="4347" y="9585"/>
                </a:cubicBezTo>
                <a:cubicBezTo>
                  <a:pt x="4149" y="9501"/>
                  <a:pt x="3939" y="9414"/>
                  <a:pt x="3748" y="9328"/>
                </a:cubicBezTo>
                <a:lnTo>
                  <a:pt x="4125" y="7719"/>
                </a:lnTo>
                <a:close/>
                <a:moveTo>
                  <a:pt x="11211" y="8147"/>
                </a:moveTo>
                <a:cubicBezTo>
                  <a:pt x="13808" y="8152"/>
                  <a:pt x="15913" y="10220"/>
                  <a:pt x="15918" y="12785"/>
                </a:cubicBezTo>
                <a:cubicBezTo>
                  <a:pt x="15913" y="15350"/>
                  <a:pt x="13808" y="17436"/>
                  <a:pt x="11211" y="17441"/>
                </a:cubicBezTo>
                <a:cubicBezTo>
                  <a:pt x="8611" y="17436"/>
                  <a:pt x="6509" y="15350"/>
                  <a:pt x="6504" y="12785"/>
                </a:cubicBezTo>
                <a:cubicBezTo>
                  <a:pt x="6509" y="10219"/>
                  <a:pt x="8611" y="8152"/>
                  <a:pt x="11211" y="8147"/>
                </a:cubicBezTo>
                <a:close/>
                <a:moveTo>
                  <a:pt x="9602" y="10150"/>
                </a:moveTo>
                <a:cubicBezTo>
                  <a:pt x="9044" y="10150"/>
                  <a:pt x="8592" y="10587"/>
                  <a:pt x="8592" y="11142"/>
                </a:cubicBezTo>
                <a:cubicBezTo>
                  <a:pt x="8592" y="11698"/>
                  <a:pt x="9044" y="12152"/>
                  <a:pt x="9602" y="12152"/>
                </a:cubicBezTo>
                <a:cubicBezTo>
                  <a:pt x="10160" y="12152"/>
                  <a:pt x="10612" y="11698"/>
                  <a:pt x="10612" y="11142"/>
                </a:cubicBezTo>
                <a:cubicBezTo>
                  <a:pt x="10612" y="10587"/>
                  <a:pt x="10160" y="10150"/>
                  <a:pt x="9602" y="10150"/>
                </a:cubicBezTo>
                <a:close/>
                <a:moveTo>
                  <a:pt x="13094" y="10150"/>
                </a:moveTo>
                <a:cubicBezTo>
                  <a:pt x="12533" y="10150"/>
                  <a:pt x="12086" y="10589"/>
                  <a:pt x="12084" y="11142"/>
                </a:cubicBezTo>
                <a:cubicBezTo>
                  <a:pt x="12082" y="11699"/>
                  <a:pt x="12534" y="12155"/>
                  <a:pt x="13094" y="12152"/>
                </a:cubicBezTo>
                <a:cubicBezTo>
                  <a:pt x="13649" y="12150"/>
                  <a:pt x="14120" y="11695"/>
                  <a:pt x="14120" y="11142"/>
                </a:cubicBezTo>
                <a:cubicBezTo>
                  <a:pt x="14120" y="10866"/>
                  <a:pt x="13996" y="10622"/>
                  <a:pt x="13812" y="10441"/>
                </a:cubicBezTo>
                <a:cubicBezTo>
                  <a:pt x="13629" y="10259"/>
                  <a:pt x="13374" y="10150"/>
                  <a:pt x="13094" y="10150"/>
                </a:cubicBezTo>
                <a:close/>
                <a:moveTo>
                  <a:pt x="14138" y="12477"/>
                </a:moveTo>
                <a:cubicBezTo>
                  <a:pt x="13965" y="12439"/>
                  <a:pt x="13800" y="12547"/>
                  <a:pt x="13761" y="12717"/>
                </a:cubicBezTo>
                <a:cubicBezTo>
                  <a:pt x="13722" y="12885"/>
                  <a:pt x="13829" y="13038"/>
                  <a:pt x="14001" y="13076"/>
                </a:cubicBezTo>
                <a:cubicBezTo>
                  <a:pt x="14017" y="13080"/>
                  <a:pt x="14036" y="13090"/>
                  <a:pt x="14052" y="13094"/>
                </a:cubicBezTo>
                <a:cubicBezTo>
                  <a:pt x="14067" y="13097"/>
                  <a:pt x="14088" y="13107"/>
                  <a:pt x="14103" y="13111"/>
                </a:cubicBezTo>
                <a:cubicBezTo>
                  <a:pt x="13794" y="14315"/>
                  <a:pt x="12682" y="15199"/>
                  <a:pt x="11365" y="15199"/>
                </a:cubicBezTo>
                <a:cubicBezTo>
                  <a:pt x="10184" y="15199"/>
                  <a:pt x="9181" y="14486"/>
                  <a:pt x="8763" y="13470"/>
                </a:cubicBezTo>
                <a:cubicBezTo>
                  <a:pt x="8815" y="13454"/>
                  <a:pt x="8863" y="13424"/>
                  <a:pt x="8900" y="13384"/>
                </a:cubicBezTo>
                <a:cubicBezTo>
                  <a:pt x="8938" y="13344"/>
                  <a:pt x="8955" y="13301"/>
                  <a:pt x="8969" y="13248"/>
                </a:cubicBezTo>
                <a:cubicBezTo>
                  <a:pt x="8986" y="13166"/>
                  <a:pt x="8979" y="13078"/>
                  <a:pt x="8934" y="13008"/>
                </a:cubicBezTo>
                <a:cubicBezTo>
                  <a:pt x="8889" y="12937"/>
                  <a:pt x="8811" y="12889"/>
                  <a:pt x="8729" y="12871"/>
                </a:cubicBezTo>
                <a:cubicBezTo>
                  <a:pt x="8720" y="12869"/>
                  <a:pt x="8705" y="12857"/>
                  <a:pt x="8678" y="12854"/>
                </a:cubicBezTo>
                <a:cubicBezTo>
                  <a:pt x="8651" y="12850"/>
                  <a:pt x="8618" y="12854"/>
                  <a:pt x="8575" y="12854"/>
                </a:cubicBezTo>
                <a:cubicBezTo>
                  <a:pt x="8391" y="12850"/>
                  <a:pt x="8032" y="12913"/>
                  <a:pt x="7771" y="13248"/>
                </a:cubicBezTo>
                <a:cubicBezTo>
                  <a:pt x="7664" y="13385"/>
                  <a:pt x="7702" y="13584"/>
                  <a:pt x="7839" y="13693"/>
                </a:cubicBezTo>
                <a:cubicBezTo>
                  <a:pt x="7895" y="13737"/>
                  <a:pt x="7956" y="13763"/>
                  <a:pt x="8027" y="13761"/>
                </a:cubicBezTo>
                <a:cubicBezTo>
                  <a:pt x="8080" y="13760"/>
                  <a:pt x="8135" y="13752"/>
                  <a:pt x="8181" y="13727"/>
                </a:cubicBezTo>
                <a:cubicBezTo>
                  <a:pt x="8699" y="14966"/>
                  <a:pt x="9923" y="15832"/>
                  <a:pt x="11365" y="15832"/>
                </a:cubicBezTo>
                <a:cubicBezTo>
                  <a:pt x="12939" y="15832"/>
                  <a:pt x="14271" y="14792"/>
                  <a:pt x="14685" y="13367"/>
                </a:cubicBezTo>
                <a:cubicBezTo>
                  <a:pt x="14714" y="13367"/>
                  <a:pt x="14743" y="13359"/>
                  <a:pt x="14771" y="13350"/>
                </a:cubicBezTo>
                <a:cubicBezTo>
                  <a:pt x="14936" y="13296"/>
                  <a:pt x="15030" y="13122"/>
                  <a:pt x="14976" y="12957"/>
                </a:cubicBezTo>
                <a:cubicBezTo>
                  <a:pt x="14936" y="12853"/>
                  <a:pt x="14869" y="12786"/>
                  <a:pt x="14805" y="12734"/>
                </a:cubicBezTo>
                <a:cubicBezTo>
                  <a:pt x="14741" y="12682"/>
                  <a:pt x="14682" y="12645"/>
                  <a:pt x="14617" y="12614"/>
                </a:cubicBezTo>
                <a:cubicBezTo>
                  <a:pt x="14481" y="12555"/>
                  <a:pt x="14318" y="12518"/>
                  <a:pt x="14138" y="12477"/>
                </a:cubicBezTo>
                <a:close/>
                <a:moveTo>
                  <a:pt x="17886" y="16363"/>
                </a:moveTo>
                <a:lnTo>
                  <a:pt x="17287" y="17492"/>
                </a:lnTo>
                <a:cubicBezTo>
                  <a:pt x="17287" y="17492"/>
                  <a:pt x="17119" y="17451"/>
                  <a:pt x="16859" y="17338"/>
                </a:cubicBezTo>
                <a:cubicBezTo>
                  <a:pt x="16599" y="17226"/>
                  <a:pt x="16244" y="17044"/>
                  <a:pt x="15849" y="16808"/>
                </a:cubicBezTo>
                <a:cubicBezTo>
                  <a:pt x="15540" y="17196"/>
                  <a:pt x="15177" y="17543"/>
                  <a:pt x="14788" y="17852"/>
                </a:cubicBezTo>
                <a:cubicBezTo>
                  <a:pt x="14396" y="18162"/>
                  <a:pt x="13973" y="18426"/>
                  <a:pt x="13521" y="18639"/>
                </a:cubicBezTo>
                <a:cubicBezTo>
                  <a:pt x="13860" y="18820"/>
                  <a:pt x="14259" y="19042"/>
                  <a:pt x="14668" y="19289"/>
                </a:cubicBezTo>
                <a:cubicBezTo>
                  <a:pt x="15077" y="19536"/>
                  <a:pt x="15497" y="19818"/>
                  <a:pt x="15900" y="20111"/>
                </a:cubicBezTo>
                <a:lnTo>
                  <a:pt x="15216" y="21600"/>
                </a:lnTo>
                <a:lnTo>
                  <a:pt x="19752" y="20077"/>
                </a:lnTo>
                <a:lnTo>
                  <a:pt x="17886" y="16363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íŝļïďé"/>
          <p:cNvSpPr>
            <a:spLocks/>
          </p:cNvSpPr>
          <p:nvPr/>
        </p:nvSpPr>
        <p:spPr bwMode="auto">
          <a:xfrm>
            <a:off x="4350544" y="3565029"/>
            <a:ext cx="806649" cy="806649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ísľîḑe"/>
          <p:cNvSpPr/>
          <p:nvPr/>
        </p:nvSpPr>
        <p:spPr>
          <a:xfrm>
            <a:off x="4502233" y="3822208"/>
            <a:ext cx="512254" cy="2552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1" h="21600" extrusionOk="0">
                <a:moveTo>
                  <a:pt x="10786" y="0"/>
                </a:moveTo>
                <a:cubicBezTo>
                  <a:pt x="10557" y="920"/>
                  <a:pt x="9743" y="1639"/>
                  <a:pt x="8958" y="1639"/>
                </a:cubicBezTo>
                <a:lnTo>
                  <a:pt x="5079" y="1639"/>
                </a:lnTo>
                <a:cubicBezTo>
                  <a:pt x="5027" y="1413"/>
                  <a:pt x="4915" y="1241"/>
                  <a:pt x="4783" y="1241"/>
                </a:cubicBezTo>
                <a:cubicBezTo>
                  <a:pt x="4603" y="1241"/>
                  <a:pt x="4461" y="1548"/>
                  <a:pt x="4461" y="1912"/>
                </a:cubicBezTo>
                <a:cubicBezTo>
                  <a:pt x="4461" y="2065"/>
                  <a:pt x="4480" y="2196"/>
                  <a:pt x="4523" y="2309"/>
                </a:cubicBezTo>
                <a:lnTo>
                  <a:pt x="3362" y="6356"/>
                </a:lnTo>
                <a:cubicBezTo>
                  <a:pt x="3454" y="6319"/>
                  <a:pt x="3552" y="6282"/>
                  <a:pt x="3646" y="6232"/>
                </a:cubicBezTo>
                <a:lnTo>
                  <a:pt x="4684" y="2632"/>
                </a:lnTo>
                <a:lnTo>
                  <a:pt x="4684" y="19713"/>
                </a:lnTo>
                <a:lnTo>
                  <a:pt x="4610" y="19663"/>
                </a:lnTo>
                <a:cubicBezTo>
                  <a:pt x="3977" y="19220"/>
                  <a:pt x="3445" y="18566"/>
                  <a:pt x="3004" y="17727"/>
                </a:cubicBezTo>
                <a:cubicBezTo>
                  <a:pt x="2513" y="17719"/>
                  <a:pt x="2062" y="17702"/>
                  <a:pt x="1670" y="17702"/>
                </a:cubicBezTo>
                <a:cubicBezTo>
                  <a:pt x="1193" y="17702"/>
                  <a:pt x="795" y="17712"/>
                  <a:pt x="521" y="17752"/>
                </a:cubicBezTo>
                <a:cubicBezTo>
                  <a:pt x="443" y="17763"/>
                  <a:pt x="382" y="17784"/>
                  <a:pt x="323" y="17801"/>
                </a:cubicBezTo>
                <a:lnTo>
                  <a:pt x="1732" y="12861"/>
                </a:lnTo>
                <a:cubicBezTo>
                  <a:pt x="1712" y="12647"/>
                  <a:pt x="1696" y="12435"/>
                  <a:pt x="1682" y="12215"/>
                </a:cubicBezTo>
                <a:lnTo>
                  <a:pt x="15" y="18000"/>
                </a:lnTo>
                <a:cubicBezTo>
                  <a:pt x="-14" y="18099"/>
                  <a:pt x="1" y="18239"/>
                  <a:pt x="52" y="18298"/>
                </a:cubicBezTo>
                <a:cubicBezTo>
                  <a:pt x="58" y="18306"/>
                  <a:pt x="69" y="18294"/>
                  <a:pt x="76" y="18298"/>
                </a:cubicBezTo>
                <a:cubicBezTo>
                  <a:pt x="96" y="18342"/>
                  <a:pt x="122" y="18396"/>
                  <a:pt x="150" y="18447"/>
                </a:cubicBezTo>
                <a:cubicBezTo>
                  <a:pt x="580" y="19110"/>
                  <a:pt x="2340" y="20600"/>
                  <a:pt x="4461" y="20607"/>
                </a:cubicBezTo>
                <a:cubicBezTo>
                  <a:pt x="5673" y="20605"/>
                  <a:pt x="6768" y="20105"/>
                  <a:pt x="7562" y="19564"/>
                </a:cubicBezTo>
                <a:cubicBezTo>
                  <a:pt x="7959" y="19293"/>
                  <a:pt x="8276" y="19012"/>
                  <a:pt x="8501" y="18770"/>
                </a:cubicBezTo>
                <a:cubicBezTo>
                  <a:pt x="8613" y="18648"/>
                  <a:pt x="8697" y="18545"/>
                  <a:pt x="8760" y="18447"/>
                </a:cubicBezTo>
                <a:cubicBezTo>
                  <a:pt x="8787" y="18398"/>
                  <a:pt x="8814" y="18341"/>
                  <a:pt x="8834" y="18298"/>
                </a:cubicBezTo>
                <a:cubicBezTo>
                  <a:pt x="8840" y="18295"/>
                  <a:pt x="8853" y="18303"/>
                  <a:pt x="8859" y="18298"/>
                </a:cubicBezTo>
                <a:cubicBezTo>
                  <a:pt x="8910" y="18246"/>
                  <a:pt x="8922" y="18129"/>
                  <a:pt x="8896" y="18025"/>
                </a:cubicBezTo>
                <a:lnTo>
                  <a:pt x="7698" y="13159"/>
                </a:lnTo>
                <a:cubicBezTo>
                  <a:pt x="7675" y="13373"/>
                  <a:pt x="7652" y="13573"/>
                  <a:pt x="7624" y="13779"/>
                </a:cubicBezTo>
                <a:lnTo>
                  <a:pt x="8612" y="17801"/>
                </a:lnTo>
                <a:cubicBezTo>
                  <a:pt x="8347" y="17724"/>
                  <a:pt x="7880" y="17703"/>
                  <a:pt x="7253" y="17702"/>
                </a:cubicBezTo>
                <a:cubicBezTo>
                  <a:pt x="7014" y="17702"/>
                  <a:pt x="6741" y="17697"/>
                  <a:pt x="6463" y="17702"/>
                </a:cubicBezTo>
                <a:cubicBezTo>
                  <a:pt x="6030" y="18529"/>
                  <a:pt x="5512" y="19194"/>
                  <a:pt x="4894" y="19639"/>
                </a:cubicBezTo>
                <a:lnTo>
                  <a:pt x="4894" y="2731"/>
                </a:lnTo>
                <a:lnTo>
                  <a:pt x="5746" y="6182"/>
                </a:lnTo>
                <a:cubicBezTo>
                  <a:pt x="5836" y="6232"/>
                  <a:pt x="5918" y="6292"/>
                  <a:pt x="6006" y="6331"/>
                </a:cubicBezTo>
                <a:lnTo>
                  <a:pt x="5030" y="2359"/>
                </a:lnTo>
                <a:lnTo>
                  <a:pt x="9254" y="2359"/>
                </a:lnTo>
                <a:cubicBezTo>
                  <a:pt x="9627" y="2359"/>
                  <a:pt x="9924" y="2258"/>
                  <a:pt x="10156" y="2135"/>
                </a:cubicBezTo>
                <a:cubicBezTo>
                  <a:pt x="10152" y="2191"/>
                  <a:pt x="10144" y="2252"/>
                  <a:pt x="10144" y="2309"/>
                </a:cubicBezTo>
                <a:lnTo>
                  <a:pt x="10144" y="19887"/>
                </a:lnTo>
                <a:cubicBezTo>
                  <a:pt x="10144" y="19926"/>
                  <a:pt x="10154" y="19975"/>
                  <a:pt x="10156" y="20011"/>
                </a:cubicBezTo>
                <a:cubicBezTo>
                  <a:pt x="9978" y="20179"/>
                  <a:pt x="9860" y="20403"/>
                  <a:pt x="9860" y="20657"/>
                </a:cubicBezTo>
                <a:cubicBezTo>
                  <a:pt x="9860" y="21170"/>
                  <a:pt x="10317" y="21600"/>
                  <a:pt x="10872" y="21600"/>
                </a:cubicBezTo>
                <a:cubicBezTo>
                  <a:pt x="11428" y="21600"/>
                  <a:pt x="11873" y="21170"/>
                  <a:pt x="11873" y="20657"/>
                </a:cubicBezTo>
                <a:cubicBezTo>
                  <a:pt x="11873" y="20374"/>
                  <a:pt x="11743" y="20132"/>
                  <a:pt x="11527" y="19961"/>
                </a:cubicBezTo>
                <a:cubicBezTo>
                  <a:pt x="11527" y="19942"/>
                  <a:pt x="11527" y="19907"/>
                  <a:pt x="11527" y="19887"/>
                </a:cubicBezTo>
                <a:lnTo>
                  <a:pt x="11527" y="2309"/>
                </a:lnTo>
                <a:cubicBezTo>
                  <a:pt x="11527" y="2234"/>
                  <a:pt x="11521" y="2158"/>
                  <a:pt x="11515" y="2086"/>
                </a:cubicBezTo>
                <a:cubicBezTo>
                  <a:pt x="11727" y="2238"/>
                  <a:pt x="11999" y="2359"/>
                  <a:pt x="12330" y="2359"/>
                </a:cubicBezTo>
                <a:lnTo>
                  <a:pt x="16555" y="2359"/>
                </a:lnTo>
                <a:lnTo>
                  <a:pt x="15863" y="5139"/>
                </a:lnTo>
                <a:lnTo>
                  <a:pt x="16098" y="5139"/>
                </a:lnTo>
                <a:lnTo>
                  <a:pt x="16691" y="2731"/>
                </a:lnTo>
                <a:lnTo>
                  <a:pt x="16691" y="19564"/>
                </a:lnTo>
                <a:lnTo>
                  <a:pt x="15480" y="19564"/>
                </a:lnTo>
                <a:cubicBezTo>
                  <a:pt x="14959" y="19564"/>
                  <a:pt x="14879" y="18805"/>
                  <a:pt x="14949" y="18422"/>
                </a:cubicBezTo>
                <a:cubicBezTo>
                  <a:pt x="15006" y="18109"/>
                  <a:pt x="15303" y="18029"/>
                  <a:pt x="15431" y="17727"/>
                </a:cubicBezTo>
                <a:cubicBezTo>
                  <a:pt x="15030" y="17721"/>
                  <a:pt x="14660" y="17702"/>
                  <a:pt x="14331" y="17702"/>
                </a:cubicBezTo>
                <a:cubicBezTo>
                  <a:pt x="13854" y="17702"/>
                  <a:pt x="13456" y="17713"/>
                  <a:pt x="13182" y="17752"/>
                </a:cubicBezTo>
                <a:cubicBezTo>
                  <a:pt x="13096" y="17764"/>
                  <a:pt x="13023" y="17784"/>
                  <a:pt x="12960" y="17801"/>
                </a:cubicBezTo>
                <a:lnTo>
                  <a:pt x="14405" y="11967"/>
                </a:lnTo>
                <a:cubicBezTo>
                  <a:pt x="14350" y="11868"/>
                  <a:pt x="14295" y="11762"/>
                  <a:pt x="14245" y="11669"/>
                </a:cubicBezTo>
                <a:lnTo>
                  <a:pt x="12676" y="18025"/>
                </a:lnTo>
                <a:cubicBezTo>
                  <a:pt x="12650" y="18129"/>
                  <a:pt x="12674" y="18246"/>
                  <a:pt x="12725" y="18298"/>
                </a:cubicBezTo>
                <a:cubicBezTo>
                  <a:pt x="12731" y="18303"/>
                  <a:pt x="12732" y="18295"/>
                  <a:pt x="12738" y="18298"/>
                </a:cubicBezTo>
                <a:cubicBezTo>
                  <a:pt x="12757" y="18341"/>
                  <a:pt x="12784" y="18396"/>
                  <a:pt x="12812" y="18447"/>
                </a:cubicBezTo>
                <a:cubicBezTo>
                  <a:pt x="13243" y="19109"/>
                  <a:pt x="15000" y="20603"/>
                  <a:pt x="17123" y="20607"/>
                </a:cubicBezTo>
                <a:cubicBezTo>
                  <a:pt x="18335" y="20607"/>
                  <a:pt x="19430" y="20104"/>
                  <a:pt x="20223" y="19564"/>
                </a:cubicBezTo>
                <a:cubicBezTo>
                  <a:pt x="20621" y="19293"/>
                  <a:pt x="20937" y="19012"/>
                  <a:pt x="21162" y="18770"/>
                </a:cubicBezTo>
                <a:cubicBezTo>
                  <a:pt x="21274" y="18649"/>
                  <a:pt x="21371" y="18545"/>
                  <a:pt x="21434" y="18447"/>
                </a:cubicBezTo>
                <a:cubicBezTo>
                  <a:pt x="21462" y="18397"/>
                  <a:pt x="21476" y="18365"/>
                  <a:pt x="21496" y="18323"/>
                </a:cubicBezTo>
                <a:cubicBezTo>
                  <a:pt x="21504" y="18318"/>
                  <a:pt x="21513" y="18306"/>
                  <a:pt x="21520" y="18298"/>
                </a:cubicBezTo>
                <a:cubicBezTo>
                  <a:pt x="21570" y="18239"/>
                  <a:pt x="21586" y="18100"/>
                  <a:pt x="21557" y="18000"/>
                </a:cubicBezTo>
                <a:lnTo>
                  <a:pt x="19655" y="11371"/>
                </a:lnTo>
                <a:lnTo>
                  <a:pt x="19495" y="11644"/>
                </a:lnTo>
                <a:lnTo>
                  <a:pt x="21261" y="17801"/>
                </a:lnTo>
                <a:cubicBezTo>
                  <a:pt x="20993" y="17727"/>
                  <a:pt x="20529" y="17703"/>
                  <a:pt x="19915" y="17702"/>
                </a:cubicBezTo>
                <a:cubicBezTo>
                  <a:pt x="19519" y="17702"/>
                  <a:pt x="19065" y="17718"/>
                  <a:pt x="18568" y="17727"/>
                </a:cubicBezTo>
                <a:cubicBezTo>
                  <a:pt x="18760" y="18019"/>
                  <a:pt x="18999" y="18241"/>
                  <a:pt x="19050" y="18521"/>
                </a:cubicBezTo>
                <a:cubicBezTo>
                  <a:pt x="19120" y="18905"/>
                  <a:pt x="18833" y="19564"/>
                  <a:pt x="18259" y="19564"/>
                </a:cubicBezTo>
                <a:lnTo>
                  <a:pt x="16901" y="19564"/>
                </a:lnTo>
                <a:lnTo>
                  <a:pt x="16901" y="2632"/>
                </a:lnTo>
                <a:lnTo>
                  <a:pt x="17580" y="4990"/>
                </a:lnTo>
                <a:lnTo>
                  <a:pt x="17815" y="4966"/>
                </a:lnTo>
                <a:lnTo>
                  <a:pt x="17049" y="2309"/>
                </a:lnTo>
                <a:cubicBezTo>
                  <a:pt x="17093" y="2196"/>
                  <a:pt x="17123" y="2065"/>
                  <a:pt x="17123" y="1912"/>
                </a:cubicBezTo>
                <a:cubicBezTo>
                  <a:pt x="17123" y="1548"/>
                  <a:pt x="16982" y="1241"/>
                  <a:pt x="16802" y="1241"/>
                </a:cubicBezTo>
                <a:cubicBezTo>
                  <a:pt x="16670" y="1241"/>
                  <a:pt x="16545" y="1413"/>
                  <a:pt x="16493" y="1639"/>
                </a:cubicBezTo>
                <a:lnTo>
                  <a:pt x="12627" y="1639"/>
                </a:lnTo>
                <a:cubicBezTo>
                  <a:pt x="11843" y="1639"/>
                  <a:pt x="11015" y="920"/>
                  <a:pt x="10786" y="0"/>
                </a:cubicBezTo>
                <a:close/>
                <a:moveTo>
                  <a:pt x="14306" y="4792"/>
                </a:moveTo>
                <a:cubicBezTo>
                  <a:pt x="13839" y="4535"/>
                  <a:pt x="13102" y="5983"/>
                  <a:pt x="13615" y="8441"/>
                </a:cubicBezTo>
                <a:cubicBezTo>
                  <a:pt x="14127" y="10900"/>
                  <a:pt x="15204" y="12656"/>
                  <a:pt x="15381" y="13481"/>
                </a:cubicBezTo>
                <a:cubicBezTo>
                  <a:pt x="15558" y="14306"/>
                  <a:pt x="15118" y="14039"/>
                  <a:pt x="14986" y="13953"/>
                </a:cubicBezTo>
                <a:cubicBezTo>
                  <a:pt x="14853" y="13866"/>
                  <a:pt x="14970" y="14474"/>
                  <a:pt x="15431" y="14474"/>
                </a:cubicBezTo>
                <a:cubicBezTo>
                  <a:pt x="15678" y="14474"/>
                  <a:pt x="15738" y="13948"/>
                  <a:pt x="15591" y="13283"/>
                </a:cubicBezTo>
                <a:cubicBezTo>
                  <a:pt x="15810" y="13793"/>
                  <a:pt x="16063" y="14188"/>
                  <a:pt x="16357" y="14499"/>
                </a:cubicBezTo>
                <a:lnTo>
                  <a:pt x="16357" y="14425"/>
                </a:lnTo>
                <a:cubicBezTo>
                  <a:pt x="15311" y="12758"/>
                  <a:pt x="15238" y="8437"/>
                  <a:pt x="15233" y="6232"/>
                </a:cubicBezTo>
                <a:cubicBezTo>
                  <a:pt x="15013" y="6203"/>
                  <a:pt x="14826" y="6170"/>
                  <a:pt x="14652" y="6132"/>
                </a:cubicBezTo>
                <a:cubicBezTo>
                  <a:pt x="14674" y="6035"/>
                  <a:pt x="14687" y="5926"/>
                  <a:pt x="14689" y="5810"/>
                </a:cubicBezTo>
                <a:cubicBezTo>
                  <a:pt x="14896" y="5884"/>
                  <a:pt x="15538" y="5942"/>
                  <a:pt x="16357" y="5959"/>
                </a:cubicBezTo>
                <a:cubicBezTo>
                  <a:pt x="16357" y="5959"/>
                  <a:pt x="16357" y="5537"/>
                  <a:pt x="16357" y="5537"/>
                </a:cubicBezTo>
                <a:cubicBezTo>
                  <a:pt x="15537" y="5554"/>
                  <a:pt x="14896" y="5609"/>
                  <a:pt x="14689" y="5686"/>
                </a:cubicBezTo>
                <a:cubicBezTo>
                  <a:pt x="14679" y="5315"/>
                  <a:pt x="14555" y="4929"/>
                  <a:pt x="14306" y="4792"/>
                </a:cubicBezTo>
                <a:close/>
                <a:moveTo>
                  <a:pt x="19630" y="4792"/>
                </a:moveTo>
                <a:cubicBezTo>
                  <a:pt x="19381" y="4930"/>
                  <a:pt x="19270" y="5340"/>
                  <a:pt x="19260" y="5710"/>
                </a:cubicBezTo>
                <a:cubicBezTo>
                  <a:pt x="19049" y="5628"/>
                  <a:pt x="18312" y="5547"/>
                  <a:pt x="17395" y="5537"/>
                </a:cubicBezTo>
                <a:cubicBezTo>
                  <a:pt x="17395" y="5537"/>
                  <a:pt x="17395" y="5959"/>
                  <a:pt x="17395" y="5959"/>
                </a:cubicBezTo>
                <a:cubicBezTo>
                  <a:pt x="18311" y="5946"/>
                  <a:pt x="19048" y="5866"/>
                  <a:pt x="19260" y="5785"/>
                </a:cubicBezTo>
                <a:cubicBezTo>
                  <a:pt x="19263" y="5902"/>
                  <a:pt x="19275" y="6035"/>
                  <a:pt x="19297" y="6132"/>
                </a:cubicBezTo>
                <a:cubicBezTo>
                  <a:pt x="18821" y="6238"/>
                  <a:pt x="18153" y="6290"/>
                  <a:pt x="17395" y="6306"/>
                </a:cubicBezTo>
                <a:lnTo>
                  <a:pt x="17395" y="18968"/>
                </a:lnTo>
                <a:lnTo>
                  <a:pt x="18543" y="18968"/>
                </a:lnTo>
                <a:cubicBezTo>
                  <a:pt x="18628" y="18968"/>
                  <a:pt x="18692" y="18835"/>
                  <a:pt x="18692" y="18670"/>
                </a:cubicBezTo>
                <a:cubicBezTo>
                  <a:pt x="18692" y="18506"/>
                  <a:pt x="18628" y="18372"/>
                  <a:pt x="18543" y="18372"/>
                </a:cubicBezTo>
                <a:lnTo>
                  <a:pt x="18519" y="18372"/>
                </a:lnTo>
                <a:cubicBezTo>
                  <a:pt x="18054" y="17939"/>
                  <a:pt x="17580" y="17026"/>
                  <a:pt x="17580" y="16361"/>
                </a:cubicBezTo>
                <a:lnTo>
                  <a:pt x="17580" y="16312"/>
                </a:lnTo>
                <a:cubicBezTo>
                  <a:pt x="17630" y="16285"/>
                  <a:pt x="17666" y="16220"/>
                  <a:pt x="17666" y="16113"/>
                </a:cubicBezTo>
                <a:cubicBezTo>
                  <a:pt x="17666" y="16001"/>
                  <a:pt x="17634" y="15912"/>
                  <a:pt x="17580" y="15890"/>
                </a:cubicBezTo>
                <a:cubicBezTo>
                  <a:pt x="17446" y="15605"/>
                  <a:pt x="17536" y="15298"/>
                  <a:pt x="17580" y="15070"/>
                </a:cubicBezTo>
                <a:cubicBezTo>
                  <a:pt x="17632" y="15046"/>
                  <a:pt x="17666" y="14956"/>
                  <a:pt x="17666" y="14847"/>
                </a:cubicBezTo>
                <a:cubicBezTo>
                  <a:pt x="17666" y="14718"/>
                  <a:pt x="17621" y="14623"/>
                  <a:pt x="17555" y="14623"/>
                </a:cubicBezTo>
                <a:lnTo>
                  <a:pt x="17493" y="14623"/>
                </a:lnTo>
                <a:cubicBezTo>
                  <a:pt x="17830" y="14304"/>
                  <a:pt x="18116" y="13828"/>
                  <a:pt x="18358" y="13258"/>
                </a:cubicBezTo>
                <a:cubicBezTo>
                  <a:pt x="18211" y="13923"/>
                  <a:pt x="18271" y="14474"/>
                  <a:pt x="18519" y="14474"/>
                </a:cubicBezTo>
                <a:cubicBezTo>
                  <a:pt x="18979" y="14474"/>
                  <a:pt x="19097" y="13866"/>
                  <a:pt x="18963" y="13953"/>
                </a:cubicBezTo>
                <a:cubicBezTo>
                  <a:pt x="18831" y="14039"/>
                  <a:pt x="18391" y="14306"/>
                  <a:pt x="18568" y="13481"/>
                </a:cubicBezTo>
                <a:cubicBezTo>
                  <a:pt x="18745" y="12656"/>
                  <a:pt x="19822" y="10900"/>
                  <a:pt x="20335" y="8441"/>
                </a:cubicBezTo>
                <a:cubicBezTo>
                  <a:pt x="20847" y="5983"/>
                  <a:pt x="20099" y="4535"/>
                  <a:pt x="19630" y="4792"/>
                </a:cubicBezTo>
                <a:close/>
                <a:moveTo>
                  <a:pt x="15813" y="6331"/>
                </a:moveTo>
                <a:cubicBezTo>
                  <a:pt x="15738" y="8255"/>
                  <a:pt x="15839" y="11666"/>
                  <a:pt x="16406" y="13829"/>
                </a:cubicBezTo>
                <a:lnTo>
                  <a:pt x="16406" y="6331"/>
                </a:lnTo>
                <a:cubicBezTo>
                  <a:pt x="16334" y="6329"/>
                  <a:pt x="15884" y="6335"/>
                  <a:pt x="15813" y="6331"/>
                </a:cubicBezTo>
                <a:close/>
                <a:moveTo>
                  <a:pt x="4387" y="6778"/>
                </a:moveTo>
                <a:cubicBezTo>
                  <a:pt x="3574" y="7432"/>
                  <a:pt x="2791" y="7626"/>
                  <a:pt x="2337" y="7374"/>
                </a:cubicBezTo>
                <a:cubicBezTo>
                  <a:pt x="1881" y="10728"/>
                  <a:pt x="1941" y="16222"/>
                  <a:pt x="4387" y="18397"/>
                </a:cubicBezTo>
                <a:lnTo>
                  <a:pt x="4387" y="14574"/>
                </a:lnTo>
                <a:lnTo>
                  <a:pt x="3943" y="15517"/>
                </a:lnTo>
                <a:cubicBezTo>
                  <a:pt x="3822" y="15770"/>
                  <a:pt x="3625" y="15783"/>
                  <a:pt x="3498" y="15542"/>
                </a:cubicBezTo>
                <a:lnTo>
                  <a:pt x="3189" y="14946"/>
                </a:lnTo>
                <a:cubicBezTo>
                  <a:pt x="3063" y="14704"/>
                  <a:pt x="3058" y="14306"/>
                  <a:pt x="3177" y="14052"/>
                </a:cubicBezTo>
                <a:lnTo>
                  <a:pt x="4066" y="12190"/>
                </a:lnTo>
                <a:lnTo>
                  <a:pt x="3177" y="10328"/>
                </a:lnTo>
                <a:cubicBezTo>
                  <a:pt x="3058" y="10073"/>
                  <a:pt x="3063" y="9650"/>
                  <a:pt x="3189" y="9410"/>
                </a:cubicBezTo>
                <a:lnTo>
                  <a:pt x="3498" y="8839"/>
                </a:lnTo>
                <a:cubicBezTo>
                  <a:pt x="3625" y="8600"/>
                  <a:pt x="3822" y="8610"/>
                  <a:pt x="3943" y="8863"/>
                </a:cubicBezTo>
                <a:lnTo>
                  <a:pt x="4387" y="9807"/>
                </a:lnTo>
                <a:lnTo>
                  <a:pt x="4387" y="6778"/>
                </a:lnTo>
                <a:close/>
                <a:moveTo>
                  <a:pt x="5178" y="6877"/>
                </a:moveTo>
                <a:lnTo>
                  <a:pt x="5178" y="9857"/>
                </a:lnTo>
                <a:lnTo>
                  <a:pt x="5647" y="8863"/>
                </a:lnTo>
                <a:cubicBezTo>
                  <a:pt x="5767" y="8610"/>
                  <a:pt x="5965" y="8600"/>
                  <a:pt x="6092" y="8839"/>
                </a:cubicBezTo>
                <a:lnTo>
                  <a:pt x="6401" y="9410"/>
                </a:lnTo>
                <a:cubicBezTo>
                  <a:pt x="6526" y="9650"/>
                  <a:pt x="6534" y="10073"/>
                  <a:pt x="6413" y="10328"/>
                </a:cubicBezTo>
                <a:lnTo>
                  <a:pt x="5524" y="12190"/>
                </a:lnTo>
                <a:lnTo>
                  <a:pt x="6413" y="14052"/>
                </a:lnTo>
                <a:cubicBezTo>
                  <a:pt x="6534" y="14306"/>
                  <a:pt x="6526" y="14704"/>
                  <a:pt x="6401" y="14946"/>
                </a:cubicBezTo>
                <a:cubicBezTo>
                  <a:pt x="6401" y="14946"/>
                  <a:pt x="6092" y="15542"/>
                  <a:pt x="6092" y="15542"/>
                </a:cubicBezTo>
                <a:cubicBezTo>
                  <a:pt x="5965" y="15783"/>
                  <a:pt x="5766" y="15770"/>
                  <a:pt x="5647" y="15517"/>
                </a:cubicBezTo>
                <a:lnTo>
                  <a:pt x="5178" y="14524"/>
                </a:lnTo>
                <a:lnTo>
                  <a:pt x="5178" y="18298"/>
                </a:lnTo>
                <a:cubicBezTo>
                  <a:pt x="7523" y="16062"/>
                  <a:pt x="7567" y="10680"/>
                  <a:pt x="7117" y="7374"/>
                </a:cubicBezTo>
                <a:cubicBezTo>
                  <a:pt x="6685" y="7614"/>
                  <a:pt x="5950" y="7458"/>
                  <a:pt x="5178" y="6877"/>
                </a:cubicBezTo>
                <a:close/>
                <a:moveTo>
                  <a:pt x="16320" y="14648"/>
                </a:moveTo>
                <a:cubicBezTo>
                  <a:pt x="16254" y="14648"/>
                  <a:pt x="16209" y="14743"/>
                  <a:pt x="16209" y="14872"/>
                </a:cubicBezTo>
                <a:cubicBezTo>
                  <a:pt x="16209" y="14976"/>
                  <a:pt x="16247" y="15066"/>
                  <a:pt x="16295" y="15095"/>
                </a:cubicBezTo>
                <a:cubicBezTo>
                  <a:pt x="16369" y="15368"/>
                  <a:pt x="16412" y="15571"/>
                  <a:pt x="16283" y="15914"/>
                </a:cubicBezTo>
                <a:cubicBezTo>
                  <a:pt x="16235" y="15945"/>
                  <a:pt x="16209" y="16036"/>
                  <a:pt x="16209" y="16138"/>
                </a:cubicBezTo>
                <a:cubicBezTo>
                  <a:pt x="16209" y="16239"/>
                  <a:pt x="16237" y="16329"/>
                  <a:pt x="16283" y="16361"/>
                </a:cubicBezTo>
                <a:lnTo>
                  <a:pt x="16283" y="16411"/>
                </a:lnTo>
                <a:cubicBezTo>
                  <a:pt x="16283" y="17075"/>
                  <a:pt x="15957" y="17964"/>
                  <a:pt x="15492" y="18397"/>
                </a:cubicBezTo>
                <a:cubicBezTo>
                  <a:pt x="15408" y="18399"/>
                  <a:pt x="15344" y="18532"/>
                  <a:pt x="15344" y="18695"/>
                </a:cubicBezTo>
                <a:cubicBezTo>
                  <a:pt x="15344" y="18860"/>
                  <a:pt x="15407" y="18993"/>
                  <a:pt x="15492" y="18993"/>
                </a:cubicBezTo>
                <a:lnTo>
                  <a:pt x="16406" y="18993"/>
                </a:lnTo>
                <a:lnTo>
                  <a:pt x="16406" y="14648"/>
                </a:lnTo>
                <a:lnTo>
                  <a:pt x="16320" y="14648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íşļíḑè"/>
          <p:cNvSpPr>
            <a:spLocks/>
          </p:cNvSpPr>
          <p:nvPr/>
        </p:nvSpPr>
        <p:spPr bwMode="auto">
          <a:xfrm>
            <a:off x="5047655" y="4399062"/>
            <a:ext cx="806648" cy="806648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iṣļîde"/>
          <p:cNvSpPr/>
          <p:nvPr/>
        </p:nvSpPr>
        <p:spPr>
          <a:xfrm>
            <a:off x="5249813" y="4616389"/>
            <a:ext cx="370285" cy="351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139" y="18761"/>
                </a:moveTo>
                <a:cubicBezTo>
                  <a:pt x="13118" y="19239"/>
                  <a:pt x="11990" y="19509"/>
                  <a:pt x="10799" y="19509"/>
                </a:cubicBezTo>
                <a:cubicBezTo>
                  <a:pt x="9929" y="19509"/>
                  <a:pt x="9093" y="19359"/>
                  <a:pt x="8305" y="19096"/>
                </a:cubicBezTo>
                <a:lnTo>
                  <a:pt x="8643" y="18479"/>
                </a:lnTo>
                <a:lnTo>
                  <a:pt x="5748" y="18796"/>
                </a:lnTo>
                <a:lnTo>
                  <a:pt x="6934" y="21600"/>
                </a:lnTo>
                <a:lnTo>
                  <a:pt x="7318" y="20898"/>
                </a:lnTo>
                <a:cubicBezTo>
                  <a:pt x="8406" y="21316"/>
                  <a:pt x="9577" y="21548"/>
                  <a:pt x="10799" y="21548"/>
                </a:cubicBezTo>
                <a:cubicBezTo>
                  <a:pt x="12306" y="21548"/>
                  <a:pt x="13733" y="21197"/>
                  <a:pt x="15019" y="20577"/>
                </a:cubicBezTo>
                <a:lnTo>
                  <a:pt x="13829" y="20067"/>
                </a:lnTo>
                <a:cubicBezTo>
                  <a:pt x="13829" y="20067"/>
                  <a:pt x="14139" y="18761"/>
                  <a:pt x="14139" y="18761"/>
                </a:cubicBezTo>
                <a:close/>
                <a:moveTo>
                  <a:pt x="5937" y="17834"/>
                </a:moveTo>
                <a:cubicBezTo>
                  <a:pt x="4339" y="16602"/>
                  <a:pt x="3176" y="14780"/>
                  <a:pt x="2739" y="12670"/>
                </a:cubicBezTo>
                <a:lnTo>
                  <a:pt x="3417" y="12670"/>
                </a:lnTo>
                <a:lnTo>
                  <a:pt x="1708" y="10184"/>
                </a:lnTo>
                <a:lnTo>
                  <a:pt x="0" y="12670"/>
                </a:lnTo>
                <a:lnTo>
                  <a:pt x="769" y="12670"/>
                </a:lnTo>
                <a:cubicBezTo>
                  <a:pt x="1256" y="15593"/>
                  <a:pt x="2861" y="18107"/>
                  <a:pt x="5103" y="19706"/>
                </a:cubicBezTo>
                <a:lnTo>
                  <a:pt x="4911" y="18126"/>
                </a:lnTo>
                <a:cubicBezTo>
                  <a:pt x="4911" y="18126"/>
                  <a:pt x="5937" y="17834"/>
                  <a:pt x="5937" y="17834"/>
                </a:cubicBezTo>
                <a:close/>
                <a:moveTo>
                  <a:pt x="2582" y="9996"/>
                </a:moveTo>
                <a:cubicBezTo>
                  <a:pt x="2775" y="7774"/>
                  <a:pt x="3757" y="5793"/>
                  <a:pt x="5234" y="4371"/>
                </a:cubicBezTo>
                <a:lnTo>
                  <a:pt x="5573" y="4990"/>
                </a:lnTo>
                <a:lnTo>
                  <a:pt x="6759" y="2187"/>
                </a:lnTo>
                <a:lnTo>
                  <a:pt x="3864" y="1869"/>
                </a:lnTo>
                <a:lnTo>
                  <a:pt x="4251" y="2575"/>
                </a:lnTo>
                <a:cubicBezTo>
                  <a:pt x="2228" y="4368"/>
                  <a:pt x="876" y="6973"/>
                  <a:pt x="648" y="9915"/>
                </a:cubicBezTo>
                <a:lnTo>
                  <a:pt x="1683" y="9047"/>
                </a:lnTo>
                <a:cubicBezTo>
                  <a:pt x="1683" y="9047"/>
                  <a:pt x="2582" y="9996"/>
                  <a:pt x="2582" y="9996"/>
                </a:cubicBezTo>
                <a:close/>
                <a:moveTo>
                  <a:pt x="7554" y="2795"/>
                </a:moveTo>
                <a:cubicBezTo>
                  <a:pt x="8550" y="2344"/>
                  <a:pt x="9646" y="2090"/>
                  <a:pt x="10799" y="2090"/>
                </a:cubicBezTo>
                <a:cubicBezTo>
                  <a:pt x="11670" y="2090"/>
                  <a:pt x="12506" y="2240"/>
                  <a:pt x="13295" y="2504"/>
                </a:cubicBezTo>
                <a:lnTo>
                  <a:pt x="12956" y="3121"/>
                </a:lnTo>
                <a:lnTo>
                  <a:pt x="15851" y="2803"/>
                </a:lnTo>
                <a:lnTo>
                  <a:pt x="14665" y="0"/>
                </a:lnTo>
                <a:lnTo>
                  <a:pt x="14281" y="701"/>
                </a:lnTo>
                <a:cubicBezTo>
                  <a:pt x="13194" y="284"/>
                  <a:pt x="12023" y="52"/>
                  <a:pt x="10799" y="52"/>
                </a:cubicBezTo>
                <a:cubicBezTo>
                  <a:pt x="9292" y="52"/>
                  <a:pt x="7864" y="403"/>
                  <a:pt x="6576" y="1024"/>
                </a:cubicBezTo>
                <a:lnTo>
                  <a:pt x="7827" y="1551"/>
                </a:lnTo>
                <a:cubicBezTo>
                  <a:pt x="7827" y="1551"/>
                  <a:pt x="7554" y="2795"/>
                  <a:pt x="7554" y="2795"/>
                </a:cubicBezTo>
                <a:close/>
                <a:moveTo>
                  <a:pt x="15771" y="3849"/>
                </a:moveTo>
                <a:cubicBezTo>
                  <a:pt x="17315" y="5079"/>
                  <a:pt x="18433" y="6867"/>
                  <a:pt x="18861" y="8930"/>
                </a:cubicBezTo>
                <a:lnTo>
                  <a:pt x="18183" y="8930"/>
                </a:lnTo>
                <a:lnTo>
                  <a:pt x="19891" y="11415"/>
                </a:lnTo>
                <a:lnTo>
                  <a:pt x="21600" y="8930"/>
                </a:lnTo>
                <a:lnTo>
                  <a:pt x="20830" y="8930"/>
                </a:lnTo>
                <a:cubicBezTo>
                  <a:pt x="20347" y="6026"/>
                  <a:pt x="18759" y="3525"/>
                  <a:pt x="16540" y="1924"/>
                </a:cubicBezTo>
                <a:lnTo>
                  <a:pt x="16887" y="3433"/>
                </a:lnTo>
                <a:cubicBezTo>
                  <a:pt x="16887" y="3433"/>
                  <a:pt x="15771" y="3849"/>
                  <a:pt x="15771" y="3849"/>
                </a:cubicBezTo>
                <a:close/>
                <a:moveTo>
                  <a:pt x="19014" y="11634"/>
                </a:moveTo>
                <a:cubicBezTo>
                  <a:pt x="18815" y="13844"/>
                  <a:pt x="17835" y="15813"/>
                  <a:pt x="16365" y="17228"/>
                </a:cubicBezTo>
                <a:lnTo>
                  <a:pt x="16026" y="16609"/>
                </a:lnTo>
                <a:lnTo>
                  <a:pt x="14840" y="19412"/>
                </a:lnTo>
                <a:lnTo>
                  <a:pt x="17735" y="19730"/>
                </a:lnTo>
                <a:lnTo>
                  <a:pt x="17349" y="19025"/>
                </a:lnTo>
                <a:cubicBezTo>
                  <a:pt x="19401" y="17204"/>
                  <a:pt x="20765" y="14549"/>
                  <a:pt x="20962" y="11552"/>
                </a:cubicBezTo>
                <a:lnTo>
                  <a:pt x="19917" y="12512"/>
                </a:lnTo>
                <a:cubicBezTo>
                  <a:pt x="19917" y="12512"/>
                  <a:pt x="19014" y="11634"/>
                  <a:pt x="19014" y="11634"/>
                </a:cubicBezTo>
                <a:close/>
                <a:moveTo>
                  <a:pt x="17113" y="9836"/>
                </a:moveTo>
                <a:cubicBezTo>
                  <a:pt x="17113" y="8804"/>
                  <a:pt x="16319" y="7966"/>
                  <a:pt x="15340" y="7966"/>
                </a:cubicBezTo>
                <a:cubicBezTo>
                  <a:pt x="14362" y="7966"/>
                  <a:pt x="13567" y="8804"/>
                  <a:pt x="13567" y="9836"/>
                </a:cubicBezTo>
                <a:cubicBezTo>
                  <a:pt x="13567" y="10538"/>
                  <a:pt x="13934" y="11149"/>
                  <a:pt x="14475" y="11468"/>
                </a:cubicBezTo>
                <a:cubicBezTo>
                  <a:pt x="14208" y="11512"/>
                  <a:pt x="13926" y="11661"/>
                  <a:pt x="13663" y="11915"/>
                </a:cubicBezTo>
                <a:cubicBezTo>
                  <a:pt x="13123" y="11168"/>
                  <a:pt x="12424" y="10716"/>
                  <a:pt x="11877" y="10613"/>
                </a:cubicBezTo>
                <a:cubicBezTo>
                  <a:pt x="12611" y="10188"/>
                  <a:pt x="13108" y="9365"/>
                  <a:pt x="13108" y="8419"/>
                </a:cubicBezTo>
                <a:cubicBezTo>
                  <a:pt x="13108" y="7038"/>
                  <a:pt x="12046" y="5917"/>
                  <a:pt x="10736" y="5917"/>
                </a:cubicBezTo>
                <a:cubicBezTo>
                  <a:pt x="9426" y="5917"/>
                  <a:pt x="8363" y="7038"/>
                  <a:pt x="8363" y="8419"/>
                </a:cubicBezTo>
                <a:cubicBezTo>
                  <a:pt x="8363" y="9358"/>
                  <a:pt x="8854" y="10176"/>
                  <a:pt x="9579" y="10604"/>
                </a:cubicBezTo>
                <a:cubicBezTo>
                  <a:pt x="9023" y="10695"/>
                  <a:pt x="8285" y="11209"/>
                  <a:pt x="7751" y="12107"/>
                </a:cubicBezTo>
                <a:cubicBezTo>
                  <a:pt x="7497" y="11854"/>
                  <a:pt x="7219" y="11701"/>
                  <a:pt x="6944" y="11649"/>
                </a:cubicBezTo>
                <a:cubicBezTo>
                  <a:pt x="7455" y="11353"/>
                  <a:pt x="7802" y="10780"/>
                  <a:pt x="7802" y="10122"/>
                </a:cubicBezTo>
                <a:cubicBezTo>
                  <a:pt x="7802" y="9159"/>
                  <a:pt x="7062" y="8379"/>
                  <a:pt x="6149" y="8379"/>
                </a:cubicBezTo>
                <a:cubicBezTo>
                  <a:pt x="5237" y="8379"/>
                  <a:pt x="4498" y="9159"/>
                  <a:pt x="4498" y="10122"/>
                </a:cubicBezTo>
                <a:cubicBezTo>
                  <a:pt x="4498" y="10775"/>
                  <a:pt x="4839" y="11344"/>
                  <a:pt x="5344" y="11642"/>
                </a:cubicBezTo>
                <a:cubicBezTo>
                  <a:pt x="5085" y="11684"/>
                  <a:pt x="4815" y="11832"/>
                  <a:pt x="4562" y="12090"/>
                </a:cubicBezTo>
                <a:cubicBezTo>
                  <a:pt x="5077" y="13419"/>
                  <a:pt x="5963" y="14542"/>
                  <a:pt x="7083" y="15327"/>
                </a:cubicBezTo>
                <a:cubicBezTo>
                  <a:pt x="7083" y="15328"/>
                  <a:pt x="7083" y="15331"/>
                  <a:pt x="7083" y="15332"/>
                </a:cubicBezTo>
                <a:cubicBezTo>
                  <a:pt x="7107" y="15350"/>
                  <a:pt x="7133" y="15364"/>
                  <a:pt x="7158" y="15380"/>
                </a:cubicBezTo>
                <a:cubicBezTo>
                  <a:pt x="7174" y="15392"/>
                  <a:pt x="7189" y="15404"/>
                  <a:pt x="7206" y="15416"/>
                </a:cubicBezTo>
                <a:lnTo>
                  <a:pt x="7212" y="15416"/>
                </a:lnTo>
                <a:cubicBezTo>
                  <a:pt x="8251" y="16108"/>
                  <a:pt x="9480" y="16513"/>
                  <a:pt x="10799" y="16513"/>
                </a:cubicBezTo>
                <a:cubicBezTo>
                  <a:pt x="12148" y="16513"/>
                  <a:pt x="13403" y="16094"/>
                  <a:pt x="14455" y="15374"/>
                </a:cubicBezTo>
                <a:cubicBezTo>
                  <a:pt x="15563" y="14571"/>
                  <a:pt x="16585" y="13319"/>
                  <a:pt x="17078" y="11978"/>
                </a:cubicBezTo>
                <a:cubicBezTo>
                  <a:pt x="16801" y="11702"/>
                  <a:pt x="16495" y="11532"/>
                  <a:pt x="16193" y="11475"/>
                </a:cubicBezTo>
                <a:cubicBezTo>
                  <a:pt x="16741" y="11157"/>
                  <a:pt x="17113" y="10542"/>
                  <a:pt x="17113" y="9836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ï$1íḓê"/>
          <p:cNvSpPr>
            <a:spLocks/>
          </p:cNvSpPr>
          <p:nvPr/>
        </p:nvSpPr>
        <p:spPr bwMode="auto">
          <a:xfrm>
            <a:off x="6116241" y="4590157"/>
            <a:ext cx="806649" cy="806649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ïṩļïḋè"/>
          <p:cNvSpPr/>
          <p:nvPr/>
        </p:nvSpPr>
        <p:spPr>
          <a:xfrm>
            <a:off x="6357433" y="4786163"/>
            <a:ext cx="317392" cy="3704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39" y="0"/>
                </a:moveTo>
                <a:cubicBezTo>
                  <a:pt x="9683" y="0"/>
                  <a:pt x="8884" y="939"/>
                  <a:pt x="8884" y="1984"/>
                </a:cubicBezTo>
                <a:lnTo>
                  <a:pt x="8884" y="2411"/>
                </a:lnTo>
                <a:cubicBezTo>
                  <a:pt x="8884" y="3023"/>
                  <a:pt x="8421" y="3455"/>
                  <a:pt x="7706" y="3455"/>
                </a:cubicBezTo>
                <a:lnTo>
                  <a:pt x="7027" y="3455"/>
                </a:lnTo>
                <a:cubicBezTo>
                  <a:pt x="4968" y="3455"/>
                  <a:pt x="4472" y="4436"/>
                  <a:pt x="4472" y="5421"/>
                </a:cubicBezTo>
                <a:lnTo>
                  <a:pt x="17787" y="5421"/>
                </a:lnTo>
                <a:cubicBezTo>
                  <a:pt x="17787" y="4509"/>
                  <a:pt x="17034" y="3677"/>
                  <a:pt x="15691" y="3677"/>
                </a:cubicBezTo>
                <a:lnTo>
                  <a:pt x="14972" y="3677"/>
                </a:lnTo>
                <a:cubicBezTo>
                  <a:pt x="14215" y="3677"/>
                  <a:pt x="13475" y="3277"/>
                  <a:pt x="13475" y="2736"/>
                </a:cubicBezTo>
                <a:lnTo>
                  <a:pt x="13475" y="1950"/>
                </a:lnTo>
                <a:cubicBezTo>
                  <a:pt x="13475" y="870"/>
                  <a:pt x="12542" y="0"/>
                  <a:pt x="11239" y="0"/>
                </a:cubicBezTo>
                <a:close/>
                <a:moveTo>
                  <a:pt x="1837" y="3831"/>
                </a:moveTo>
                <a:cubicBezTo>
                  <a:pt x="501" y="3831"/>
                  <a:pt x="0" y="4793"/>
                  <a:pt x="0" y="5473"/>
                </a:cubicBezTo>
                <a:lnTo>
                  <a:pt x="0" y="6362"/>
                </a:lnTo>
                <a:cubicBezTo>
                  <a:pt x="0" y="7229"/>
                  <a:pt x="786" y="8106"/>
                  <a:pt x="1617" y="8106"/>
                </a:cubicBezTo>
                <a:lnTo>
                  <a:pt x="4212" y="8106"/>
                </a:lnTo>
                <a:lnTo>
                  <a:pt x="18067" y="8106"/>
                </a:lnTo>
                <a:cubicBezTo>
                  <a:pt x="17703" y="7819"/>
                  <a:pt x="17468" y="7418"/>
                  <a:pt x="17468" y="6961"/>
                </a:cubicBezTo>
                <a:cubicBezTo>
                  <a:pt x="17468" y="6537"/>
                  <a:pt x="17519" y="6563"/>
                  <a:pt x="17508" y="6208"/>
                </a:cubicBezTo>
                <a:lnTo>
                  <a:pt x="3254" y="6208"/>
                </a:lnTo>
                <a:lnTo>
                  <a:pt x="3254" y="5644"/>
                </a:lnTo>
                <a:cubicBezTo>
                  <a:pt x="3254" y="5346"/>
                  <a:pt x="3369" y="4358"/>
                  <a:pt x="3853" y="3831"/>
                </a:cubicBezTo>
                <a:lnTo>
                  <a:pt x="1837" y="3831"/>
                </a:lnTo>
                <a:close/>
                <a:moveTo>
                  <a:pt x="17368" y="3831"/>
                </a:moveTo>
                <a:cubicBezTo>
                  <a:pt x="17818" y="4136"/>
                  <a:pt x="18359" y="4695"/>
                  <a:pt x="18306" y="5644"/>
                </a:cubicBezTo>
                <a:cubicBezTo>
                  <a:pt x="18596" y="5480"/>
                  <a:pt x="18932" y="5387"/>
                  <a:pt x="19304" y="5387"/>
                </a:cubicBezTo>
                <a:cubicBezTo>
                  <a:pt x="19790" y="5387"/>
                  <a:pt x="20238" y="5553"/>
                  <a:pt x="20562" y="5815"/>
                </a:cubicBezTo>
                <a:lnTo>
                  <a:pt x="20841" y="5815"/>
                </a:lnTo>
                <a:cubicBezTo>
                  <a:pt x="20813" y="4543"/>
                  <a:pt x="20236" y="3831"/>
                  <a:pt x="18685" y="3831"/>
                </a:cubicBezTo>
                <a:lnTo>
                  <a:pt x="17368" y="3831"/>
                </a:lnTo>
                <a:close/>
                <a:moveTo>
                  <a:pt x="19304" y="6123"/>
                </a:moveTo>
                <a:cubicBezTo>
                  <a:pt x="18771" y="6123"/>
                  <a:pt x="18346" y="6504"/>
                  <a:pt x="18346" y="6961"/>
                </a:cubicBezTo>
                <a:cubicBezTo>
                  <a:pt x="18346" y="7418"/>
                  <a:pt x="18771" y="7781"/>
                  <a:pt x="19304" y="7781"/>
                </a:cubicBezTo>
                <a:cubicBezTo>
                  <a:pt x="19666" y="7781"/>
                  <a:pt x="19978" y="7607"/>
                  <a:pt x="20143" y="7354"/>
                </a:cubicBezTo>
                <a:lnTo>
                  <a:pt x="21141" y="7354"/>
                </a:lnTo>
                <a:cubicBezTo>
                  <a:pt x="21402" y="7354"/>
                  <a:pt x="21600" y="7183"/>
                  <a:pt x="21600" y="6961"/>
                </a:cubicBezTo>
                <a:cubicBezTo>
                  <a:pt x="21600" y="6739"/>
                  <a:pt x="21402" y="6550"/>
                  <a:pt x="21141" y="6550"/>
                </a:cubicBezTo>
                <a:lnTo>
                  <a:pt x="20143" y="6550"/>
                </a:lnTo>
                <a:cubicBezTo>
                  <a:pt x="19977" y="6298"/>
                  <a:pt x="19666" y="6123"/>
                  <a:pt x="19304" y="6123"/>
                </a:cubicBezTo>
                <a:close/>
                <a:moveTo>
                  <a:pt x="0" y="8158"/>
                </a:moveTo>
                <a:lnTo>
                  <a:pt x="0" y="11441"/>
                </a:lnTo>
                <a:cubicBezTo>
                  <a:pt x="0" y="11523"/>
                  <a:pt x="6" y="11600"/>
                  <a:pt x="20" y="11681"/>
                </a:cubicBezTo>
                <a:cubicBezTo>
                  <a:pt x="148" y="12459"/>
                  <a:pt x="864" y="13169"/>
                  <a:pt x="1617" y="13169"/>
                </a:cubicBezTo>
                <a:lnTo>
                  <a:pt x="3274" y="13169"/>
                </a:lnTo>
                <a:lnTo>
                  <a:pt x="3274" y="8910"/>
                </a:lnTo>
                <a:lnTo>
                  <a:pt x="1477" y="8910"/>
                </a:lnTo>
                <a:cubicBezTo>
                  <a:pt x="927" y="8910"/>
                  <a:pt x="383" y="8605"/>
                  <a:pt x="0" y="8158"/>
                </a:cubicBezTo>
                <a:close/>
                <a:moveTo>
                  <a:pt x="17168" y="8756"/>
                </a:moveTo>
                <a:cubicBezTo>
                  <a:pt x="13338" y="9647"/>
                  <a:pt x="10640" y="12810"/>
                  <a:pt x="10640" y="12810"/>
                </a:cubicBezTo>
                <a:lnTo>
                  <a:pt x="8225" y="11202"/>
                </a:lnTo>
                <a:lnTo>
                  <a:pt x="6907" y="13511"/>
                </a:lnTo>
                <a:lnTo>
                  <a:pt x="11239" y="16333"/>
                </a:lnTo>
                <a:cubicBezTo>
                  <a:pt x="11239" y="16333"/>
                  <a:pt x="13478" y="10845"/>
                  <a:pt x="17168" y="8756"/>
                </a:cubicBezTo>
                <a:close/>
                <a:moveTo>
                  <a:pt x="4212" y="8910"/>
                </a:moveTo>
                <a:lnTo>
                  <a:pt x="4212" y="13066"/>
                </a:lnTo>
                <a:lnTo>
                  <a:pt x="5450" y="13066"/>
                </a:lnTo>
                <a:lnTo>
                  <a:pt x="7786" y="9680"/>
                </a:lnTo>
                <a:cubicBezTo>
                  <a:pt x="7786" y="9680"/>
                  <a:pt x="10521" y="11441"/>
                  <a:pt x="10521" y="11441"/>
                </a:cubicBezTo>
                <a:cubicBezTo>
                  <a:pt x="10521" y="11441"/>
                  <a:pt x="11978" y="9925"/>
                  <a:pt x="14553" y="8910"/>
                </a:cubicBezTo>
                <a:lnTo>
                  <a:pt x="4212" y="8910"/>
                </a:lnTo>
                <a:close/>
                <a:moveTo>
                  <a:pt x="19304" y="9064"/>
                </a:moveTo>
                <a:cubicBezTo>
                  <a:pt x="18771" y="9064"/>
                  <a:pt x="18346" y="9445"/>
                  <a:pt x="18346" y="9902"/>
                </a:cubicBezTo>
                <a:cubicBezTo>
                  <a:pt x="18346" y="10358"/>
                  <a:pt x="18771" y="10723"/>
                  <a:pt x="19304" y="10723"/>
                </a:cubicBezTo>
                <a:cubicBezTo>
                  <a:pt x="19666" y="10723"/>
                  <a:pt x="19977" y="10548"/>
                  <a:pt x="20143" y="10295"/>
                </a:cubicBezTo>
                <a:lnTo>
                  <a:pt x="21141" y="10295"/>
                </a:lnTo>
                <a:cubicBezTo>
                  <a:pt x="21402" y="10295"/>
                  <a:pt x="21600" y="10124"/>
                  <a:pt x="21600" y="9902"/>
                </a:cubicBezTo>
                <a:cubicBezTo>
                  <a:pt x="21600" y="9680"/>
                  <a:pt x="21402" y="9492"/>
                  <a:pt x="21141" y="9492"/>
                </a:cubicBezTo>
                <a:lnTo>
                  <a:pt x="20143" y="9492"/>
                </a:lnTo>
                <a:cubicBezTo>
                  <a:pt x="19977" y="9240"/>
                  <a:pt x="19666" y="9064"/>
                  <a:pt x="19304" y="9064"/>
                </a:cubicBezTo>
                <a:close/>
                <a:moveTo>
                  <a:pt x="17587" y="9389"/>
                </a:moveTo>
                <a:cubicBezTo>
                  <a:pt x="16497" y="10131"/>
                  <a:pt x="15337" y="11556"/>
                  <a:pt x="14333" y="13066"/>
                </a:cubicBezTo>
                <a:lnTo>
                  <a:pt x="17488" y="13066"/>
                </a:lnTo>
                <a:cubicBezTo>
                  <a:pt x="17474" y="12991"/>
                  <a:pt x="17468" y="12922"/>
                  <a:pt x="17468" y="12844"/>
                </a:cubicBezTo>
                <a:cubicBezTo>
                  <a:pt x="17468" y="12170"/>
                  <a:pt x="17972" y="11596"/>
                  <a:pt x="18665" y="11373"/>
                </a:cubicBezTo>
                <a:cubicBezTo>
                  <a:pt x="17972" y="11149"/>
                  <a:pt x="17468" y="10575"/>
                  <a:pt x="17468" y="9902"/>
                </a:cubicBezTo>
                <a:cubicBezTo>
                  <a:pt x="17468" y="9724"/>
                  <a:pt x="17523" y="9548"/>
                  <a:pt x="17587" y="9389"/>
                </a:cubicBezTo>
                <a:close/>
                <a:moveTo>
                  <a:pt x="19304" y="12006"/>
                </a:moveTo>
                <a:cubicBezTo>
                  <a:pt x="18771" y="12006"/>
                  <a:pt x="18346" y="12388"/>
                  <a:pt x="18346" y="12844"/>
                </a:cubicBezTo>
                <a:cubicBezTo>
                  <a:pt x="18346" y="13302"/>
                  <a:pt x="18771" y="13665"/>
                  <a:pt x="19304" y="13665"/>
                </a:cubicBezTo>
                <a:cubicBezTo>
                  <a:pt x="19666" y="13665"/>
                  <a:pt x="19977" y="13489"/>
                  <a:pt x="20143" y="13237"/>
                </a:cubicBezTo>
                <a:lnTo>
                  <a:pt x="21141" y="13237"/>
                </a:lnTo>
                <a:cubicBezTo>
                  <a:pt x="21402" y="13237"/>
                  <a:pt x="21600" y="13067"/>
                  <a:pt x="21600" y="12844"/>
                </a:cubicBezTo>
                <a:cubicBezTo>
                  <a:pt x="21600" y="12623"/>
                  <a:pt x="21402" y="12433"/>
                  <a:pt x="21141" y="12433"/>
                </a:cubicBezTo>
                <a:lnTo>
                  <a:pt x="20143" y="12433"/>
                </a:lnTo>
                <a:cubicBezTo>
                  <a:pt x="19977" y="12182"/>
                  <a:pt x="19666" y="12006"/>
                  <a:pt x="19304" y="12006"/>
                </a:cubicBezTo>
                <a:close/>
                <a:moveTo>
                  <a:pt x="0" y="13169"/>
                </a:moveTo>
                <a:lnTo>
                  <a:pt x="0" y="15648"/>
                </a:lnTo>
                <a:cubicBezTo>
                  <a:pt x="0" y="15730"/>
                  <a:pt x="6" y="15807"/>
                  <a:pt x="20" y="15888"/>
                </a:cubicBezTo>
                <a:cubicBezTo>
                  <a:pt x="148" y="16667"/>
                  <a:pt x="864" y="17393"/>
                  <a:pt x="1617" y="17393"/>
                </a:cubicBezTo>
                <a:lnTo>
                  <a:pt x="3274" y="17393"/>
                </a:lnTo>
                <a:lnTo>
                  <a:pt x="3274" y="13921"/>
                </a:lnTo>
                <a:lnTo>
                  <a:pt x="1477" y="13921"/>
                </a:lnTo>
                <a:cubicBezTo>
                  <a:pt x="927" y="13921"/>
                  <a:pt x="383" y="13616"/>
                  <a:pt x="0" y="13169"/>
                </a:cubicBezTo>
                <a:close/>
                <a:moveTo>
                  <a:pt x="4212" y="13870"/>
                </a:moveTo>
                <a:cubicBezTo>
                  <a:pt x="4212" y="13870"/>
                  <a:pt x="4212" y="17222"/>
                  <a:pt x="4212" y="17222"/>
                </a:cubicBezTo>
                <a:lnTo>
                  <a:pt x="10301" y="17222"/>
                </a:lnTo>
                <a:lnTo>
                  <a:pt x="5550" y="13870"/>
                </a:lnTo>
                <a:lnTo>
                  <a:pt x="4212" y="13870"/>
                </a:lnTo>
                <a:close/>
                <a:moveTo>
                  <a:pt x="13834" y="13870"/>
                </a:moveTo>
                <a:cubicBezTo>
                  <a:pt x="13058" y="15117"/>
                  <a:pt x="12395" y="16339"/>
                  <a:pt x="11958" y="17222"/>
                </a:cubicBezTo>
                <a:lnTo>
                  <a:pt x="18606" y="17222"/>
                </a:lnTo>
                <a:cubicBezTo>
                  <a:pt x="17943" y="16986"/>
                  <a:pt x="17468" y="16440"/>
                  <a:pt x="17468" y="15785"/>
                </a:cubicBezTo>
                <a:cubicBezTo>
                  <a:pt x="17468" y="15112"/>
                  <a:pt x="17972" y="14537"/>
                  <a:pt x="18665" y="14314"/>
                </a:cubicBezTo>
                <a:cubicBezTo>
                  <a:pt x="18380" y="14221"/>
                  <a:pt x="18124" y="14063"/>
                  <a:pt x="17927" y="13870"/>
                </a:cubicBezTo>
                <a:lnTo>
                  <a:pt x="13834" y="13870"/>
                </a:lnTo>
                <a:close/>
                <a:moveTo>
                  <a:pt x="19304" y="14947"/>
                </a:moveTo>
                <a:cubicBezTo>
                  <a:pt x="18771" y="14947"/>
                  <a:pt x="18346" y="15328"/>
                  <a:pt x="18346" y="15785"/>
                </a:cubicBezTo>
                <a:cubicBezTo>
                  <a:pt x="18346" y="16242"/>
                  <a:pt x="18771" y="16606"/>
                  <a:pt x="19304" y="16606"/>
                </a:cubicBezTo>
                <a:cubicBezTo>
                  <a:pt x="19667" y="16606"/>
                  <a:pt x="19977" y="16431"/>
                  <a:pt x="20143" y="16179"/>
                </a:cubicBezTo>
                <a:lnTo>
                  <a:pt x="21141" y="16179"/>
                </a:lnTo>
                <a:cubicBezTo>
                  <a:pt x="21402" y="16179"/>
                  <a:pt x="21600" y="16007"/>
                  <a:pt x="21600" y="15785"/>
                </a:cubicBezTo>
                <a:cubicBezTo>
                  <a:pt x="21600" y="15563"/>
                  <a:pt x="21402" y="15375"/>
                  <a:pt x="21141" y="15375"/>
                </a:cubicBezTo>
                <a:lnTo>
                  <a:pt x="20143" y="15375"/>
                </a:lnTo>
                <a:cubicBezTo>
                  <a:pt x="19977" y="15123"/>
                  <a:pt x="19666" y="14947"/>
                  <a:pt x="19304" y="14947"/>
                </a:cubicBezTo>
                <a:close/>
                <a:moveTo>
                  <a:pt x="0" y="17273"/>
                </a:moveTo>
                <a:lnTo>
                  <a:pt x="0" y="19856"/>
                </a:lnTo>
                <a:cubicBezTo>
                  <a:pt x="0" y="20722"/>
                  <a:pt x="786" y="21600"/>
                  <a:pt x="1617" y="21600"/>
                </a:cubicBezTo>
                <a:lnTo>
                  <a:pt x="3274" y="21600"/>
                </a:lnTo>
                <a:lnTo>
                  <a:pt x="3274" y="18026"/>
                </a:lnTo>
                <a:lnTo>
                  <a:pt x="1477" y="18026"/>
                </a:lnTo>
                <a:cubicBezTo>
                  <a:pt x="927" y="18026"/>
                  <a:pt x="383" y="17721"/>
                  <a:pt x="0" y="17273"/>
                </a:cubicBezTo>
                <a:close/>
                <a:moveTo>
                  <a:pt x="19304" y="17889"/>
                </a:moveTo>
                <a:cubicBezTo>
                  <a:pt x="18771" y="17889"/>
                  <a:pt x="18346" y="18252"/>
                  <a:pt x="18346" y="18710"/>
                </a:cubicBezTo>
                <a:cubicBezTo>
                  <a:pt x="18346" y="19166"/>
                  <a:pt x="18771" y="19548"/>
                  <a:pt x="19304" y="19548"/>
                </a:cubicBezTo>
                <a:cubicBezTo>
                  <a:pt x="19666" y="19548"/>
                  <a:pt x="19977" y="19372"/>
                  <a:pt x="20143" y="19120"/>
                </a:cubicBezTo>
                <a:lnTo>
                  <a:pt x="21141" y="19120"/>
                </a:lnTo>
                <a:cubicBezTo>
                  <a:pt x="21402" y="19120"/>
                  <a:pt x="21600" y="18932"/>
                  <a:pt x="21600" y="18710"/>
                </a:cubicBezTo>
                <a:cubicBezTo>
                  <a:pt x="21600" y="18487"/>
                  <a:pt x="21402" y="18316"/>
                  <a:pt x="21141" y="18316"/>
                </a:cubicBezTo>
                <a:lnTo>
                  <a:pt x="20143" y="18316"/>
                </a:lnTo>
                <a:cubicBezTo>
                  <a:pt x="19977" y="18064"/>
                  <a:pt x="19666" y="17889"/>
                  <a:pt x="19304" y="17889"/>
                </a:cubicBezTo>
                <a:close/>
                <a:moveTo>
                  <a:pt x="4212" y="18026"/>
                </a:moveTo>
                <a:lnTo>
                  <a:pt x="4212" y="21600"/>
                </a:lnTo>
                <a:lnTo>
                  <a:pt x="18785" y="21600"/>
                </a:lnTo>
                <a:cubicBezTo>
                  <a:pt x="20196" y="21600"/>
                  <a:pt x="20841" y="20910"/>
                  <a:pt x="20841" y="20198"/>
                </a:cubicBezTo>
                <a:lnTo>
                  <a:pt x="20841" y="19856"/>
                </a:lnTo>
                <a:lnTo>
                  <a:pt x="20562" y="19856"/>
                </a:lnTo>
                <a:cubicBezTo>
                  <a:pt x="20238" y="20116"/>
                  <a:pt x="19790" y="20283"/>
                  <a:pt x="19304" y="20283"/>
                </a:cubicBezTo>
                <a:cubicBezTo>
                  <a:pt x="18292" y="20282"/>
                  <a:pt x="17468" y="19578"/>
                  <a:pt x="17468" y="18710"/>
                </a:cubicBezTo>
                <a:cubicBezTo>
                  <a:pt x="17468" y="18461"/>
                  <a:pt x="17547" y="18235"/>
                  <a:pt x="17667" y="18026"/>
                </a:cubicBezTo>
                <a:lnTo>
                  <a:pt x="4212" y="18026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îṧḻiḋe"/>
          <p:cNvSpPr>
            <a:spLocks/>
          </p:cNvSpPr>
          <p:nvPr/>
        </p:nvSpPr>
        <p:spPr bwMode="auto">
          <a:xfrm>
            <a:off x="7059216" y="2006501"/>
            <a:ext cx="806649" cy="806649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iṩ1íḑé"/>
          <p:cNvSpPr/>
          <p:nvPr/>
        </p:nvSpPr>
        <p:spPr>
          <a:xfrm>
            <a:off x="7311806" y="2199893"/>
            <a:ext cx="338513" cy="373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530" y="0"/>
                </a:moveTo>
                <a:cubicBezTo>
                  <a:pt x="3877" y="0"/>
                  <a:pt x="3284" y="217"/>
                  <a:pt x="2826" y="576"/>
                </a:cubicBezTo>
                <a:cubicBezTo>
                  <a:pt x="2200" y="796"/>
                  <a:pt x="1673" y="1205"/>
                  <a:pt x="1348" y="1729"/>
                </a:cubicBezTo>
                <a:cubicBezTo>
                  <a:pt x="538" y="2191"/>
                  <a:pt x="0" y="3003"/>
                  <a:pt x="0" y="3933"/>
                </a:cubicBezTo>
                <a:lnTo>
                  <a:pt x="0" y="18226"/>
                </a:lnTo>
                <a:cubicBezTo>
                  <a:pt x="0" y="19667"/>
                  <a:pt x="1290" y="20820"/>
                  <a:pt x="2882" y="20820"/>
                </a:cubicBezTo>
                <a:lnTo>
                  <a:pt x="11755" y="20820"/>
                </a:lnTo>
                <a:cubicBezTo>
                  <a:pt x="11597" y="20664"/>
                  <a:pt x="11443" y="20500"/>
                  <a:pt x="11305" y="20328"/>
                </a:cubicBezTo>
                <a:cubicBezTo>
                  <a:pt x="11305" y="20328"/>
                  <a:pt x="2882" y="20328"/>
                  <a:pt x="2882" y="20328"/>
                </a:cubicBezTo>
                <a:cubicBezTo>
                  <a:pt x="1592" y="20326"/>
                  <a:pt x="546" y="19395"/>
                  <a:pt x="543" y="18226"/>
                </a:cubicBezTo>
                <a:lnTo>
                  <a:pt x="543" y="3933"/>
                </a:lnTo>
                <a:cubicBezTo>
                  <a:pt x="544" y="3463"/>
                  <a:pt x="723" y="3030"/>
                  <a:pt x="1011" y="2679"/>
                </a:cubicBezTo>
                <a:cubicBezTo>
                  <a:pt x="996" y="2785"/>
                  <a:pt x="973" y="2890"/>
                  <a:pt x="973" y="3001"/>
                </a:cubicBezTo>
                <a:lnTo>
                  <a:pt x="973" y="17294"/>
                </a:lnTo>
                <a:cubicBezTo>
                  <a:pt x="973" y="18735"/>
                  <a:pt x="2266" y="19905"/>
                  <a:pt x="3856" y="19905"/>
                </a:cubicBezTo>
                <a:lnTo>
                  <a:pt x="10987" y="19905"/>
                </a:lnTo>
                <a:cubicBezTo>
                  <a:pt x="10882" y="19745"/>
                  <a:pt x="10775" y="19582"/>
                  <a:pt x="10688" y="19413"/>
                </a:cubicBezTo>
                <a:lnTo>
                  <a:pt x="3856" y="19413"/>
                </a:lnTo>
                <a:cubicBezTo>
                  <a:pt x="2567" y="19411"/>
                  <a:pt x="1518" y="18463"/>
                  <a:pt x="1516" y="17294"/>
                </a:cubicBezTo>
                <a:lnTo>
                  <a:pt x="1516" y="3001"/>
                </a:lnTo>
                <a:cubicBezTo>
                  <a:pt x="1517" y="2667"/>
                  <a:pt x="1607" y="2366"/>
                  <a:pt x="1759" y="2085"/>
                </a:cubicBezTo>
                <a:cubicBezTo>
                  <a:pt x="1820" y="2055"/>
                  <a:pt x="1882" y="2026"/>
                  <a:pt x="1947" y="2001"/>
                </a:cubicBezTo>
                <a:cubicBezTo>
                  <a:pt x="1926" y="2120"/>
                  <a:pt x="1909" y="2232"/>
                  <a:pt x="1909" y="2357"/>
                </a:cubicBezTo>
                <a:lnTo>
                  <a:pt x="1909" y="16649"/>
                </a:lnTo>
                <a:cubicBezTo>
                  <a:pt x="1909" y="17955"/>
                  <a:pt x="3087" y="19006"/>
                  <a:pt x="4530" y="19006"/>
                </a:cubicBezTo>
                <a:lnTo>
                  <a:pt x="10501" y="19006"/>
                </a:lnTo>
                <a:cubicBezTo>
                  <a:pt x="10227" y="18364"/>
                  <a:pt x="10089" y="17666"/>
                  <a:pt x="10089" y="16938"/>
                </a:cubicBezTo>
                <a:cubicBezTo>
                  <a:pt x="10089" y="16208"/>
                  <a:pt x="10245" y="15512"/>
                  <a:pt x="10519" y="14869"/>
                </a:cubicBezTo>
                <a:lnTo>
                  <a:pt x="6177" y="14869"/>
                </a:lnTo>
                <a:cubicBezTo>
                  <a:pt x="5898" y="14869"/>
                  <a:pt x="5671" y="14626"/>
                  <a:pt x="5671" y="14327"/>
                </a:cubicBezTo>
                <a:cubicBezTo>
                  <a:pt x="5671" y="14028"/>
                  <a:pt x="5898" y="13784"/>
                  <a:pt x="6177" y="13784"/>
                </a:cubicBezTo>
                <a:lnTo>
                  <a:pt x="11118" y="13784"/>
                </a:lnTo>
                <a:cubicBezTo>
                  <a:pt x="11467" y="13302"/>
                  <a:pt x="11886" y="12879"/>
                  <a:pt x="12372" y="12512"/>
                </a:cubicBezTo>
                <a:lnTo>
                  <a:pt x="6177" y="12512"/>
                </a:lnTo>
                <a:cubicBezTo>
                  <a:pt x="5898" y="12512"/>
                  <a:pt x="5671" y="12269"/>
                  <a:pt x="5671" y="11970"/>
                </a:cubicBezTo>
                <a:cubicBezTo>
                  <a:pt x="5671" y="11671"/>
                  <a:pt x="5898" y="11427"/>
                  <a:pt x="6177" y="11427"/>
                </a:cubicBezTo>
                <a:lnTo>
                  <a:pt x="14600" y="11427"/>
                </a:lnTo>
                <a:cubicBezTo>
                  <a:pt x="15182" y="11268"/>
                  <a:pt x="15795" y="11173"/>
                  <a:pt x="16434" y="11173"/>
                </a:cubicBezTo>
                <a:cubicBezTo>
                  <a:pt x="17296" y="11173"/>
                  <a:pt x="18119" y="11332"/>
                  <a:pt x="18867" y="11614"/>
                </a:cubicBezTo>
                <a:lnTo>
                  <a:pt x="18867" y="7375"/>
                </a:lnTo>
                <a:lnTo>
                  <a:pt x="13795" y="7375"/>
                </a:lnTo>
                <a:cubicBezTo>
                  <a:pt x="12583" y="7375"/>
                  <a:pt x="11539" y="6724"/>
                  <a:pt x="11043" y="5798"/>
                </a:cubicBezTo>
                <a:cubicBezTo>
                  <a:pt x="11030" y="5802"/>
                  <a:pt x="11019" y="5815"/>
                  <a:pt x="11006" y="5815"/>
                </a:cubicBezTo>
                <a:lnTo>
                  <a:pt x="5933" y="5815"/>
                </a:lnTo>
                <a:cubicBezTo>
                  <a:pt x="5786" y="5815"/>
                  <a:pt x="5671" y="5571"/>
                  <a:pt x="5671" y="5273"/>
                </a:cubicBezTo>
                <a:cubicBezTo>
                  <a:pt x="5671" y="4973"/>
                  <a:pt x="5786" y="4730"/>
                  <a:pt x="5933" y="4730"/>
                </a:cubicBezTo>
                <a:lnTo>
                  <a:pt x="10744" y="4730"/>
                </a:lnTo>
                <a:cubicBezTo>
                  <a:pt x="10742" y="4687"/>
                  <a:pt x="10744" y="4639"/>
                  <a:pt x="10744" y="4595"/>
                </a:cubicBezTo>
                <a:lnTo>
                  <a:pt x="10744" y="3543"/>
                </a:lnTo>
                <a:lnTo>
                  <a:pt x="5933" y="3543"/>
                </a:lnTo>
                <a:cubicBezTo>
                  <a:pt x="5786" y="3543"/>
                  <a:pt x="5671" y="3300"/>
                  <a:pt x="5671" y="3001"/>
                </a:cubicBezTo>
                <a:cubicBezTo>
                  <a:pt x="5671" y="2702"/>
                  <a:pt x="5786" y="2458"/>
                  <a:pt x="5933" y="2458"/>
                </a:cubicBezTo>
                <a:lnTo>
                  <a:pt x="10744" y="2458"/>
                </a:lnTo>
                <a:lnTo>
                  <a:pt x="10744" y="0"/>
                </a:lnTo>
                <a:lnTo>
                  <a:pt x="4530" y="0"/>
                </a:lnTo>
                <a:close/>
                <a:moveTo>
                  <a:pt x="11511" y="543"/>
                </a:moveTo>
                <a:lnTo>
                  <a:pt x="11511" y="4629"/>
                </a:lnTo>
                <a:cubicBezTo>
                  <a:pt x="11511" y="5805"/>
                  <a:pt x="12571" y="6765"/>
                  <a:pt x="13870" y="6765"/>
                </a:cubicBezTo>
                <a:lnTo>
                  <a:pt x="18381" y="6765"/>
                </a:lnTo>
                <a:lnTo>
                  <a:pt x="11511" y="543"/>
                </a:lnTo>
                <a:close/>
                <a:moveTo>
                  <a:pt x="20739" y="12580"/>
                </a:moveTo>
                <a:cubicBezTo>
                  <a:pt x="20739" y="12580"/>
                  <a:pt x="18199" y="13623"/>
                  <a:pt x="16097" y="16971"/>
                </a:cubicBezTo>
                <a:cubicBezTo>
                  <a:pt x="15734" y="16315"/>
                  <a:pt x="14637" y="15462"/>
                  <a:pt x="14637" y="15462"/>
                </a:cubicBezTo>
                <a:lnTo>
                  <a:pt x="12821" y="16056"/>
                </a:lnTo>
                <a:cubicBezTo>
                  <a:pt x="14127" y="16516"/>
                  <a:pt x="14651" y="17364"/>
                  <a:pt x="15667" y="19006"/>
                </a:cubicBezTo>
                <a:cubicBezTo>
                  <a:pt x="15667" y="19006"/>
                  <a:pt x="16101" y="19272"/>
                  <a:pt x="16752" y="19142"/>
                </a:cubicBezTo>
                <a:cubicBezTo>
                  <a:pt x="17042" y="17829"/>
                  <a:pt x="18991" y="14158"/>
                  <a:pt x="21600" y="12648"/>
                </a:cubicBezTo>
                <a:lnTo>
                  <a:pt x="20739" y="12580"/>
                </a:lnTo>
                <a:close/>
                <a:moveTo>
                  <a:pt x="16303" y="12682"/>
                </a:moveTo>
                <a:cubicBezTo>
                  <a:pt x="14023" y="12682"/>
                  <a:pt x="12204" y="14116"/>
                  <a:pt x="11642" y="16022"/>
                </a:cubicBezTo>
                <a:lnTo>
                  <a:pt x="13346" y="15479"/>
                </a:lnTo>
                <a:lnTo>
                  <a:pt x="13346" y="14445"/>
                </a:lnTo>
                <a:lnTo>
                  <a:pt x="17538" y="14445"/>
                </a:lnTo>
                <a:cubicBezTo>
                  <a:pt x="17991" y="13981"/>
                  <a:pt x="18417" y="13598"/>
                  <a:pt x="18811" y="13292"/>
                </a:cubicBezTo>
                <a:cubicBezTo>
                  <a:pt x="18075" y="12898"/>
                  <a:pt x="17221" y="12682"/>
                  <a:pt x="16303" y="12682"/>
                </a:cubicBezTo>
                <a:close/>
                <a:moveTo>
                  <a:pt x="11642" y="16022"/>
                </a:moveTo>
                <a:lnTo>
                  <a:pt x="11586" y="16039"/>
                </a:lnTo>
                <a:lnTo>
                  <a:pt x="11624" y="16056"/>
                </a:lnTo>
                <a:cubicBezTo>
                  <a:pt x="11627" y="16044"/>
                  <a:pt x="11639" y="16034"/>
                  <a:pt x="11642" y="16022"/>
                </a:cubicBezTo>
                <a:close/>
                <a:moveTo>
                  <a:pt x="11624" y="16056"/>
                </a:moveTo>
                <a:cubicBezTo>
                  <a:pt x="11522" y="16414"/>
                  <a:pt x="11380" y="16754"/>
                  <a:pt x="11380" y="17141"/>
                </a:cubicBezTo>
                <a:cubicBezTo>
                  <a:pt x="11380" y="19606"/>
                  <a:pt x="13582" y="21600"/>
                  <a:pt x="16303" y="21600"/>
                </a:cubicBezTo>
                <a:cubicBezTo>
                  <a:pt x="19025" y="21600"/>
                  <a:pt x="21244" y="19606"/>
                  <a:pt x="21244" y="17141"/>
                </a:cubicBezTo>
                <a:cubicBezTo>
                  <a:pt x="21244" y="16078"/>
                  <a:pt x="20824" y="15109"/>
                  <a:pt x="20140" y="14343"/>
                </a:cubicBezTo>
                <a:cubicBezTo>
                  <a:pt x="19837" y="14658"/>
                  <a:pt x="19548" y="14982"/>
                  <a:pt x="19279" y="15327"/>
                </a:cubicBezTo>
                <a:lnTo>
                  <a:pt x="19279" y="19837"/>
                </a:lnTo>
                <a:lnTo>
                  <a:pt x="13346" y="19837"/>
                </a:lnTo>
                <a:lnTo>
                  <a:pt x="13346" y="16751"/>
                </a:lnTo>
                <a:cubicBezTo>
                  <a:pt x="13153" y="16628"/>
                  <a:pt x="12928" y="16521"/>
                  <a:pt x="12672" y="16429"/>
                </a:cubicBezTo>
                <a:lnTo>
                  <a:pt x="11624" y="16056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í$ḷîḓê"/>
          <p:cNvSpPr>
            <a:spLocks noChangeAspect="1"/>
          </p:cNvSpPr>
          <p:nvPr/>
        </p:nvSpPr>
        <p:spPr bwMode="auto">
          <a:xfrm>
            <a:off x="5957098" y="3116189"/>
            <a:ext cx="609685" cy="598236"/>
          </a:xfrm>
          <a:custGeom>
            <a:avLst/>
            <a:gdLst>
              <a:gd name="connsiteX0" fmla="*/ 44450 w 338138"/>
              <a:gd name="connsiteY0" fmla="*/ 285750 h 331788"/>
              <a:gd name="connsiteX1" fmla="*/ 293688 w 338138"/>
              <a:gd name="connsiteY1" fmla="*/ 285750 h 331788"/>
              <a:gd name="connsiteX2" fmla="*/ 246464 w 338138"/>
              <a:gd name="connsiteY2" fmla="*/ 331788 h 331788"/>
              <a:gd name="connsiteX3" fmla="*/ 91674 w 338138"/>
              <a:gd name="connsiteY3" fmla="*/ 331788 h 331788"/>
              <a:gd name="connsiteX4" fmla="*/ 44450 w 338138"/>
              <a:gd name="connsiteY4" fmla="*/ 285750 h 331788"/>
              <a:gd name="connsiteX5" fmla="*/ 27738 w 338138"/>
              <a:gd name="connsiteY5" fmla="*/ 139700 h 331788"/>
              <a:gd name="connsiteX6" fmla="*/ 79251 w 338138"/>
              <a:gd name="connsiteY6" fmla="*/ 169963 h 331788"/>
              <a:gd name="connsiteX7" fmla="*/ 87176 w 338138"/>
              <a:gd name="connsiteY7" fmla="*/ 169963 h 331788"/>
              <a:gd name="connsiteX8" fmla="*/ 87176 w 338138"/>
              <a:gd name="connsiteY8" fmla="*/ 204173 h 331788"/>
              <a:gd name="connsiteX9" fmla="*/ 99064 w 338138"/>
              <a:gd name="connsiteY9" fmla="*/ 216014 h 331788"/>
              <a:gd name="connsiteX10" fmla="*/ 110951 w 338138"/>
              <a:gd name="connsiteY10" fmla="*/ 204173 h 331788"/>
              <a:gd name="connsiteX11" fmla="*/ 110951 w 338138"/>
              <a:gd name="connsiteY11" fmla="*/ 169963 h 331788"/>
              <a:gd name="connsiteX12" fmla="*/ 227187 w 338138"/>
              <a:gd name="connsiteY12" fmla="*/ 169963 h 331788"/>
              <a:gd name="connsiteX13" fmla="*/ 227187 w 338138"/>
              <a:gd name="connsiteY13" fmla="*/ 204173 h 331788"/>
              <a:gd name="connsiteX14" fmla="*/ 239074 w 338138"/>
              <a:gd name="connsiteY14" fmla="*/ 216014 h 331788"/>
              <a:gd name="connsiteX15" fmla="*/ 250962 w 338138"/>
              <a:gd name="connsiteY15" fmla="*/ 204173 h 331788"/>
              <a:gd name="connsiteX16" fmla="*/ 250962 w 338138"/>
              <a:gd name="connsiteY16" fmla="*/ 169963 h 331788"/>
              <a:gd name="connsiteX17" fmla="*/ 258887 w 338138"/>
              <a:gd name="connsiteY17" fmla="*/ 169963 h 331788"/>
              <a:gd name="connsiteX18" fmla="*/ 310400 w 338138"/>
              <a:gd name="connsiteY18" fmla="*/ 139700 h 331788"/>
              <a:gd name="connsiteX19" fmla="*/ 338138 w 338138"/>
              <a:gd name="connsiteY19" fmla="*/ 183120 h 331788"/>
              <a:gd name="connsiteX20" fmla="*/ 338138 w 338138"/>
              <a:gd name="connsiteY20" fmla="*/ 239698 h 331788"/>
              <a:gd name="connsiteX21" fmla="*/ 294550 w 338138"/>
              <a:gd name="connsiteY21" fmla="*/ 285750 h 331788"/>
              <a:gd name="connsiteX22" fmla="*/ 294550 w 338138"/>
              <a:gd name="connsiteY22" fmla="*/ 263382 h 331788"/>
              <a:gd name="connsiteX23" fmla="*/ 43588 w 338138"/>
              <a:gd name="connsiteY23" fmla="*/ 263382 h 331788"/>
              <a:gd name="connsiteX24" fmla="*/ 43588 w 338138"/>
              <a:gd name="connsiteY24" fmla="*/ 285750 h 331788"/>
              <a:gd name="connsiteX25" fmla="*/ 0 w 338138"/>
              <a:gd name="connsiteY25" fmla="*/ 239698 h 331788"/>
              <a:gd name="connsiteX26" fmla="*/ 0 w 338138"/>
              <a:gd name="connsiteY26" fmla="*/ 183120 h 331788"/>
              <a:gd name="connsiteX27" fmla="*/ 27738 w 338138"/>
              <a:gd name="connsiteY27" fmla="*/ 139700 h 331788"/>
              <a:gd name="connsiteX28" fmla="*/ 169070 w 338138"/>
              <a:gd name="connsiteY28" fmla="*/ 22225 h 331788"/>
              <a:gd name="connsiteX29" fmla="*/ 153988 w 338138"/>
              <a:gd name="connsiteY29" fmla="*/ 38100 h 331788"/>
              <a:gd name="connsiteX30" fmla="*/ 184151 w 338138"/>
              <a:gd name="connsiteY30" fmla="*/ 38100 h 331788"/>
              <a:gd name="connsiteX31" fmla="*/ 169070 w 338138"/>
              <a:gd name="connsiteY31" fmla="*/ 22225 h 331788"/>
              <a:gd name="connsiteX32" fmla="*/ 169069 w 338138"/>
              <a:gd name="connsiteY32" fmla="*/ 0 h 331788"/>
              <a:gd name="connsiteX33" fmla="*/ 200552 w 338138"/>
              <a:gd name="connsiteY33" fmla="*/ 15818 h 331788"/>
              <a:gd name="connsiteX34" fmla="*/ 208422 w 338138"/>
              <a:gd name="connsiteY34" fmla="*/ 38228 h 331788"/>
              <a:gd name="connsiteX35" fmla="*/ 258270 w 338138"/>
              <a:gd name="connsiteY35" fmla="*/ 38228 h 331788"/>
              <a:gd name="connsiteX36" fmla="*/ 293688 w 338138"/>
              <a:gd name="connsiteY36" fmla="*/ 73819 h 331788"/>
              <a:gd name="connsiteX37" fmla="*/ 293688 w 338138"/>
              <a:gd name="connsiteY37" fmla="*/ 112047 h 331788"/>
              <a:gd name="connsiteX38" fmla="*/ 258270 w 338138"/>
              <a:gd name="connsiteY38" fmla="*/ 147638 h 331788"/>
              <a:gd name="connsiteX39" fmla="*/ 250399 w 338138"/>
              <a:gd name="connsiteY39" fmla="*/ 147638 h 331788"/>
              <a:gd name="connsiteX40" fmla="*/ 250399 w 338138"/>
              <a:gd name="connsiteY40" fmla="*/ 102819 h 331788"/>
              <a:gd name="connsiteX41" fmla="*/ 238593 w 338138"/>
              <a:gd name="connsiteY41" fmla="*/ 90956 h 331788"/>
              <a:gd name="connsiteX42" fmla="*/ 226787 w 338138"/>
              <a:gd name="connsiteY42" fmla="*/ 102819 h 331788"/>
              <a:gd name="connsiteX43" fmla="*/ 226787 w 338138"/>
              <a:gd name="connsiteY43" fmla="*/ 147638 h 331788"/>
              <a:gd name="connsiteX44" fmla="*/ 111351 w 338138"/>
              <a:gd name="connsiteY44" fmla="*/ 147638 h 331788"/>
              <a:gd name="connsiteX45" fmla="*/ 111351 w 338138"/>
              <a:gd name="connsiteY45" fmla="*/ 102819 h 331788"/>
              <a:gd name="connsiteX46" fmla="*/ 99545 w 338138"/>
              <a:gd name="connsiteY46" fmla="*/ 90956 h 331788"/>
              <a:gd name="connsiteX47" fmla="*/ 87739 w 338138"/>
              <a:gd name="connsiteY47" fmla="*/ 102819 h 331788"/>
              <a:gd name="connsiteX48" fmla="*/ 87739 w 338138"/>
              <a:gd name="connsiteY48" fmla="*/ 147638 h 331788"/>
              <a:gd name="connsiteX49" fmla="*/ 79868 w 338138"/>
              <a:gd name="connsiteY49" fmla="*/ 147638 h 331788"/>
              <a:gd name="connsiteX50" fmla="*/ 44450 w 338138"/>
              <a:gd name="connsiteY50" fmla="*/ 112047 h 331788"/>
              <a:gd name="connsiteX51" fmla="*/ 44450 w 338138"/>
              <a:gd name="connsiteY51" fmla="*/ 73819 h 331788"/>
              <a:gd name="connsiteX52" fmla="*/ 79868 w 338138"/>
              <a:gd name="connsiteY52" fmla="*/ 38228 h 331788"/>
              <a:gd name="connsiteX53" fmla="*/ 131027 w 338138"/>
              <a:gd name="connsiteY53" fmla="*/ 38228 h 331788"/>
              <a:gd name="connsiteX54" fmla="*/ 138898 w 338138"/>
              <a:gd name="connsiteY54" fmla="*/ 15818 h 331788"/>
              <a:gd name="connsiteX55" fmla="*/ 169069 w 338138"/>
              <a:gd name="connsiteY55" fmla="*/ 0 h 33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38138" h="331788">
                <a:moveTo>
                  <a:pt x="44450" y="285750"/>
                </a:moveTo>
                <a:cubicBezTo>
                  <a:pt x="44450" y="285750"/>
                  <a:pt x="44450" y="285750"/>
                  <a:pt x="293688" y="285750"/>
                </a:cubicBezTo>
                <a:cubicBezTo>
                  <a:pt x="292376" y="312057"/>
                  <a:pt x="272700" y="331788"/>
                  <a:pt x="246464" y="331788"/>
                </a:cubicBezTo>
                <a:cubicBezTo>
                  <a:pt x="246464" y="331788"/>
                  <a:pt x="246464" y="331788"/>
                  <a:pt x="91674" y="331788"/>
                </a:cubicBezTo>
                <a:cubicBezTo>
                  <a:pt x="66750" y="331788"/>
                  <a:pt x="45762" y="312057"/>
                  <a:pt x="44450" y="285750"/>
                </a:cubicBezTo>
                <a:close/>
                <a:moveTo>
                  <a:pt x="27738" y="139700"/>
                </a:moveTo>
                <a:cubicBezTo>
                  <a:pt x="38305" y="158121"/>
                  <a:pt x="58117" y="169963"/>
                  <a:pt x="79251" y="169963"/>
                </a:cubicBezTo>
                <a:cubicBezTo>
                  <a:pt x="79251" y="169963"/>
                  <a:pt x="79251" y="169963"/>
                  <a:pt x="87176" y="169963"/>
                </a:cubicBezTo>
                <a:cubicBezTo>
                  <a:pt x="87176" y="169963"/>
                  <a:pt x="87176" y="169963"/>
                  <a:pt x="87176" y="204173"/>
                </a:cubicBezTo>
                <a:cubicBezTo>
                  <a:pt x="87176" y="210751"/>
                  <a:pt x="92460" y="216014"/>
                  <a:pt x="99064" y="216014"/>
                </a:cubicBezTo>
                <a:cubicBezTo>
                  <a:pt x="105668" y="216014"/>
                  <a:pt x="110951" y="210751"/>
                  <a:pt x="110951" y="204173"/>
                </a:cubicBezTo>
                <a:cubicBezTo>
                  <a:pt x="110951" y="204173"/>
                  <a:pt x="110951" y="204173"/>
                  <a:pt x="110951" y="169963"/>
                </a:cubicBezTo>
                <a:cubicBezTo>
                  <a:pt x="110951" y="169963"/>
                  <a:pt x="110951" y="169963"/>
                  <a:pt x="227187" y="169963"/>
                </a:cubicBezTo>
                <a:cubicBezTo>
                  <a:pt x="227187" y="169963"/>
                  <a:pt x="227187" y="169963"/>
                  <a:pt x="227187" y="204173"/>
                </a:cubicBezTo>
                <a:cubicBezTo>
                  <a:pt x="227187" y="210751"/>
                  <a:pt x="232470" y="216014"/>
                  <a:pt x="239074" y="216014"/>
                </a:cubicBezTo>
                <a:cubicBezTo>
                  <a:pt x="245678" y="216014"/>
                  <a:pt x="250962" y="210751"/>
                  <a:pt x="250962" y="204173"/>
                </a:cubicBezTo>
                <a:cubicBezTo>
                  <a:pt x="250962" y="204173"/>
                  <a:pt x="250962" y="204173"/>
                  <a:pt x="250962" y="169963"/>
                </a:cubicBezTo>
                <a:cubicBezTo>
                  <a:pt x="250962" y="169963"/>
                  <a:pt x="250962" y="169963"/>
                  <a:pt x="258887" y="169963"/>
                </a:cubicBezTo>
                <a:cubicBezTo>
                  <a:pt x="281341" y="169963"/>
                  <a:pt x="299833" y="158121"/>
                  <a:pt x="310400" y="139700"/>
                </a:cubicBezTo>
                <a:cubicBezTo>
                  <a:pt x="326250" y="146279"/>
                  <a:pt x="338138" y="163384"/>
                  <a:pt x="338138" y="183120"/>
                </a:cubicBezTo>
                <a:cubicBezTo>
                  <a:pt x="338138" y="183120"/>
                  <a:pt x="338138" y="183120"/>
                  <a:pt x="338138" y="239698"/>
                </a:cubicBezTo>
                <a:cubicBezTo>
                  <a:pt x="338138" y="264698"/>
                  <a:pt x="319646" y="285750"/>
                  <a:pt x="294550" y="285750"/>
                </a:cubicBezTo>
                <a:cubicBezTo>
                  <a:pt x="294550" y="285750"/>
                  <a:pt x="294550" y="285750"/>
                  <a:pt x="294550" y="263382"/>
                </a:cubicBezTo>
                <a:cubicBezTo>
                  <a:pt x="294550" y="263382"/>
                  <a:pt x="294550" y="263382"/>
                  <a:pt x="43588" y="263382"/>
                </a:cubicBezTo>
                <a:cubicBezTo>
                  <a:pt x="43588" y="263382"/>
                  <a:pt x="43588" y="263382"/>
                  <a:pt x="43588" y="285750"/>
                </a:cubicBezTo>
                <a:cubicBezTo>
                  <a:pt x="19813" y="285750"/>
                  <a:pt x="0" y="264698"/>
                  <a:pt x="0" y="239698"/>
                </a:cubicBezTo>
                <a:cubicBezTo>
                  <a:pt x="0" y="239698"/>
                  <a:pt x="0" y="239698"/>
                  <a:pt x="0" y="183120"/>
                </a:cubicBezTo>
                <a:cubicBezTo>
                  <a:pt x="0" y="163384"/>
                  <a:pt x="11888" y="146279"/>
                  <a:pt x="27738" y="139700"/>
                </a:cubicBezTo>
                <a:close/>
                <a:moveTo>
                  <a:pt x="169070" y="22225"/>
                </a:moveTo>
                <a:cubicBezTo>
                  <a:pt x="161529" y="22225"/>
                  <a:pt x="153988" y="30163"/>
                  <a:pt x="153988" y="38100"/>
                </a:cubicBezTo>
                <a:cubicBezTo>
                  <a:pt x="153988" y="38100"/>
                  <a:pt x="153988" y="38100"/>
                  <a:pt x="184151" y="38100"/>
                </a:cubicBezTo>
                <a:cubicBezTo>
                  <a:pt x="184151" y="30163"/>
                  <a:pt x="177867" y="22225"/>
                  <a:pt x="169070" y="22225"/>
                </a:cubicBezTo>
                <a:close/>
                <a:moveTo>
                  <a:pt x="169069" y="0"/>
                </a:moveTo>
                <a:cubicBezTo>
                  <a:pt x="182187" y="0"/>
                  <a:pt x="193993" y="6591"/>
                  <a:pt x="200552" y="15818"/>
                </a:cubicBezTo>
                <a:cubicBezTo>
                  <a:pt x="205799" y="22409"/>
                  <a:pt x="208422" y="30319"/>
                  <a:pt x="208422" y="38228"/>
                </a:cubicBezTo>
                <a:cubicBezTo>
                  <a:pt x="208422" y="38228"/>
                  <a:pt x="208422" y="38228"/>
                  <a:pt x="258270" y="38228"/>
                </a:cubicBezTo>
                <a:cubicBezTo>
                  <a:pt x="277947" y="38228"/>
                  <a:pt x="293688" y="55364"/>
                  <a:pt x="293688" y="73819"/>
                </a:cubicBezTo>
                <a:cubicBezTo>
                  <a:pt x="293688" y="73819"/>
                  <a:pt x="293688" y="73819"/>
                  <a:pt x="293688" y="112047"/>
                </a:cubicBezTo>
                <a:cubicBezTo>
                  <a:pt x="293688" y="130501"/>
                  <a:pt x="277947" y="147638"/>
                  <a:pt x="258270" y="147638"/>
                </a:cubicBezTo>
                <a:cubicBezTo>
                  <a:pt x="258270" y="147638"/>
                  <a:pt x="258270" y="147638"/>
                  <a:pt x="250399" y="147638"/>
                </a:cubicBezTo>
                <a:cubicBezTo>
                  <a:pt x="250399" y="147638"/>
                  <a:pt x="250399" y="147638"/>
                  <a:pt x="250399" y="102819"/>
                </a:cubicBezTo>
                <a:cubicBezTo>
                  <a:pt x="250399" y="96228"/>
                  <a:pt x="245152" y="90956"/>
                  <a:pt x="238593" y="90956"/>
                </a:cubicBezTo>
                <a:cubicBezTo>
                  <a:pt x="232034" y="90956"/>
                  <a:pt x="226787" y="96228"/>
                  <a:pt x="226787" y="102819"/>
                </a:cubicBezTo>
                <a:cubicBezTo>
                  <a:pt x="226787" y="102819"/>
                  <a:pt x="226787" y="102819"/>
                  <a:pt x="226787" y="147638"/>
                </a:cubicBezTo>
                <a:cubicBezTo>
                  <a:pt x="226787" y="147638"/>
                  <a:pt x="226787" y="147638"/>
                  <a:pt x="111351" y="147638"/>
                </a:cubicBezTo>
                <a:cubicBezTo>
                  <a:pt x="111351" y="147638"/>
                  <a:pt x="111351" y="147638"/>
                  <a:pt x="111351" y="102819"/>
                </a:cubicBezTo>
                <a:cubicBezTo>
                  <a:pt x="111351" y="96228"/>
                  <a:pt x="106104" y="90956"/>
                  <a:pt x="99545" y="90956"/>
                </a:cubicBezTo>
                <a:cubicBezTo>
                  <a:pt x="92986" y="90956"/>
                  <a:pt x="87739" y="96228"/>
                  <a:pt x="87739" y="102819"/>
                </a:cubicBezTo>
                <a:cubicBezTo>
                  <a:pt x="87739" y="102819"/>
                  <a:pt x="87739" y="102819"/>
                  <a:pt x="87739" y="147638"/>
                </a:cubicBezTo>
                <a:cubicBezTo>
                  <a:pt x="87739" y="147638"/>
                  <a:pt x="87739" y="147638"/>
                  <a:pt x="79868" y="147638"/>
                </a:cubicBezTo>
                <a:cubicBezTo>
                  <a:pt x="61503" y="147638"/>
                  <a:pt x="44450" y="130501"/>
                  <a:pt x="44450" y="112047"/>
                </a:cubicBezTo>
                <a:cubicBezTo>
                  <a:pt x="44450" y="112047"/>
                  <a:pt x="44450" y="112047"/>
                  <a:pt x="44450" y="73819"/>
                </a:cubicBezTo>
                <a:cubicBezTo>
                  <a:pt x="44450" y="55364"/>
                  <a:pt x="61503" y="38228"/>
                  <a:pt x="79868" y="38228"/>
                </a:cubicBezTo>
                <a:cubicBezTo>
                  <a:pt x="79868" y="38228"/>
                  <a:pt x="79868" y="38228"/>
                  <a:pt x="131027" y="38228"/>
                </a:cubicBezTo>
                <a:cubicBezTo>
                  <a:pt x="131027" y="30319"/>
                  <a:pt x="133651" y="22409"/>
                  <a:pt x="138898" y="15818"/>
                </a:cubicBezTo>
                <a:cubicBezTo>
                  <a:pt x="145457" y="6591"/>
                  <a:pt x="157263" y="0"/>
                  <a:pt x="1690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648759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386408" y="2404382"/>
            <a:ext cx="5419185" cy="560387"/>
          </a:xfrm>
        </p:spPr>
        <p:txBody>
          <a:bodyPr/>
          <a:lstStyle/>
          <a:p>
            <a:r>
              <a:rPr lang="zh-CN" altLang="en-US" dirty="0"/>
              <a:t>关键技术与实践难点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386408" y="3096531"/>
            <a:ext cx="5419185" cy="406399"/>
          </a:xfrm>
        </p:spPr>
        <p:txBody>
          <a:bodyPr>
            <a:noAutofit/>
          </a:bodyPr>
          <a:lstStyle/>
          <a:p>
            <a:pPr lvl="0" algn="ctr"/>
            <a:r>
              <a:rPr lang="en-US" altLang="zh-CN" sz="900" dirty="0"/>
              <a:t>Supporting text here.</a:t>
            </a:r>
          </a:p>
          <a:p>
            <a:pPr lvl="0" algn="ctr"/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16928D0-72AC-4C4B-B075-C9A357EA00A5}"/>
              </a:ext>
            </a:extLst>
          </p:cNvPr>
          <p:cNvSpPr txBox="1"/>
          <p:nvPr/>
        </p:nvSpPr>
        <p:spPr>
          <a:xfrm>
            <a:off x="5590969" y="1047116"/>
            <a:ext cx="1010063" cy="104464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2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bg2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339771" y="2338501"/>
            <a:ext cx="39769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104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/>
          </a:p>
        </p:txBody>
      </p:sp>
      <p:cxnSp>
        <p:nvCxnSpPr>
          <p:cNvPr id="36" name="Straight Connector 109"/>
          <p:cNvCxnSpPr/>
          <p:nvPr/>
        </p:nvCxnSpPr>
        <p:spPr>
          <a:xfrm>
            <a:off x="2520637" y="4140652"/>
            <a:ext cx="733476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110"/>
          <p:cNvCxnSpPr/>
          <p:nvPr/>
        </p:nvCxnSpPr>
        <p:spPr>
          <a:xfrm>
            <a:off x="2520637" y="4140652"/>
            <a:ext cx="0" cy="638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111"/>
          <p:cNvCxnSpPr/>
          <p:nvPr/>
        </p:nvCxnSpPr>
        <p:spPr>
          <a:xfrm>
            <a:off x="4353218" y="4140652"/>
            <a:ext cx="0" cy="638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12"/>
          <p:cNvCxnSpPr/>
          <p:nvPr/>
        </p:nvCxnSpPr>
        <p:spPr>
          <a:xfrm>
            <a:off x="6185800" y="4140652"/>
            <a:ext cx="0" cy="638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113"/>
          <p:cNvCxnSpPr/>
          <p:nvPr/>
        </p:nvCxnSpPr>
        <p:spPr>
          <a:xfrm>
            <a:off x="8018381" y="4140652"/>
            <a:ext cx="0" cy="638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114"/>
          <p:cNvCxnSpPr/>
          <p:nvPr/>
        </p:nvCxnSpPr>
        <p:spPr>
          <a:xfrm>
            <a:off x="9850964" y="4140652"/>
            <a:ext cx="0" cy="638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íşḻîḑè"/>
          <p:cNvSpPr/>
          <p:nvPr/>
        </p:nvSpPr>
        <p:spPr>
          <a:xfrm>
            <a:off x="3611863" y="4548881"/>
            <a:ext cx="1562240" cy="4030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1">
            <a:normAutofit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sz="1600" b="1">
                <a:solidFill>
                  <a:schemeClr val="dk1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8" name="iṡḻïḋé"/>
          <p:cNvSpPr/>
          <p:nvPr/>
        </p:nvSpPr>
        <p:spPr>
          <a:xfrm>
            <a:off x="1796632" y="4548881"/>
            <a:ext cx="1562240" cy="4030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1">
            <a:normAutofit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sz="1600" b="1">
                <a:solidFill>
                  <a:schemeClr val="dk1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9" name="íSlïḋè"/>
          <p:cNvSpPr/>
          <p:nvPr/>
        </p:nvSpPr>
        <p:spPr>
          <a:xfrm>
            <a:off x="1796632" y="5008897"/>
            <a:ext cx="1562240" cy="4030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1">
            <a:normAutofit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sz="1600" b="1">
                <a:solidFill>
                  <a:schemeClr val="dk1">
                    <a:lumMod val="100000"/>
                  </a:schemeClr>
                </a:solidFill>
              </a:rPr>
              <a:t>标题文本预设</a:t>
            </a:r>
          </a:p>
        </p:txBody>
      </p:sp>
      <p:cxnSp>
        <p:nvCxnSpPr>
          <p:cNvPr id="32" name="Straight Connector 129"/>
          <p:cNvCxnSpPr/>
          <p:nvPr/>
        </p:nvCxnSpPr>
        <p:spPr>
          <a:xfrm>
            <a:off x="6595244" y="2052558"/>
            <a:ext cx="0" cy="185887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30"/>
          <p:cNvCxnSpPr/>
          <p:nvPr/>
        </p:nvCxnSpPr>
        <p:spPr>
          <a:xfrm>
            <a:off x="5496624" y="2656235"/>
            <a:ext cx="109862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31"/>
          <p:cNvCxnSpPr/>
          <p:nvPr/>
        </p:nvCxnSpPr>
        <p:spPr>
          <a:xfrm>
            <a:off x="5496624" y="3298041"/>
            <a:ext cx="109862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32"/>
          <p:cNvCxnSpPr/>
          <p:nvPr/>
        </p:nvCxnSpPr>
        <p:spPr>
          <a:xfrm flipH="1">
            <a:off x="6595244" y="2977138"/>
            <a:ext cx="109862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ïṣļíďe"/>
          <p:cNvSpPr/>
          <p:nvPr/>
        </p:nvSpPr>
        <p:spPr>
          <a:xfrm>
            <a:off x="4709483" y="1628800"/>
            <a:ext cx="2952636" cy="49679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1">
            <a:normAutofit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sz="1600" b="1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12" name="ï$ḻïḋe"/>
          <p:cNvSpPr/>
          <p:nvPr/>
        </p:nvSpPr>
        <p:spPr>
          <a:xfrm>
            <a:off x="3783075" y="2454710"/>
            <a:ext cx="1562240" cy="4030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1">
            <a:normAutofit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sz="1600" b="1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13" name="ïṩḷíḍè"/>
          <p:cNvSpPr/>
          <p:nvPr/>
        </p:nvSpPr>
        <p:spPr>
          <a:xfrm>
            <a:off x="3783075" y="2454707"/>
            <a:ext cx="1562240" cy="335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4" name="îṧḷídé"/>
          <p:cNvSpPr/>
          <p:nvPr/>
        </p:nvSpPr>
        <p:spPr>
          <a:xfrm>
            <a:off x="5404679" y="4548881"/>
            <a:ext cx="1562240" cy="4030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1">
            <a:normAutofit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sz="1600" b="1">
                <a:solidFill>
                  <a:schemeClr val="dk1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15" name="íṩḷíḑé"/>
          <p:cNvSpPr/>
          <p:nvPr/>
        </p:nvSpPr>
        <p:spPr>
          <a:xfrm>
            <a:off x="7237261" y="4548881"/>
            <a:ext cx="1562240" cy="4030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1">
            <a:normAutofit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sz="1600" b="1">
                <a:solidFill>
                  <a:schemeClr val="dk1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16" name="iSļiḑê"/>
          <p:cNvSpPr/>
          <p:nvPr/>
        </p:nvSpPr>
        <p:spPr>
          <a:xfrm>
            <a:off x="9069843" y="4548881"/>
            <a:ext cx="1562240" cy="4030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1">
            <a:normAutofit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sz="1600" b="1">
                <a:solidFill>
                  <a:schemeClr val="dk1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17" name="ïşḻïḓè"/>
          <p:cNvSpPr/>
          <p:nvPr/>
        </p:nvSpPr>
        <p:spPr>
          <a:xfrm>
            <a:off x="7237261" y="5002028"/>
            <a:ext cx="1562240" cy="4030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1">
            <a:normAutofit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sz="1600" b="1">
                <a:solidFill>
                  <a:schemeClr val="dk1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18" name="íślïďê"/>
          <p:cNvSpPr/>
          <p:nvPr/>
        </p:nvSpPr>
        <p:spPr>
          <a:xfrm>
            <a:off x="1796632" y="4079963"/>
            <a:ext cx="1562240" cy="4030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1">
            <a:normAutofit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sz="1600" b="1">
                <a:solidFill>
                  <a:schemeClr val="dk1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19" name="ïSḷïḋé"/>
          <p:cNvSpPr/>
          <p:nvPr/>
        </p:nvSpPr>
        <p:spPr>
          <a:xfrm>
            <a:off x="1796632" y="4079961"/>
            <a:ext cx="1562240" cy="335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0" name="îṩļïdè"/>
          <p:cNvSpPr/>
          <p:nvPr/>
        </p:nvSpPr>
        <p:spPr>
          <a:xfrm>
            <a:off x="3783075" y="3111246"/>
            <a:ext cx="1562240" cy="4030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1">
            <a:normAutofit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sz="1600" b="1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21" name="íṥļiḓe"/>
          <p:cNvSpPr/>
          <p:nvPr/>
        </p:nvSpPr>
        <p:spPr>
          <a:xfrm>
            <a:off x="3783075" y="3111242"/>
            <a:ext cx="1562240" cy="335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2" name="îṧḻïḍè"/>
          <p:cNvSpPr/>
          <p:nvPr/>
        </p:nvSpPr>
        <p:spPr>
          <a:xfrm>
            <a:off x="7083797" y="2790342"/>
            <a:ext cx="1562240" cy="4030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1">
            <a:normAutofit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sz="1600" b="1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23" name="íṧ1íďê"/>
          <p:cNvSpPr/>
          <p:nvPr/>
        </p:nvSpPr>
        <p:spPr>
          <a:xfrm>
            <a:off x="7083797" y="2790339"/>
            <a:ext cx="1562240" cy="335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4" name="íŝļïḍé"/>
          <p:cNvSpPr/>
          <p:nvPr/>
        </p:nvSpPr>
        <p:spPr>
          <a:xfrm>
            <a:off x="3611863" y="4079963"/>
            <a:ext cx="1562240" cy="4030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1">
            <a:normAutofit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sz="1600" b="1">
                <a:solidFill>
                  <a:schemeClr val="dk1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25" name="isḻiḑe"/>
          <p:cNvSpPr/>
          <p:nvPr/>
        </p:nvSpPr>
        <p:spPr>
          <a:xfrm>
            <a:off x="3611863" y="4079961"/>
            <a:ext cx="1562240" cy="335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6" name="íSḻíḑe"/>
          <p:cNvSpPr/>
          <p:nvPr/>
        </p:nvSpPr>
        <p:spPr>
          <a:xfrm>
            <a:off x="5427095" y="4079963"/>
            <a:ext cx="1562240" cy="4030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1">
            <a:normAutofit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sz="1600" b="1">
                <a:solidFill>
                  <a:schemeClr val="dk1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27" name="î$ļiḋe"/>
          <p:cNvSpPr/>
          <p:nvPr/>
        </p:nvSpPr>
        <p:spPr>
          <a:xfrm>
            <a:off x="5427095" y="4079961"/>
            <a:ext cx="1562240" cy="335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8" name="ïSḷíḓè"/>
          <p:cNvSpPr/>
          <p:nvPr/>
        </p:nvSpPr>
        <p:spPr>
          <a:xfrm>
            <a:off x="7242325" y="4079963"/>
            <a:ext cx="1562240" cy="4030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1">
            <a:normAutofit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sz="1600" b="1">
                <a:solidFill>
                  <a:schemeClr val="dk1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29" name="íśľïḑè"/>
          <p:cNvSpPr/>
          <p:nvPr/>
        </p:nvSpPr>
        <p:spPr>
          <a:xfrm>
            <a:off x="7242325" y="4079961"/>
            <a:ext cx="1562240" cy="33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0" name="ïś1idé"/>
          <p:cNvSpPr/>
          <p:nvPr/>
        </p:nvSpPr>
        <p:spPr>
          <a:xfrm>
            <a:off x="9057556" y="4079963"/>
            <a:ext cx="1562240" cy="4030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1">
            <a:normAutofit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sz="1600" b="1">
                <a:solidFill>
                  <a:schemeClr val="dk1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31" name="iṩlïḍè"/>
          <p:cNvSpPr/>
          <p:nvPr/>
        </p:nvSpPr>
        <p:spPr>
          <a:xfrm>
            <a:off x="9057556" y="4079961"/>
            <a:ext cx="1562240" cy="335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720612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52" name="îṣľiḋe"/>
          <p:cNvSpPr/>
          <p:nvPr/>
        </p:nvSpPr>
        <p:spPr>
          <a:xfrm>
            <a:off x="5361022" y="2718656"/>
            <a:ext cx="169189" cy="1649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0"/>
                  <a:pt x="14428" y="5822"/>
                  <a:pt x="21600" y="15585"/>
                </a:cubicBezTo>
                <a:cubicBezTo>
                  <a:pt x="21600" y="15585"/>
                  <a:pt x="13921" y="17862"/>
                  <a:pt x="9147" y="21600"/>
                </a:cubicBezTo>
                <a:cubicBezTo>
                  <a:pt x="9147" y="21600"/>
                  <a:pt x="0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íslïḋe"/>
          <p:cNvSpPr/>
          <p:nvPr/>
        </p:nvSpPr>
        <p:spPr>
          <a:xfrm>
            <a:off x="5394712" y="2718656"/>
            <a:ext cx="821765" cy="1006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928" extrusionOk="0">
                <a:moveTo>
                  <a:pt x="11830" y="19928"/>
                </a:moveTo>
                <a:lnTo>
                  <a:pt x="0" y="2749"/>
                </a:lnTo>
                <a:cubicBezTo>
                  <a:pt x="0" y="2749"/>
                  <a:pt x="11055" y="-1672"/>
                  <a:pt x="21600" y="699"/>
                </a:cubicBezTo>
                <a:cubicBezTo>
                  <a:pt x="21600" y="699"/>
                  <a:pt x="11830" y="19928"/>
                  <a:pt x="11830" y="19928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12700" cap="flat">
            <a:noFill/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î$1îḑê"/>
          <p:cNvSpPr/>
          <p:nvPr/>
        </p:nvSpPr>
        <p:spPr>
          <a:xfrm>
            <a:off x="4821980" y="2718656"/>
            <a:ext cx="1021645" cy="1003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14147"/>
                </a:lnTo>
                <a:cubicBezTo>
                  <a:pt x="0" y="14147"/>
                  <a:pt x="3193" y="4201"/>
                  <a:pt x="11268" y="0"/>
                </a:cubicBezTo>
                <a:cubicBezTo>
                  <a:pt x="11268" y="0"/>
                  <a:pt x="21600" y="21600"/>
                  <a:pt x="21600" y="21600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ïśḷíḋé"/>
          <p:cNvSpPr/>
          <p:nvPr/>
        </p:nvSpPr>
        <p:spPr>
          <a:xfrm rot="7239770">
            <a:off x="5155467" y="3106652"/>
            <a:ext cx="178667" cy="1786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829"/>
                </a:moveTo>
                <a:cubicBezTo>
                  <a:pt x="21600" y="21250"/>
                  <a:pt x="21250" y="21600"/>
                  <a:pt x="20829" y="21600"/>
                </a:cubicBezTo>
                <a:lnTo>
                  <a:pt x="14657" y="21600"/>
                </a:lnTo>
                <a:cubicBezTo>
                  <a:pt x="14235" y="21600"/>
                  <a:pt x="13886" y="21250"/>
                  <a:pt x="13886" y="20829"/>
                </a:cubicBezTo>
                <a:lnTo>
                  <a:pt x="13886" y="13886"/>
                </a:lnTo>
                <a:cubicBezTo>
                  <a:pt x="13464" y="13886"/>
                  <a:pt x="13114" y="13536"/>
                  <a:pt x="13114" y="13114"/>
                </a:cubicBezTo>
                <a:lnTo>
                  <a:pt x="13114" y="3857"/>
                </a:lnTo>
                <a:lnTo>
                  <a:pt x="18225" y="3857"/>
                </a:lnTo>
                <a:cubicBezTo>
                  <a:pt x="18394" y="3857"/>
                  <a:pt x="18550" y="3966"/>
                  <a:pt x="18599" y="4134"/>
                </a:cubicBezTo>
                <a:lnTo>
                  <a:pt x="21600" y="14657"/>
                </a:lnTo>
                <a:cubicBezTo>
                  <a:pt x="21600" y="14657"/>
                  <a:pt x="21600" y="20829"/>
                  <a:pt x="21600" y="20829"/>
                </a:cubicBezTo>
                <a:close/>
                <a:moveTo>
                  <a:pt x="16971" y="3086"/>
                </a:moveTo>
                <a:lnTo>
                  <a:pt x="12729" y="3086"/>
                </a:lnTo>
                <a:lnTo>
                  <a:pt x="12729" y="386"/>
                </a:lnTo>
                <a:cubicBezTo>
                  <a:pt x="12729" y="169"/>
                  <a:pt x="12897" y="0"/>
                  <a:pt x="13114" y="0"/>
                </a:cubicBezTo>
                <a:lnTo>
                  <a:pt x="16586" y="0"/>
                </a:lnTo>
                <a:cubicBezTo>
                  <a:pt x="16803" y="0"/>
                  <a:pt x="16971" y="169"/>
                  <a:pt x="16971" y="386"/>
                </a:cubicBezTo>
                <a:cubicBezTo>
                  <a:pt x="16971" y="386"/>
                  <a:pt x="16971" y="3086"/>
                  <a:pt x="16971" y="3086"/>
                </a:cubicBezTo>
                <a:close/>
                <a:moveTo>
                  <a:pt x="12343" y="12343"/>
                </a:moveTo>
                <a:lnTo>
                  <a:pt x="9257" y="12343"/>
                </a:lnTo>
                <a:lnTo>
                  <a:pt x="9257" y="3857"/>
                </a:lnTo>
                <a:lnTo>
                  <a:pt x="12343" y="3857"/>
                </a:lnTo>
                <a:cubicBezTo>
                  <a:pt x="12343" y="3857"/>
                  <a:pt x="12343" y="12343"/>
                  <a:pt x="12343" y="12343"/>
                </a:cubicBezTo>
                <a:close/>
                <a:moveTo>
                  <a:pt x="8871" y="3086"/>
                </a:moveTo>
                <a:lnTo>
                  <a:pt x="4629" y="3086"/>
                </a:lnTo>
                <a:lnTo>
                  <a:pt x="4629" y="386"/>
                </a:lnTo>
                <a:cubicBezTo>
                  <a:pt x="4629" y="169"/>
                  <a:pt x="4797" y="0"/>
                  <a:pt x="5014" y="0"/>
                </a:cubicBezTo>
                <a:lnTo>
                  <a:pt x="8486" y="0"/>
                </a:lnTo>
                <a:cubicBezTo>
                  <a:pt x="8703" y="0"/>
                  <a:pt x="8871" y="169"/>
                  <a:pt x="8871" y="386"/>
                </a:cubicBezTo>
                <a:cubicBezTo>
                  <a:pt x="8871" y="386"/>
                  <a:pt x="8871" y="3086"/>
                  <a:pt x="8871" y="3086"/>
                </a:cubicBezTo>
                <a:close/>
                <a:moveTo>
                  <a:pt x="8486" y="13114"/>
                </a:moveTo>
                <a:cubicBezTo>
                  <a:pt x="8486" y="13536"/>
                  <a:pt x="8136" y="13886"/>
                  <a:pt x="7714" y="13886"/>
                </a:cubicBezTo>
                <a:lnTo>
                  <a:pt x="7714" y="20829"/>
                </a:lnTo>
                <a:cubicBezTo>
                  <a:pt x="7714" y="21250"/>
                  <a:pt x="7365" y="21600"/>
                  <a:pt x="6943" y="21600"/>
                </a:cubicBezTo>
                <a:lnTo>
                  <a:pt x="771" y="21600"/>
                </a:lnTo>
                <a:cubicBezTo>
                  <a:pt x="350" y="21600"/>
                  <a:pt x="0" y="21250"/>
                  <a:pt x="0" y="20829"/>
                </a:cubicBezTo>
                <a:lnTo>
                  <a:pt x="0" y="14657"/>
                </a:lnTo>
                <a:lnTo>
                  <a:pt x="3001" y="4134"/>
                </a:lnTo>
                <a:cubicBezTo>
                  <a:pt x="3050" y="3966"/>
                  <a:pt x="3206" y="3857"/>
                  <a:pt x="3375" y="3857"/>
                </a:cubicBezTo>
                <a:lnTo>
                  <a:pt x="8486" y="3857"/>
                </a:lnTo>
                <a:cubicBezTo>
                  <a:pt x="8486" y="3857"/>
                  <a:pt x="8486" y="13114"/>
                  <a:pt x="8486" y="13114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î$lîḓe"/>
          <p:cNvSpPr/>
          <p:nvPr/>
        </p:nvSpPr>
        <p:spPr>
          <a:xfrm>
            <a:off x="7045220" y="2442093"/>
            <a:ext cx="223388" cy="3350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21600" y="0"/>
                  <a:pt x="20510" y="13505"/>
                  <a:pt x="11480" y="21600"/>
                </a:cubicBezTo>
                <a:cubicBezTo>
                  <a:pt x="11480" y="21600"/>
                  <a:pt x="6149" y="16151"/>
                  <a:pt x="0" y="12778"/>
                </a:cubicBezTo>
                <a:cubicBezTo>
                  <a:pt x="0" y="12778"/>
                  <a:pt x="21600" y="0"/>
                  <a:pt x="21600" y="0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í$ḻiďe"/>
          <p:cNvSpPr/>
          <p:nvPr/>
        </p:nvSpPr>
        <p:spPr>
          <a:xfrm>
            <a:off x="5839419" y="1916832"/>
            <a:ext cx="1432154" cy="18032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8" extrusionOk="0">
                <a:moveTo>
                  <a:pt x="0" y="21498"/>
                </a:moveTo>
                <a:lnTo>
                  <a:pt x="37" y="0"/>
                </a:lnTo>
                <a:cubicBezTo>
                  <a:pt x="37" y="0"/>
                  <a:pt x="13247" y="-102"/>
                  <a:pt x="21600" y="6296"/>
                </a:cubicBezTo>
                <a:cubicBezTo>
                  <a:pt x="21600" y="6296"/>
                  <a:pt x="0" y="21498"/>
                  <a:pt x="0" y="21498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íṧḷiḑe"/>
          <p:cNvSpPr/>
          <p:nvPr/>
        </p:nvSpPr>
        <p:spPr>
          <a:xfrm rot="1618196">
            <a:off x="6160994" y="2365819"/>
            <a:ext cx="332728" cy="517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00" y="6943"/>
                </a:moveTo>
                <a:cubicBezTo>
                  <a:pt x="19200" y="3966"/>
                  <a:pt x="15431" y="1543"/>
                  <a:pt x="10800" y="1543"/>
                </a:cubicBezTo>
                <a:cubicBezTo>
                  <a:pt x="6169" y="1543"/>
                  <a:pt x="2400" y="3966"/>
                  <a:pt x="2400" y="6943"/>
                </a:cubicBezTo>
                <a:cubicBezTo>
                  <a:pt x="2400" y="9920"/>
                  <a:pt x="6169" y="12343"/>
                  <a:pt x="10800" y="12343"/>
                </a:cubicBezTo>
                <a:cubicBezTo>
                  <a:pt x="15431" y="12343"/>
                  <a:pt x="19200" y="9920"/>
                  <a:pt x="19200" y="6943"/>
                </a:cubicBezTo>
                <a:close/>
                <a:moveTo>
                  <a:pt x="12000" y="13838"/>
                </a:moveTo>
                <a:lnTo>
                  <a:pt x="12000" y="21214"/>
                </a:lnTo>
                <a:cubicBezTo>
                  <a:pt x="12000" y="21431"/>
                  <a:pt x="11737" y="21600"/>
                  <a:pt x="11400" y="21600"/>
                </a:cubicBezTo>
                <a:lnTo>
                  <a:pt x="10200" y="21600"/>
                </a:lnTo>
                <a:cubicBezTo>
                  <a:pt x="9863" y="21600"/>
                  <a:pt x="9600" y="21431"/>
                  <a:pt x="9600" y="21214"/>
                </a:cubicBezTo>
                <a:lnTo>
                  <a:pt x="9600" y="13838"/>
                </a:lnTo>
                <a:cubicBezTo>
                  <a:pt x="4200" y="13452"/>
                  <a:pt x="0" y="10511"/>
                  <a:pt x="0" y="6943"/>
                </a:cubicBezTo>
                <a:cubicBezTo>
                  <a:pt x="0" y="3110"/>
                  <a:pt x="4838" y="0"/>
                  <a:pt x="10800" y="0"/>
                </a:cubicBezTo>
                <a:cubicBezTo>
                  <a:pt x="16762" y="0"/>
                  <a:pt x="21600" y="3110"/>
                  <a:pt x="21600" y="6943"/>
                </a:cubicBezTo>
                <a:cubicBezTo>
                  <a:pt x="21600" y="10511"/>
                  <a:pt x="17400" y="13452"/>
                  <a:pt x="12000" y="13838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íṣlíḑe"/>
          <p:cNvSpPr/>
          <p:nvPr/>
        </p:nvSpPr>
        <p:spPr>
          <a:xfrm>
            <a:off x="7288094" y="3877596"/>
            <a:ext cx="287137" cy="1626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027"/>
                </a:moveTo>
                <a:cubicBezTo>
                  <a:pt x="21600" y="4027"/>
                  <a:pt x="10614" y="19848"/>
                  <a:pt x="0" y="21600"/>
                </a:cubicBezTo>
                <a:cubicBezTo>
                  <a:pt x="0" y="21600"/>
                  <a:pt x="1917" y="9440"/>
                  <a:pt x="1384" y="0"/>
                </a:cubicBezTo>
                <a:cubicBezTo>
                  <a:pt x="1384" y="0"/>
                  <a:pt x="21600" y="4027"/>
                  <a:pt x="21600" y="402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iṣḷïdè"/>
          <p:cNvSpPr/>
          <p:nvPr/>
        </p:nvSpPr>
        <p:spPr>
          <a:xfrm>
            <a:off x="5839419" y="2631061"/>
            <a:ext cx="1732852" cy="1276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4" h="21600" extrusionOk="0">
                <a:moveTo>
                  <a:pt x="0" y="18468"/>
                </a:moveTo>
                <a:lnTo>
                  <a:pt x="15070" y="0"/>
                </a:lnTo>
                <a:cubicBezTo>
                  <a:pt x="15070" y="0"/>
                  <a:pt x="21600" y="9788"/>
                  <a:pt x="21283" y="21600"/>
                </a:cubicBezTo>
                <a:cubicBezTo>
                  <a:pt x="21283" y="21600"/>
                  <a:pt x="0" y="18468"/>
                  <a:pt x="0" y="18468"/>
                </a:cubicBezTo>
                <a:close/>
              </a:path>
            </a:pathLst>
          </a:custGeom>
          <a:solidFill>
            <a:schemeClr val="accent6">
              <a:lumMod val="75000"/>
              <a:alpha val="51000"/>
            </a:schemeClr>
          </a:solidFill>
          <a:ln w="12700" cap="flat">
            <a:noFill/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ï$ľïḍe"/>
          <p:cNvSpPr/>
          <p:nvPr/>
        </p:nvSpPr>
        <p:spPr>
          <a:xfrm rot="1245595">
            <a:off x="6694418" y="3198146"/>
            <a:ext cx="374789" cy="3747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3" h="21223" extrusionOk="0">
                <a:moveTo>
                  <a:pt x="12884" y="10612"/>
                </a:moveTo>
                <a:lnTo>
                  <a:pt x="10611" y="8339"/>
                </a:lnTo>
                <a:lnTo>
                  <a:pt x="3789" y="15160"/>
                </a:lnTo>
                <a:lnTo>
                  <a:pt x="3789" y="17434"/>
                </a:lnTo>
                <a:lnTo>
                  <a:pt x="6063" y="17434"/>
                </a:lnTo>
                <a:cubicBezTo>
                  <a:pt x="6063" y="17434"/>
                  <a:pt x="12884" y="10612"/>
                  <a:pt x="12884" y="10612"/>
                </a:cubicBezTo>
                <a:close/>
                <a:moveTo>
                  <a:pt x="20108" y="6468"/>
                </a:moveTo>
                <a:lnTo>
                  <a:pt x="17443" y="9109"/>
                </a:lnTo>
                <a:lnTo>
                  <a:pt x="18675" y="10340"/>
                </a:lnTo>
                <a:cubicBezTo>
                  <a:pt x="18829" y="10494"/>
                  <a:pt x="18829" y="10731"/>
                  <a:pt x="18675" y="10885"/>
                </a:cubicBezTo>
                <a:lnTo>
                  <a:pt x="16188" y="13372"/>
                </a:lnTo>
                <a:cubicBezTo>
                  <a:pt x="16034" y="13526"/>
                  <a:pt x="15797" y="13526"/>
                  <a:pt x="15643" y="13372"/>
                </a:cubicBezTo>
                <a:lnTo>
                  <a:pt x="14400" y="12128"/>
                </a:lnTo>
                <a:lnTo>
                  <a:pt x="7259" y="19269"/>
                </a:lnTo>
                <a:cubicBezTo>
                  <a:pt x="6975" y="19553"/>
                  <a:pt x="6596" y="19707"/>
                  <a:pt x="6193" y="19707"/>
                </a:cubicBezTo>
                <a:lnTo>
                  <a:pt x="3789" y="19707"/>
                </a:lnTo>
                <a:lnTo>
                  <a:pt x="758" y="21223"/>
                </a:lnTo>
                <a:lnTo>
                  <a:pt x="0" y="20465"/>
                </a:lnTo>
                <a:lnTo>
                  <a:pt x="1516" y="17434"/>
                </a:lnTo>
                <a:lnTo>
                  <a:pt x="1516" y="15030"/>
                </a:lnTo>
                <a:cubicBezTo>
                  <a:pt x="1516" y="14627"/>
                  <a:pt x="1670" y="14248"/>
                  <a:pt x="1954" y="13964"/>
                </a:cubicBezTo>
                <a:lnTo>
                  <a:pt x="9095" y="6823"/>
                </a:lnTo>
                <a:lnTo>
                  <a:pt x="7851" y="5580"/>
                </a:lnTo>
                <a:cubicBezTo>
                  <a:pt x="7697" y="5426"/>
                  <a:pt x="7697" y="5189"/>
                  <a:pt x="7851" y="5035"/>
                </a:cubicBezTo>
                <a:lnTo>
                  <a:pt x="10338" y="2548"/>
                </a:lnTo>
                <a:cubicBezTo>
                  <a:pt x="10492" y="2394"/>
                  <a:pt x="10729" y="2394"/>
                  <a:pt x="10883" y="2548"/>
                </a:cubicBezTo>
                <a:lnTo>
                  <a:pt x="12114" y="3780"/>
                </a:lnTo>
                <a:lnTo>
                  <a:pt x="14755" y="1115"/>
                </a:lnTo>
                <a:cubicBezTo>
                  <a:pt x="16224" y="-377"/>
                  <a:pt x="18628" y="-365"/>
                  <a:pt x="20108" y="1115"/>
                </a:cubicBezTo>
                <a:cubicBezTo>
                  <a:pt x="21588" y="2595"/>
                  <a:pt x="21600" y="4999"/>
                  <a:pt x="20108" y="6468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ïṧľiḋe"/>
          <p:cNvSpPr/>
          <p:nvPr/>
        </p:nvSpPr>
        <p:spPr>
          <a:xfrm>
            <a:off x="6506483" y="4807440"/>
            <a:ext cx="266672" cy="2004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21600" y="21600"/>
                  <a:pt x="7775" y="18881"/>
                  <a:pt x="0" y="9476"/>
                </a:cubicBezTo>
                <a:cubicBezTo>
                  <a:pt x="0" y="9476"/>
                  <a:pt x="6289" y="5244"/>
                  <a:pt x="9828" y="0"/>
                </a:cubicBezTo>
                <a:cubicBezTo>
                  <a:pt x="9828" y="0"/>
                  <a:pt x="21600" y="21600"/>
                  <a:pt x="21600" y="21600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iṡliḋê"/>
          <p:cNvSpPr/>
          <p:nvPr/>
        </p:nvSpPr>
        <p:spPr>
          <a:xfrm>
            <a:off x="5839419" y="3722618"/>
            <a:ext cx="1482402" cy="1284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608"/>
                </a:lnTo>
                <a:cubicBezTo>
                  <a:pt x="21600" y="2608"/>
                  <a:pt x="20679" y="14652"/>
                  <a:pt x="13571" y="21600"/>
                </a:cubicBezTo>
                <a:cubicBezTo>
                  <a:pt x="13571" y="2160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íṧḷîďé"/>
          <p:cNvSpPr/>
          <p:nvPr/>
        </p:nvSpPr>
        <p:spPr>
          <a:xfrm rot="16044877">
            <a:off x="6566133" y="4043545"/>
            <a:ext cx="274972" cy="336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368" extrusionOk="0">
                <a:moveTo>
                  <a:pt x="9210" y="17445"/>
                </a:moveTo>
                <a:lnTo>
                  <a:pt x="6091" y="18421"/>
                </a:lnTo>
                <a:cubicBezTo>
                  <a:pt x="5969" y="18459"/>
                  <a:pt x="5833" y="18428"/>
                  <a:pt x="5754" y="18344"/>
                </a:cubicBezTo>
                <a:cubicBezTo>
                  <a:pt x="5352" y="17930"/>
                  <a:pt x="4874" y="17519"/>
                  <a:pt x="4113" y="17070"/>
                </a:cubicBezTo>
                <a:cubicBezTo>
                  <a:pt x="3351" y="16622"/>
                  <a:pt x="2722" y="16380"/>
                  <a:pt x="2113" y="16197"/>
                </a:cubicBezTo>
                <a:cubicBezTo>
                  <a:pt x="1990" y="16160"/>
                  <a:pt x="1912" y="16066"/>
                  <a:pt x="1920" y="15959"/>
                </a:cubicBezTo>
                <a:lnTo>
                  <a:pt x="2107" y="13255"/>
                </a:lnTo>
                <a:lnTo>
                  <a:pt x="2945" y="12321"/>
                </a:lnTo>
                <a:cubicBezTo>
                  <a:pt x="2945" y="12321"/>
                  <a:pt x="4821" y="12112"/>
                  <a:pt x="7270" y="13556"/>
                </a:cubicBezTo>
                <a:cubicBezTo>
                  <a:pt x="9715" y="14998"/>
                  <a:pt x="10050" y="16510"/>
                  <a:pt x="10050" y="16510"/>
                </a:cubicBezTo>
                <a:cubicBezTo>
                  <a:pt x="10050" y="16510"/>
                  <a:pt x="9210" y="17445"/>
                  <a:pt x="9210" y="17445"/>
                </a:cubicBezTo>
                <a:close/>
                <a:moveTo>
                  <a:pt x="17932" y="1607"/>
                </a:moveTo>
                <a:cubicBezTo>
                  <a:pt x="15041" y="-99"/>
                  <a:pt x="12983" y="-62"/>
                  <a:pt x="12201" y="41"/>
                </a:cubicBezTo>
                <a:cubicBezTo>
                  <a:pt x="11981" y="69"/>
                  <a:pt x="11796" y="172"/>
                  <a:pt x="11667" y="317"/>
                </a:cubicBezTo>
                <a:lnTo>
                  <a:pt x="4613" y="8201"/>
                </a:lnTo>
                <a:lnTo>
                  <a:pt x="1158" y="12064"/>
                </a:lnTo>
                <a:cubicBezTo>
                  <a:pt x="735" y="12537"/>
                  <a:pt x="491" y="13098"/>
                  <a:pt x="453" y="13681"/>
                </a:cubicBezTo>
                <a:lnTo>
                  <a:pt x="1" y="20638"/>
                </a:lnTo>
                <a:cubicBezTo>
                  <a:pt x="-31" y="21139"/>
                  <a:pt x="584" y="21501"/>
                  <a:pt x="1161" y="21322"/>
                </a:cubicBezTo>
                <a:lnTo>
                  <a:pt x="9186" y="18835"/>
                </a:lnTo>
                <a:cubicBezTo>
                  <a:pt x="9862" y="18625"/>
                  <a:pt x="10450" y="18260"/>
                  <a:pt x="10874" y="17785"/>
                </a:cubicBezTo>
                <a:lnTo>
                  <a:pt x="13690" y="14637"/>
                </a:lnTo>
                <a:lnTo>
                  <a:pt x="21378" y="6041"/>
                </a:lnTo>
                <a:cubicBezTo>
                  <a:pt x="21514" y="5889"/>
                  <a:pt x="21569" y="5704"/>
                  <a:pt x="21531" y="5518"/>
                </a:cubicBezTo>
                <a:cubicBezTo>
                  <a:pt x="21403" y="4867"/>
                  <a:pt x="20787" y="3289"/>
                  <a:pt x="17932" y="160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íśļiḑe"/>
          <p:cNvSpPr/>
          <p:nvPr/>
        </p:nvSpPr>
        <p:spPr>
          <a:xfrm>
            <a:off x="5441876" y="4895033"/>
            <a:ext cx="134613" cy="2515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3" h="21600" extrusionOk="0">
                <a:moveTo>
                  <a:pt x="13800" y="21600"/>
                </a:moveTo>
                <a:cubicBezTo>
                  <a:pt x="13800" y="21600"/>
                  <a:pt x="-137" y="10238"/>
                  <a:pt x="1" y="0"/>
                </a:cubicBezTo>
                <a:cubicBezTo>
                  <a:pt x="1" y="0"/>
                  <a:pt x="11879" y="2495"/>
                  <a:pt x="21463" y="2500"/>
                </a:cubicBezTo>
                <a:cubicBezTo>
                  <a:pt x="21463" y="2500"/>
                  <a:pt x="13800" y="21600"/>
                  <a:pt x="13800" y="2160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íŝ1îḍê"/>
          <p:cNvSpPr/>
          <p:nvPr/>
        </p:nvSpPr>
        <p:spPr>
          <a:xfrm>
            <a:off x="5529471" y="3722619"/>
            <a:ext cx="1114411" cy="14336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98" extrusionOk="0">
                <a:moveTo>
                  <a:pt x="6054" y="0"/>
                </a:moveTo>
                <a:lnTo>
                  <a:pt x="21600" y="15887"/>
                </a:lnTo>
                <a:cubicBezTo>
                  <a:pt x="21600" y="15887"/>
                  <a:pt x="11281" y="21600"/>
                  <a:pt x="0" y="20443"/>
                </a:cubicBezTo>
                <a:cubicBezTo>
                  <a:pt x="0" y="20443"/>
                  <a:pt x="6054" y="0"/>
                  <a:pt x="6054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12700" cap="flat">
            <a:noFill/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îṡlîḋé"/>
          <p:cNvSpPr/>
          <p:nvPr/>
        </p:nvSpPr>
        <p:spPr>
          <a:xfrm>
            <a:off x="4660267" y="4167327"/>
            <a:ext cx="184726" cy="2165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21600"/>
                  <a:pt x="4422" y="7329"/>
                  <a:pt x="14192" y="0"/>
                </a:cubicBezTo>
                <a:cubicBezTo>
                  <a:pt x="14192" y="0"/>
                  <a:pt x="17238" y="6975"/>
                  <a:pt x="21600" y="11154"/>
                </a:cubicBezTo>
                <a:cubicBezTo>
                  <a:pt x="21600" y="11154"/>
                  <a:pt x="0" y="21600"/>
                  <a:pt x="0" y="21600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îṡliḋè"/>
          <p:cNvSpPr/>
          <p:nvPr/>
        </p:nvSpPr>
        <p:spPr>
          <a:xfrm>
            <a:off x="4660267" y="3722618"/>
            <a:ext cx="1181199" cy="1240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6699" y="21600"/>
                </a:lnTo>
                <a:cubicBezTo>
                  <a:pt x="16699" y="21600"/>
                  <a:pt x="5587" y="19448"/>
                  <a:pt x="0" y="11522"/>
                </a:cubicBezTo>
                <a:cubicBezTo>
                  <a:pt x="0" y="11522"/>
                  <a:pt x="21600" y="0"/>
                  <a:pt x="21600" y="0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isľïḑè"/>
          <p:cNvSpPr/>
          <p:nvPr/>
        </p:nvSpPr>
        <p:spPr>
          <a:xfrm rot="2365448">
            <a:off x="5198974" y="4215236"/>
            <a:ext cx="179582" cy="2993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8090"/>
                </a:moveTo>
                <a:cubicBezTo>
                  <a:pt x="9562" y="18090"/>
                  <a:pt x="8550" y="18698"/>
                  <a:pt x="8550" y="19440"/>
                </a:cubicBezTo>
                <a:cubicBezTo>
                  <a:pt x="8550" y="20182"/>
                  <a:pt x="9562" y="20790"/>
                  <a:pt x="10800" y="20790"/>
                </a:cubicBezTo>
                <a:cubicBezTo>
                  <a:pt x="12037" y="20790"/>
                  <a:pt x="13050" y="20182"/>
                  <a:pt x="13050" y="19440"/>
                </a:cubicBezTo>
                <a:cubicBezTo>
                  <a:pt x="13050" y="18698"/>
                  <a:pt x="12037" y="18090"/>
                  <a:pt x="10800" y="18090"/>
                </a:cubicBezTo>
                <a:close/>
                <a:moveTo>
                  <a:pt x="13050" y="2160"/>
                </a:moveTo>
                <a:lnTo>
                  <a:pt x="8550" y="2160"/>
                </a:lnTo>
                <a:cubicBezTo>
                  <a:pt x="8297" y="2160"/>
                  <a:pt x="8100" y="2278"/>
                  <a:pt x="8100" y="2430"/>
                </a:cubicBezTo>
                <a:cubicBezTo>
                  <a:pt x="8100" y="2582"/>
                  <a:pt x="8297" y="2700"/>
                  <a:pt x="8550" y="2700"/>
                </a:cubicBezTo>
                <a:lnTo>
                  <a:pt x="13050" y="2700"/>
                </a:lnTo>
                <a:cubicBezTo>
                  <a:pt x="13303" y="2700"/>
                  <a:pt x="13500" y="2582"/>
                  <a:pt x="13500" y="2430"/>
                </a:cubicBezTo>
                <a:cubicBezTo>
                  <a:pt x="13500" y="2278"/>
                  <a:pt x="13303" y="2160"/>
                  <a:pt x="13050" y="2160"/>
                </a:cubicBezTo>
                <a:close/>
                <a:moveTo>
                  <a:pt x="18900" y="4860"/>
                </a:moveTo>
                <a:cubicBezTo>
                  <a:pt x="18900" y="4573"/>
                  <a:pt x="18478" y="4320"/>
                  <a:pt x="18000" y="4320"/>
                </a:cubicBezTo>
                <a:lnTo>
                  <a:pt x="3600" y="4320"/>
                </a:lnTo>
                <a:cubicBezTo>
                  <a:pt x="3122" y="4320"/>
                  <a:pt x="2700" y="4573"/>
                  <a:pt x="2700" y="4860"/>
                </a:cubicBezTo>
                <a:lnTo>
                  <a:pt x="2700" y="16740"/>
                </a:lnTo>
                <a:cubicBezTo>
                  <a:pt x="2700" y="17027"/>
                  <a:pt x="3122" y="17280"/>
                  <a:pt x="3600" y="17280"/>
                </a:cubicBezTo>
                <a:lnTo>
                  <a:pt x="18000" y="17280"/>
                </a:lnTo>
                <a:cubicBezTo>
                  <a:pt x="18478" y="17280"/>
                  <a:pt x="18900" y="17027"/>
                  <a:pt x="18900" y="16740"/>
                </a:cubicBezTo>
                <a:cubicBezTo>
                  <a:pt x="18900" y="16740"/>
                  <a:pt x="18900" y="4860"/>
                  <a:pt x="18900" y="4860"/>
                </a:cubicBezTo>
                <a:close/>
                <a:moveTo>
                  <a:pt x="21600" y="19440"/>
                </a:moveTo>
                <a:cubicBezTo>
                  <a:pt x="21600" y="20621"/>
                  <a:pt x="19969" y="21600"/>
                  <a:pt x="18000" y="21600"/>
                </a:cubicBezTo>
                <a:lnTo>
                  <a:pt x="3600" y="21600"/>
                </a:lnTo>
                <a:cubicBezTo>
                  <a:pt x="1631" y="21600"/>
                  <a:pt x="0" y="20621"/>
                  <a:pt x="0" y="19440"/>
                </a:cubicBezTo>
                <a:lnTo>
                  <a:pt x="0" y="2160"/>
                </a:lnTo>
                <a:cubicBezTo>
                  <a:pt x="0" y="979"/>
                  <a:pt x="1631" y="0"/>
                  <a:pt x="3600" y="0"/>
                </a:cubicBezTo>
                <a:lnTo>
                  <a:pt x="18000" y="0"/>
                </a:lnTo>
                <a:cubicBezTo>
                  <a:pt x="19969" y="0"/>
                  <a:pt x="21600" y="979"/>
                  <a:pt x="21600" y="2160"/>
                </a:cubicBezTo>
                <a:cubicBezTo>
                  <a:pt x="21600" y="2160"/>
                  <a:pt x="21600" y="19440"/>
                  <a:pt x="21600" y="1944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îslîḑe"/>
          <p:cNvSpPr/>
          <p:nvPr/>
        </p:nvSpPr>
        <p:spPr>
          <a:xfrm>
            <a:off x="4653529" y="3271171"/>
            <a:ext cx="209572" cy="113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717" extrusionOk="0">
                <a:moveTo>
                  <a:pt x="0" y="8783"/>
                </a:moveTo>
                <a:cubicBezTo>
                  <a:pt x="0" y="8783"/>
                  <a:pt x="11762" y="-1883"/>
                  <a:pt x="21600" y="292"/>
                </a:cubicBezTo>
                <a:cubicBezTo>
                  <a:pt x="21600" y="292"/>
                  <a:pt x="18487" y="10821"/>
                  <a:pt x="17905" y="19717"/>
                </a:cubicBezTo>
                <a:cubicBezTo>
                  <a:pt x="17905" y="19717"/>
                  <a:pt x="0" y="8783"/>
                  <a:pt x="0" y="8783"/>
                </a:cubicBezTo>
                <a:close/>
              </a:path>
            </a:pathLst>
          </a:custGeom>
          <a:solidFill>
            <a:schemeClr val="accent4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íšlíḑé"/>
          <p:cNvSpPr/>
          <p:nvPr/>
        </p:nvSpPr>
        <p:spPr>
          <a:xfrm>
            <a:off x="4619839" y="3318338"/>
            <a:ext cx="1219648" cy="982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051" h="21600" extrusionOk="0">
                <a:moveTo>
                  <a:pt x="20051" y="8853"/>
                </a:moveTo>
                <a:lnTo>
                  <a:pt x="3165" y="21600"/>
                </a:lnTo>
                <a:cubicBezTo>
                  <a:pt x="3165" y="21600"/>
                  <a:pt x="-1549" y="10746"/>
                  <a:pt x="529" y="0"/>
                </a:cubicBezTo>
                <a:cubicBezTo>
                  <a:pt x="529" y="0"/>
                  <a:pt x="20051" y="8853"/>
                  <a:pt x="20051" y="8853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ïṣḻíḋê"/>
          <p:cNvSpPr/>
          <p:nvPr/>
        </p:nvSpPr>
        <p:spPr>
          <a:xfrm rot="1878951">
            <a:off x="4848721" y="3653996"/>
            <a:ext cx="269559" cy="269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97" y="7822"/>
                </a:moveTo>
                <a:cubicBezTo>
                  <a:pt x="20468" y="10162"/>
                  <a:pt x="18217" y="11779"/>
                  <a:pt x="15729" y="11779"/>
                </a:cubicBezTo>
                <a:cubicBezTo>
                  <a:pt x="12478" y="11779"/>
                  <a:pt x="9833" y="9137"/>
                  <a:pt x="9833" y="5890"/>
                </a:cubicBezTo>
                <a:cubicBezTo>
                  <a:pt x="9833" y="2642"/>
                  <a:pt x="12478" y="0"/>
                  <a:pt x="15729" y="0"/>
                </a:cubicBezTo>
                <a:cubicBezTo>
                  <a:pt x="16690" y="0"/>
                  <a:pt x="17941" y="289"/>
                  <a:pt x="18744" y="828"/>
                </a:cubicBezTo>
                <a:cubicBezTo>
                  <a:pt x="18875" y="920"/>
                  <a:pt x="18954" y="1039"/>
                  <a:pt x="18954" y="1196"/>
                </a:cubicBezTo>
                <a:cubicBezTo>
                  <a:pt x="18954" y="1341"/>
                  <a:pt x="18862" y="1486"/>
                  <a:pt x="18744" y="1564"/>
                </a:cubicBezTo>
                <a:lnTo>
                  <a:pt x="14887" y="3786"/>
                </a:lnTo>
                <a:lnTo>
                  <a:pt x="14887" y="6731"/>
                </a:lnTo>
                <a:lnTo>
                  <a:pt x="17427" y="8138"/>
                </a:lnTo>
                <a:cubicBezTo>
                  <a:pt x="17862" y="7888"/>
                  <a:pt x="20916" y="5969"/>
                  <a:pt x="21179" y="5969"/>
                </a:cubicBezTo>
                <a:cubicBezTo>
                  <a:pt x="21442" y="5969"/>
                  <a:pt x="21600" y="6166"/>
                  <a:pt x="21600" y="6429"/>
                </a:cubicBezTo>
                <a:cubicBezTo>
                  <a:pt x="21600" y="6863"/>
                  <a:pt x="21442" y="7402"/>
                  <a:pt x="21297" y="7822"/>
                </a:cubicBezTo>
                <a:close/>
                <a:moveTo>
                  <a:pt x="3936" y="16828"/>
                </a:moveTo>
                <a:cubicBezTo>
                  <a:pt x="3475" y="16828"/>
                  <a:pt x="3093" y="17209"/>
                  <a:pt x="3093" y="17669"/>
                </a:cubicBezTo>
                <a:cubicBezTo>
                  <a:pt x="3093" y="18129"/>
                  <a:pt x="3475" y="18511"/>
                  <a:pt x="3936" y="18511"/>
                </a:cubicBezTo>
                <a:cubicBezTo>
                  <a:pt x="4396" y="18511"/>
                  <a:pt x="4778" y="18129"/>
                  <a:pt x="4778" y="17669"/>
                </a:cubicBezTo>
                <a:cubicBezTo>
                  <a:pt x="4778" y="17209"/>
                  <a:pt x="4396" y="16828"/>
                  <a:pt x="3936" y="16828"/>
                </a:cubicBezTo>
                <a:close/>
                <a:moveTo>
                  <a:pt x="4278" y="21114"/>
                </a:moveTo>
                <a:cubicBezTo>
                  <a:pt x="3975" y="21416"/>
                  <a:pt x="3541" y="21600"/>
                  <a:pt x="3093" y="21600"/>
                </a:cubicBezTo>
                <a:cubicBezTo>
                  <a:pt x="2646" y="21600"/>
                  <a:pt x="2211" y="21416"/>
                  <a:pt x="1895" y="21114"/>
                </a:cubicBezTo>
                <a:lnTo>
                  <a:pt x="500" y="19694"/>
                </a:lnTo>
                <a:cubicBezTo>
                  <a:pt x="184" y="19391"/>
                  <a:pt x="0" y="18958"/>
                  <a:pt x="0" y="18511"/>
                </a:cubicBezTo>
                <a:cubicBezTo>
                  <a:pt x="0" y="18064"/>
                  <a:pt x="184" y="17630"/>
                  <a:pt x="500" y="17314"/>
                </a:cubicBezTo>
                <a:lnTo>
                  <a:pt x="9464" y="8361"/>
                </a:lnTo>
                <a:cubicBezTo>
                  <a:pt x="10148" y="10084"/>
                  <a:pt x="11531" y="11464"/>
                  <a:pt x="13255" y="12148"/>
                </a:cubicBezTo>
                <a:cubicBezTo>
                  <a:pt x="13255" y="12148"/>
                  <a:pt x="4278" y="21114"/>
                  <a:pt x="4278" y="21114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îṥļiďé"/>
          <p:cNvSpPr/>
          <p:nvPr/>
        </p:nvSpPr>
        <p:spPr>
          <a:xfrm>
            <a:off x="809883" y="1688415"/>
            <a:ext cx="721040" cy="721040"/>
          </a:xfrm>
          <a:prstGeom prst="round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20" name="ís1ídè"/>
          <p:cNvSpPr txBox="1"/>
          <p:nvPr/>
        </p:nvSpPr>
        <p:spPr>
          <a:xfrm>
            <a:off x="1530923" y="1652683"/>
            <a:ext cx="2076659" cy="203389"/>
          </a:xfrm>
          <a:prstGeom prst="rect">
            <a:avLst/>
          </a:prstGeom>
          <a:noFill/>
        </p:spPr>
        <p:txBody>
          <a:bodyPr wrap="none" lIns="144000" tIns="0" rIns="0" bIns="0" anchor="ctr" anchorCtr="0">
            <a:normAutofit lnSpcReduction="10000"/>
          </a:bodyPr>
          <a:lstStyle/>
          <a:p>
            <a:r>
              <a:rPr lang="zh-CN" altLang="en-US" sz="14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21" name="îṥlîďè"/>
          <p:cNvSpPr txBox="1"/>
          <p:nvPr/>
        </p:nvSpPr>
        <p:spPr>
          <a:xfrm>
            <a:off x="1530923" y="1856072"/>
            <a:ext cx="2310615" cy="532069"/>
          </a:xfrm>
          <a:prstGeom prst="rect">
            <a:avLst/>
          </a:prstGeom>
          <a:noFill/>
        </p:spPr>
        <p:txBody>
          <a:bodyPr wrap="square" lIns="144000" tIns="0" rIns="0" bIns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>
                <a:solidFill>
                  <a:sysClr val="windowText" lastClr="000000"/>
                </a:solidFill>
              </a:rPr>
              <a:t>此部分内容作为文字排版占位显示</a:t>
            </a:r>
            <a:br>
              <a:rPr lang="zh-CN" altLang="en-US" sz="1050">
                <a:solidFill>
                  <a:sysClr val="windowText" lastClr="000000"/>
                </a:solidFill>
              </a:rPr>
            </a:br>
            <a:r>
              <a:rPr lang="zh-CN" altLang="en-US" sz="1050">
                <a:solidFill>
                  <a:sysClr val="windowText" lastClr="000000"/>
                </a:solidFill>
              </a:rPr>
              <a:t>（建议使用主题字体）</a:t>
            </a:r>
          </a:p>
        </p:txBody>
      </p:sp>
      <p:sp>
        <p:nvSpPr>
          <p:cNvPr id="22" name="îsḷiḋè"/>
          <p:cNvSpPr/>
          <p:nvPr/>
        </p:nvSpPr>
        <p:spPr>
          <a:xfrm>
            <a:off x="809883" y="3238559"/>
            <a:ext cx="721040" cy="721040"/>
          </a:xfrm>
          <a:prstGeom prst="round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3" name="íṡḷîḋé"/>
          <p:cNvSpPr txBox="1"/>
          <p:nvPr/>
        </p:nvSpPr>
        <p:spPr>
          <a:xfrm>
            <a:off x="1530923" y="3202827"/>
            <a:ext cx="2076659" cy="203389"/>
          </a:xfrm>
          <a:prstGeom prst="rect">
            <a:avLst/>
          </a:prstGeom>
          <a:noFill/>
        </p:spPr>
        <p:txBody>
          <a:bodyPr wrap="none" lIns="144000" tIns="0" rIns="0" bIns="0" anchor="ctr" anchorCtr="0">
            <a:normAutofit lnSpcReduction="10000"/>
          </a:bodyPr>
          <a:lstStyle/>
          <a:p>
            <a:r>
              <a:rPr lang="zh-CN" altLang="en-US" sz="1400" b="1">
                <a:solidFill>
                  <a:schemeClr val="accent3"/>
                </a:solidFill>
              </a:rPr>
              <a:t>标题文本预设</a:t>
            </a:r>
          </a:p>
        </p:txBody>
      </p:sp>
      <p:sp>
        <p:nvSpPr>
          <p:cNvPr id="24" name="íṣḷíḍê"/>
          <p:cNvSpPr txBox="1"/>
          <p:nvPr/>
        </p:nvSpPr>
        <p:spPr>
          <a:xfrm>
            <a:off x="1530923" y="3406216"/>
            <a:ext cx="2310615" cy="532069"/>
          </a:xfrm>
          <a:prstGeom prst="rect">
            <a:avLst/>
          </a:prstGeom>
          <a:noFill/>
        </p:spPr>
        <p:txBody>
          <a:bodyPr wrap="square" lIns="144000" tIns="0" rIns="0" bIns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>
                <a:solidFill>
                  <a:sysClr val="windowText" lastClr="000000"/>
                </a:solidFill>
              </a:rPr>
              <a:t>此部分内容作为文字排版占位显示</a:t>
            </a:r>
            <a:br>
              <a:rPr lang="zh-CN" altLang="en-US" sz="1050">
                <a:solidFill>
                  <a:sysClr val="windowText" lastClr="000000"/>
                </a:solidFill>
              </a:rPr>
            </a:br>
            <a:r>
              <a:rPr lang="zh-CN" altLang="en-US" sz="1050">
                <a:solidFill>
                  <a:sysClr val="windowText" lastClr="000000"/>
                </a:solidFill>
              </a:rPr>
              <a:t>（建议使用主题字体）</a:t>
            </a:r>
          </a:p>
        </p:txBody>
      </p:sp>
      <p:sp>
        <p:nvSpPr>
          <p:cNvPr id="25" name="ïṥlîḋè"/>
          <p:cNvSpPr/>
          <p:nvPr/>
        </p:nvSpPr>
        <p:spPr>
          <a:xfrm>
            <a:off x="809883" y="4786498"/>
            <a:ext cx="721040" cy="721040"/>
          </a:xfrm>
          <a:prstGeom prst="roundRect">
            <a:avLst/>
          </a:prstGeom>
          <a:solidFill>
            <a:schemeClr val="accent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26" name="i$ḷïḓe"/>
          <p:cNvSpPr txBox="1"/>
          <p:nvPr/>
        </p:nvSpPr>
        <p:spPr>
          <a:xfrm>
            <a:off x="1530923" y="4750766"/>
            <a:ext cx="2076659" cy="203389"/>
          </a:xfrm>
          <a:prstGeom prst="rect">
            <a:avLst/>
          </a:prstGeom>
          <a:noFill/>
        </p:spPr>
        <p:txBody>
          <a:bodyPr wrap="none" lIns="144000" tIns="0" rIns="0" bIns="0" anchor="ctr" anchorCtr="0">
            <a:normAutofit lnSpcReduction="10000"/>
          </a:bodyPr>
          <a:lstStyle/>
          <a:p>
            <a:r>
              <a:rPr lang="zh-CN" altLang="en-US" sz="1400" b="1" dirty="0">
                <a:solidFill>
                  <a:schemeClr val="accent5"/>
                </a:solidFill>
              </a:rPr>
              <a:t>标题文本预设</a:t>
            </a:r>
          </a:p>
        </p:txBody>
      </p:sp>
      <p:sp>
        <p:nvSpPr>
          <p:cNvPr id="27" name="íśḷîḓe"/>
          <p:cNvSpPr txBox="1"/>
          <p:nvPr/>
        </p:nvSpPr>
        <p:spPr>
          <a:xfrm>
            <a:off x="1530923" y="4954155"/>
            <a:ext cx="2310615" cy="532069"/>
          </a:xfrm>
          <a:prstGeom prst="rect">
            <a:avLst/>
          </a:prstGeom>
          <a:noFill/>
        </p:spPr>
        <p:txBody>
          <a:bodyPr wrap="square" lIns="144000" tIns="0" rIns="0" bIns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>
                <a:solidFill>
                  <a:sysClr val="windowText" lastClr="000000"/>
                </a:solidFill>
              </a:rPr>
              <a:t>此部分内容作为文字排版占位显示</a:t>
            </a:r>
            <a:br>
              <a:rPr lang="zh-CN" altLang="en-US" sz="1050">
                <a:solidFill>
                  <a:sysClr val="windowText" lastClr="000000"/>
                </a:solidFill>
              </a:rPr>
            </a:br>
            <a:r>
              <a:rPr lang="zh-CN" altLang="en-US" sz="1050">
                <a:solidFill>
                  <a:sysClr val="windowText" lastClr="000000"/>
                </a:solidFill>
              </a:rPr>
              <a:t>（建议使用主题字体）</a:t>
            </a:r>
          </a:p>
        </p:txBody>
      </p:sp>
      <p:sp>
        <p:nvSpPr>
          <p:cNvPr id="10" name="iṥliḑé"/>
          <p:cNvSpPr/>
          <p:nvPr/>
        </p:nvSpPr>
        <p:spPr>
          <a:xfrm flipH="1">
            <a:off x="10661077" y="1688415"/>
            <a:ext cx="721040" cy="721040"/>
          </a:xfrm>
          <a:prstGeom prst="roundRect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r"/>
            <a:r>
              <a:rPr lang="en-US" sz="2800" b="1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1" name="ïŝḻíďè"/>
          <p:cNvSpPr txBox="1"/>
          <p:nvPr/>
        </p:nvSpPr>
        <p:spPr>
          <a:xfrm flipH="1">
            <a:off x="8584418" y="1652683"/>
            <a:ext cx="2076659" cy="203389"/>
          </a:xfrm>
          <a:prstGeom prst="rect">
            <a:avLst/>
          </a:prstGeom>
          <a:noFill/>
        </p:spPr>
        <p:txBody>
          <a:bodyPr wrap="none" lIns="0" tIns="0" rIns="144000" bIns="0" anchor="ctr" anchorCtr="0">
            <a:normAutofit lnSpcReduction="10000"/>
          </a:bodyPr>
          <a:lstStyle/>
          <a:p>
            <a:pPr algn="r"/>
            <a:r>
              <a:rPr lang="zh-CN" altLang="en-US" sz="1400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12" name="î$1iďè"/>
          <p:cNvSpPr txBox="1"/>
          <p:nvPr/>
        </p:nvSpPr>
        <p:spPr>
          <a:xfrm flipH="1">
            <a:off x="8374269" y="1856072"/>
            <a:ext cx="2286807" cy="532069"/>
          </a:xfrm>
          <a:prstGeom prst="rect">
            <a:avLst/>
          </a:prstGeom>
          <a:noFill/>
        </p:spPr>
        <p:txBody>
          <a:bodyPr wrap="square" lIns="0" tIns="0" rIns="144000" bIns="0" anchor="ctr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50">
                <a:solidFill>
                  <a:sysClr val="windowText" lastClr="000000"/>
                </a:solidFill>
              </a:rPr>
              <a:t>此部分内容作为文字排版占位显示</a:t>
            </a:r>
            <a:br>
              <a:rPr lang="zh-CN" altLang="en-US" sz="1050">
                <a:solidFill>
                  <a:sysClr val="windowText" lastClr="000000"/>
                </a:solidFill>
              </a:rPr>
            </a:br>
            <a:r>
              <a:rPr lang="zh-CN" altLang="en-US" sz="1050">
                <a:solidFill>
                  <a:sysClr val="windowText" lastClr="000000"/>
                </a:solidFill>
              </a:rPr>
              <a:t>（建议使用主题字体）</a:t>
            </a:r>
          </a:p>
        </p:txBody>
      </p:sp>
      <p:sp>
        <p:nvSpPr>
          <p:cNvPr id="13" name="iSḻíḓe"/>
          <p:cNvSpPr/>
          <p:nvPr/>
        </p:nvSpPr>
        <p:spPr>
          <a:xfrm flipH="1">
            <a:off x="10661077" y="3238559"/>
            <a:ext cx="721040" cy="721040"/>
          </a:xfrm>
          <a:prstGeom prst="round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r"/>
            <a:r>
              <a:rPr lang="en-US" sz="2800" b="1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4" name="îṥļïḋê"/>
          <p:cNvSpPr txBox="1"/>
          <p:nvPr/>
        </p:nvSpPr>
        <p:spPr>
          <a:xfrm flipH="1">
            <a:off x="8491243" y="3202827"/>
            <a:ext cx="2076659" cy="203389"/>
          </a:xfrm>
          <a:prstGeom prst="rect">
            <a:avLst/>
          </a:prstGeom>
          <a:noFill/>
        </p:spPr>
        <p:txBody>
          <a:bodyPr wrap="none" lIns="0" tIns="0" rIns="144000" bIns="0" anchor="ctr" anchorCtr="0">
            <a:normAutofit lnSpcReduction="10000"/>
          </a:bodyPr>
          <a:lstStyle/>
          <a:p>
            <a:pPr algn="r"/>
            <a:r>
              <a:rPr lang="zh-CN" altLang="en-US" sz="1400" b="1">
                <a:solidFill>
                  <a:schemeClr val="accent4"/>
                </a:solidFill>
              </a:rPr>
              <a:t>标题文本预设</a:t>
            </a:r>
          </a:p>
        </p:txBody>
      </p:sp>
      <p:sp>
        <p:nvSpPr>
          <p:cNvPr id="15" name="ïṣḷîḍê"/>
          <p:cNvSpPr txBox="1"/>
          <p:nvPr/>
        </p:nvSpPr>
        <p:spPr>
          <a:xfrm flipH="1">
            <a:off x="8374269" y="3406216"/>
            <a:ext cx="2286807" cy="532069"/>
          </a:xfrm>
          <a:prstGeom prst="rect">
            <a:avLst/>
          </a:prstGeom>
          <a:noFill/>
        </p:spPr>
        <p:txBody>
          <a:bodyPr wrap="square" lIns="0" tIns="0" rIns="144000" bIns="0" anchor="ctr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50">
                <a:solidFill>
                  <a:sysClr val="windowText" lastClr="000000"/>
                </a:solidFill>
              </a:rPr>
              <a:t>此部分内容作为文字排版占位显示</a:t>
            </a:r>
            <a:br>
              <a:rPr lang="zh-CN" altLang="en-US" sz="1050">
                <a:solidFill>
                  <a:sysClr val="windowText" lastClr="000000"/>
                </a:solidFill>
              </a:rPr>
            </a:br>
            <a:r>
              <a:rPr lang="zh-CN" altLang="en-US" sz="1050">
                <a:solidFill>
                  <a:sysClr val="windowText" lastClr="000000"/>
                </a:solidFill>
              </a:rPr>
              <a:t>（建议使用主题字体）</a:t>
            </a:r>
          </a:p>
        </p:txBody>
      </p:sp>
      <p:sp>
        <p:nvSpPr>
          <p:cNvPr id="16" name="îṣḻîḓé"/>
          <p:cNvSpPr/>
          <p:nvPr/>
        </p:nvSpPr>
        <p:spPr>
          <a:xfrm flipH="1">
            <a:off x="10661077" y="4786498"/>
            <a:ext cx="721040" cy="721040"/>
          </a:xfrm>
          <a:prstGeom prst="round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r"/>
            <a:r>
              <a:rPr lang="en-US" sz="2800" b="1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17" name="îṧlíḋé"/>
          <p:cNvSpPr txBox="1"/>
          <p:nvPr/>
        </p:nvSpPr>
        <p:spPr>
          <a:xfrm flipH="1">
            <a:off x="8584418" y="4750766"/>
            <a:ext cx="2076659" cy="203389"/>
          </a:xfrm>
          <a:prstGeom prst="rect">
            <a:avLst/>
          </a:prstGeom>
          <a:noFill/>
        </p:spPr>
        <p:txBody>
          <a:bodyPr wrap="none" lIns="0" tIns="0" rIns="144000" bIns="0" anchor="ctr" anchorCtr="0">
            <a:normAutofit lnSpcReduction="10000"/>
          </a:bodyPr>
          <a:lstStyle/>
          <a:p>
            <a:pPr algn="r"/>
            <a:r>
              <a:rPr lang="zh-CN" altLang="en-US" sz="1400" b="1">
                <a:solidFill>
                  <a:schemeClr val="accent6"/>
                </a:solidFill>
              </a:rPr>
              <a:t>标题文本预设</a:t>
            </a:r>
          </a:p>
        </p:txBody>
      </p:sp>
      <p:sp>
        <p:nvSpPr>
          <p:cNvPr id="18" name="ï$líḑê"/>
          <p:cNvSpPr txBox="1"/>
          <p:nvPr/>
        </p:nvSpPr>
        <p:spPr>
          <a:xfrm flipH="1">
            <a:off x="8374269" y="4954155"/>
            <a:ext cx="2286807" cy="532069"/>
          </a:xfrm>
          <a:prstGeom prst="rect">
            <a:avLst/>
          </a:prstGeom>
          <a:noFill/>
        </p:spPr>
        <p:txBody>
          <a:bodyPr wrap="square" lIns="0" tIns="0" rIns="144000" bIns="0" anchor="ctr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50">
                <a:solidFill>
                  <a:sysClr val="windowText" lastClr="000000"/>
                </a:solidFill>
              </a:rPr>
              <a:t>此部分内容作为文字排版占位显示</a:t>
            </a:r>
            <a:br>
              <a:rPr lang="zh-CN" altLang="en-US" sz="1050">
                <a:solidFill>
                  <a:sysClr val="windowText" lastClr="000000"/>
                </a:solidFill>
              </a:rPr>
            </a:br>
            <a:r>
              <a:rPr lang="zh-CN" altLang="en-US" sz="1050">
                <a:solidFill>
                  <a:sysClr val="windowText" lastClr="000000"/>
                </a:solidFill>
              </a:rPr>
              <a:t>（建议使用主题字体）</a:t>
            </a:r>
          </a:p>
        </p:txBody>
      </p:sp>
    </p:spTree>
    <p:extLst>
      <p:ext uri="{BB962C8B-B14F-4D97-AF65-F5344CB8AC3E}">
        <p14:creationId xmlns:p14="http://schemas.microsoft.com/office/powerpoint/2010/main" val="2461416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17</a:t>
            </a:fld>
            <a:endParaRPr lang="zh-CN" altLang="en-US"/>
          </a:p>
        </p:txBody>
      </p:sp>
      <p:cxnSp>
        <p:nvCxnSpPr>
          <p:cNvPr id="24" name="直接连接符 23"/>
          <p:cNvCxnSpPr/>
          <p:nvPr/>
        </p:nvCxnSpPr>
        <p:spPr>
          <a:xfrm>
            <a:off x="2822871" y="2621832"/>
            <a:ext cx="823740" cy="0"/>
          </a:xfrm>
          <a:prstGeom prst="line">
            <a:avLst/>
          </a:prstGeom>
          <a:ln>
            <a:solidFill>
              <a:srgbClr val="95A5A6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3166148" y="3081689"/>
            <a:ext cx="823740" cy="0"/>
          </a:xfrm>
          <a:prstGeom prst="line">
            <a:avLst/>
          </a:prstGeom>
          <a:ln>
            <a:solidFill>
              <a:srgbClr val="95A5A6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íšliḍê"/>
          <p:cNvSpPr txBox="1"/>
          <p:nvPr/>
        </p:nvSpPr>
        <p:spPr>
          <a:xfrm>
            <a:off x="2816846" y="2146876"/>
            <a:ext cx="947695" cy="46166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sz="240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0.53%</a:t>
            </a:r>
          </a:p>
        </p:txBody>
      </p:sp>
      <p:sp>
        <p:nvSpPr>
          <p:cNvPr id="27" name="iṡļïḋê"/>
          <p:cNvSpPr txBox="1"/>
          <p:nvPr/>
        </p:nvSpPr>
        <p:spPr>
          <a:xfrm>
            <a:off x="3176263" y="3150797"/>
            <a:ext cx="889987" cy="46166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en-US" sz="24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0.21%</a:t>
            </a:r>
          </a:p>
        </p:txBody>
      </p:sp>
      <p:sp>
        <p:nvSpPr>
          <p:cNvPr id="35" name="ïŝliḋé"/>
          <p:cNvSpPr/>
          <p:nvPr/>
        </p:nvSpPr>
        <p:spPr>
          <a:xfrm>
            <a:off x="1049225" y="1707432"/>
            <a:ext cx="1828800" cy="1828800"/>
          </a:xfrm>
          <a:prstGeom prst="ellipse">
            <a:avLst/>
          </a:prstGeom>
          <a:solidFill>
            <a:schemeClr val="bg2">
              <a:lumMod val="10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6" name="îSļídé"/>
          <p:cNvSpPr/>
          <p:nvPr/>
        </p:nvSpPr>
        <p:spPr>
          <a:xfrm>
            <a:off x="1049494" y="2627147"/>
            <a:ext cx="1828263" cy="909085"/>
          </a:xfrm>
          <a:custGeom>
            <a:avLst/>
            <a:gdLst>
              <a:gd name="connsiteX0" fmla="*/ 0 w 1828263"/>
              <a:gd name="connsiteY0" fmla="*/ 0 h 909085"/>
              <a:gd name="connsiteX1" fmla="*/ 1828263 w 1828263"/>
              <a:gd name="connsiteY1" fmla="*/ 0 h 909085"/>
              <a:gd name="connsiteX2" fmla="*/ 1823810 w 1828263"/>
              <a:gd name="connsiteY2" fmla="*/ 88177 h 909085"/>
              <a:gd name="connsiteX3" fmla="*/ 914131 w 1828263"/>
              <a:gd name="connsiteY3" fmla="*/ 909085 h 909085"/>
              <a:gd name="connsiteX4" fmla="*/ 4452 w 1828263"/>
              <a:gd name="connsiteY4" fmla="*/ 88177 h 909085"/>
              <a:gd name="connsiteX5" fmla="*/ 0 w 1828263"/>
              <a:gd name="connsiteY5" fmla="*/ 0 h 90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263" h="909085">
                <a:moveTo>
                  <a:pt x="0" y="0"/>
                </a:moveTo>
                <a:lnTo>
                  <a:pt x="1828263" y="0"/>
                </a:lnTo>
                <a:lnTo>
                  <a:pt x="1823810" y="88177"/>
                </a:lnTo>
                <a:cubicBezTo>
                  <a:pt x="1776984" y="549269"/>
                  <a:pt x="1387577" y="909085"/>
                  <a:pt x="914131" y="909085"/>
                </a:cubicBezTo>
                <a:cubicBezTo>
                  <a:pt x="440685" y="909085"/>
                  <a:pt x="51279" y="549269"/>
                  <a:pt x="4452" y="8817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8" name="ïS1iḑé"/>
          <p:cNvSpPr/>
          <p:nvPr/>
        </p:nvSpPr>
        <p:spPr>
          <a:xfrm>
            <a:off x="1043153" y="3897310"/>
            <a:ext cx="1840945" cy="311688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algn="ctr"/>
            <a:r>
              <a:rPr lang="zh-CN" altLang="en-US" sz="1100" b="1">
                <a:solidFill>
                  <a:schemeClr val="dk1">
                    <a:lumMod val="100000"/>
                  </a:schemeClr>
                </a:solidFill>
                <a:effectLst/>
              </a:rPr>
              <a:t>关键词</a:t>
            </a:r>
          </a:p>
        </p:txBody>
      </p:sp>
      <p:sp>
        <p:nvSpPr>
          <p:cNvPr id="39" name="ïṩḻïḓe"/>
          <p:cNvSpPr/>
          <p:nvPr/>
        </p:nvSpPr>
        <p:spPr>
          <a:xfrm>
            <a:off x="975901" y="4208998"/>
            <a:ext cx="1975449" cy="79182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>
                <a:solidFill>
                  <a:schemeClr val="dk1">
                    <a:lumMod val="100000"/>
                  </a:schemeClr>
                </a:solidFill>
                <a:effectLst/>
              </a:rPr>
              <a:t>此部分内容作为文字排版占位显示</a:t>
            </a:r>
            <a:br>
              <a:rPr lang="zh-CN" altLang="en-US" sz="1000">
                <a:solidFill>
                  <a:schemeClr val="dk1">
                    <a:lumMod val="100000"/>
                  </a:schemeClr>
                </a:solidFill>
                <a:effectLst/>
              </a:rPr>
            </a:br>
            <a:r>
              <a:rPr lang="zh-CN" altLang="en-US" sz="1000">
                <a:solidFill>
                  <a:schemeClr val="dk1">
                    <a:lumMod val="100000"/>
                  </a:schemeClr>
                </a:solidFill>
                <a:effectLst/>
              </a:rPr>
              <a:t>（建议使用主题字体）</a:t>
            </a:r>
          </a:p>
        </p:txBody>
      </p:sp>
      <p:sp>
        <p:nvSpPr>
          <p:cNvPr id="30" name="iṣlíḓé"/>
          <p:cNvSpPr/>
          <p:nvPr/>
        </p:nvSpPr>
        <p:spPr>
          <a:xfrm>
            <a:off x="3900383" y="1694141"/>
            <a:ext cx="1828800" cy="1828800"/>
          </a:xfrm>
          <a:prstGeom prst="ellipse">
            <a:avLst/>
          </a:prstGeom>
          <a:solidFill>
            <a:schemeClr val="bg2">
              <a:lumMod val="10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1" name="iṩlïḓé"/>
          <p:cNvSpPr/>
          <p:nvPr/>
        </p:nvSpPr>
        <p:spPr>
          <a:xfrm>
            <a:off x="4033401" y="3081689"/>
            <a:ext cx="1562764" cy="441252"/>
          </a:xfrm>
          <a:custGeom>
            <a:avLst/>
            <a:gdLst>
              <a:gd name="connsiteX0" fmla="*/ 0 w 1562764"/>
              <a:gd name="connsiteY0" fmla="*/ 0 h 441252"/>
              <a:gd name="connsiteX1" fmla="*/ 1562764 w 1562764"/>
              <a:gd name="connsiteY1" fmla="*/ 0 h 441252"/>
              <a:gd name="connsiteX2" fmla="*/ 1539617 w 1562764"/>
              <a:gd name="connsiteY2" fmla="*/ 38102 h 441252"/>
              <a:gd name="connsiteX3" fmla="*/ 781382 w 1562764"/>
              <a:gd name="connsiteY3" fmla="*/ 441252 h 441252"/>
              <a:gd name="connsiteX4" fmla="*/ 23147 w 1562764"/>
              <a:gd name="connsiteY4" fmla="*/ 38102 h 441252"/>
              <a:gd name="connsiteX5" fmla="*/ 0 w 1562764"/>
              <a:gd name="connsiteY5" fmla="*/ 0 h 441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2764" h="441252">
                <a:moveTo>
                  <a:pt x="0" y="0"/>
                </a:moveTo>
                <a:lnTo>
                  <a:pt x="1562764" y="0"/>
                </a:lnTo>
                <a:lnTo>
                  <a:pt x="1539617" y="38102"/>
                </a:lnTo>
                <a:cubicBezTo>
                  <a:pt x="1375293" y="281334"/>
                  <a:pt x="1097013" y="441252"/>
                  <a:pt x="781382" y="441252"/>
                </a:cubicBezTo>
                <a:cubicBezTo>
                  <a:pt x="465752" y="441252"/>
                  <a:pt x="187472" y="281334"/>
                  <a:pt x="23147" y="3810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3" name="íšḷîḑé"/>
          <p:cNvSpPr/>
          <p:nvPr/>
        </p:nvSpPr>
        <p:spPr>
          <a:xfrm>
            <a:off x="3894311" y="3897310"/>
            <a:ext cx="1840945" cy="311688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algn="ctr"/>
            <a:r>
              <a:rPr lang="zh-CN" altLang="en-US" sz="1100" b="1">
                <a:solidFill>
                  <a:schemeClr val="dk1">
                    <a:lumMod val="100000"/>
                  </a:schemeClr>
                </a:solidFill>
                <a:effectLst/>
              </a:rPr>
              <a:t>关键词</a:t>
            </a:r>
          </a:p>
        </p:txBody>
      </p:sp>
      <p:sp>
        <p:nvSpPr>
          <p:cNvPr id="34" name="išḻîḍè"/>
          <p:cNvSpPr/>
          <p:nvPr/>
        </p:nvSpPr>
        <p:spPr>
          <a:xfrm>
            <a:off x="3827059" y="4208998"/>
            <a:ext cx="1975449" cy="79182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>
                <a:solidFill>
                  <a:schemeClr val="dk1">
                    <a:lumMod val="100000"/>
                  </a:schemeClr>
                </a:solidFill>
                <a:effectLst/>
              </a:rPr>
              <a:t>此部分内容作为文字排版占位显示</a:t>
            </a:r>
            <a:br>
              <a:rPr lang="zh-CN" altLang="en-US" sz="1000">
                <a:solidFill>
                  <a:schemeClr val="dk1">
                    <a:lumMod val="100000"/>
                  </a:schemeClr>
                </a:solidFill>
                <a:effectLst/>
              </a:rPr>
            </a:br>
            <a:r>
              <a:rPr lang="zh-CN" altLang="en-US" sz="1000">
                <a:solidFill>
                  <a:schemeClr val="dk1">
                    <a:lumMod val="100000"/>
                  </a:schemeClr>
                </a:solidFill>
                <a:effectLst/>
              </a:rPr>
              <a:t>（建议使用主题字体）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8222269" y="2878573"/>
            <a:ext cx="823740" cy="0"/>
          </a:xfrm>
          <a:prstGeom prst="line">
            <a:avLst/>
          </a:prstGeom>
          <a:ln>
            <a:solidFill>
              <a:srgbClr val="95A5A6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489881" y="2398547"/>
            <a:ext cx="823740" cy="0"/>
          </a:xfrm>
          <a:prstGeom prst="line">
            <a:avLst/>
          </a:prstGeom>
          <a:ln>
            <a:solidFill>
              <a:srgbClr val="95A5A6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ïSḷidê"/>
          <p:cNvSpPr txBox="1"/>
          <p:nvPr/>
        </p:nvSpPr>
        <p:spPr>
          <a:xfrm>
            <a:off x="8158844" y="2962497"/>
            <a:ext cx="938077" cy="46166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sz="240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0.45%</a:t>
            </a:r>
          </a:p>
        </p:txBody>
      </p:sp>
      <p:sp>
        <p:nvSpPr>
          <p:cNvPr id="11" name="ïSḻiďé"/>
          <p:cNvSpPr txBox="1"/>
          <p:nvPr/>
        </p:nvSpPr>
        <p:spPr>
          <a:xfrm>
            <a:off x="8396644" y="1932350"/>
            <a:ext cx="904415" cy="46166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sz="240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0.70%</a:t>
            </a:r>
          </a:p>
        </p:txBody>
      </p:sp>
      <p:sp>
        <p:nvSpPr>
          <p:cNvPr id="19" name="íSlïḍé"/>
          <p:cNvSpPr/>
          <p:nvPr/>
        </p:nvSpPr>
        <p:spPr>
          <a:xfrm>
            <a:off x="6462817" y="1707432"/>
            <a:ext cx="1828800" cy="1828800"/>
          </a:xfrm>
          <a:prstGeom prst="ellipse">
            <a:avLst/>
          </a:prstGeom>
          <a:solidFill>
            <a:schemeClr val="bg2">
              <a:lumMod val="10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0" name="íşlíḑé"/>
          <p:cNvSpPr/>
          <p:nvPr/>
        </p:nvSpPr>
        <p:spPr>
          <a:xfrm>
            <a:off x="6500025" y="2878573"/>
            <a:ext cx="1754384" cy="657659"/>
          </a:xfrm>
          <a:custGeom>
            <a:avLst/>
            <a:gdLst>
              <a:gd name="connsiteX0" fmla="*/ 0 w 1754384"/>
              <a:gd name="connsiteY0" fmla="*/ 0 h 657659"/>
              <a:gd name="connsiteX1" fmla="*/ 1754384 w 1754384"/>
              <a:gd name="connsiteY1" fmla="*/ 0 h 657659"/>
              <a:gd name="connsiteX2" fmla="*/ 1750482 w 1754384"/>
              <a:gd name="connsiteY2" fmla="*/ 15174 h 657659"/>
              <a:gd name="connsiteX3" fmla="*/ 877192 w 1754384"/>
              <a:gd name="connsiteY3" fmla="*/ 657659 h 657659"/>
              <a:gd name="connsiteX4" fmla="*/ 3902 w 1754384"/>
              <a:gd name="connsiteY4" fmla="*/ 15174 h 657659"/>
              <a:gd name="connsiteX5" fmla="*/ 0 w 1754384"/>
              <a:gd name="connsiteY5" fmla="*/ 0 h 657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4384" h="657659">
                <a:moveTo>
                  <a:pt x="0" y="0"/>
                </a:moveTo>
                <a:lnTo>
                  <a:pt x="1754384" y="0"/>
                </a:lnTo>
                <a:lnTo>
                  <a:pt x="1750482" y="15174"/>
                </a:lnTo>
                <a:cubicBezTo>
                  <a:pt x="1634709" y="387397"/>
                  <a:pt x="1287512" y="657659"/>
                  <a:pt x="877192" y="657659"/>
                </a:cubicBezTo>
                <a:cubicBezTo>
                  <a:pt x="466872" y="657659"/>
                  <a:pt x="119675" y="387397"/>
                  <a:pt x="3902" y="1517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2" name="ïṩḻíḑê"/>
          <p:cNvSpPr/>
          <p:nvPr/>
        </p:nvSpPr>
        <p:spPr>
          <a:xfrm>
            <a:off x="6456745" y="3897310"/>
            <a:ext cx="1840945" cy="311688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algn="ctr"/>
            <a:r>
              <a:rPr lang="zh-CN" altLang="en-US" sz="1100" b="1">
                <a:solidFill>
                  <a:schemeClr val="dk1">
                    <a:lumMod val="100000"/>
                  </a:schemeClr>
                </a:solidFill>
                <a:effectLst/>
              </a:rPr>
              <a:t>关键词</a:t>
            </a:r>
          </a:p>
        </p:txBody>
      </p:sp>
      <p:sp>
        <p:nvSpPr>
          <p:cNvPr id="23" name="íṡlïḑé"/>
          <p:cNvSpPr/>
          <p:nvPr/>
        </p:nvSpPr>
        <p:spPr>
          <a:xfrm>
            <a:off x="6389493" y="4208998"/>
            <a:ext cx="1975449" cy="79182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>
                <a:solidFill>
                  <a:schemeClr val="dk1">
                    <a:lumMod val="100000"/>
                  </a:schemeClr>
                </a:solidFill>
                <a:effectLst/>
              </a:rPr>
              <a:t>此部分内容作为文字排版占位显示</a:t>
            </a:r>
            <a:br>
              <a:rPr lang="zh-CN" altLang="en-US" sz="1000">
                <a:solidFill>
                  <a:schemeClr val="dk1">
                    <a:lumMod val="100000"/>
                  </a:schemeClr>
                </a:solidFill>
                <a:effectLst/>
              </a:rPr>
            </a:br>
            <a:r>
              <a:rPr lang="zh-CN" altLang="en-US" sz="1000">
                <a:solidFill>
                  <a:schemeClr val="dk1">
                    <a:lumMod val="100000"/>
                  </a:schemeClr>
                </a:solidFill>
                <a:effectLst/>
              </a:rPr>
              <a:t>（建议使用主题字体）</a:t>
            </a:r>
          </a:p>
        </p:txBody>
      </p:sp>
      <p:sp>
        <p:nvSpPr>
          <p:cNvPr id="14" name="ïSľíďé"/>
          <p:cNvSpPr/>
          <p:nvPr/>
        </p:nvSpPr>
        <p:spPr>
          <a:xfrm>
            <a:off x="9313975" y="1712747"/>
            <a:ext cx="1828800" cy="1828800"/>
          </a:xfrm>
          <a:prstGeom prst="ellipse">
            <a:avLst/>
          </a:prstGeom>
          <a:solidFill>
            <a:schemeClr val="bg2">
              <a:lumMod val="10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5" name="îṡḻidè"/>
          <p:cNvSpPr/>
          <p:nvPr/>
        </p:nvSpPr>
        <p:spPr>
          <a:xfrm>
            <a:off x="9313975" y="2398547"/>
            <a:ext cx="1828800" cy="1143000"/>
          </a:xfrm>
          <a:custGeom>
            <a:avLst/>
            <a:gdLst>
              <a:gd name="connsiteX0" fmla="*/ 29973 w 1828800"/>
              <a:gd name="connsiteY0" fmla="*/ 0 h 1143000"/>
              <a:gd name="connsiteX1" fmla="*/ 1798828 w 1828800"/>
              <a:gd name="connsiteY1" fmla="*/ 0 h 1143000"/>
              <a:gd name="connsiteX2" fmla="*/ 1810223 w 1828800"/>
              <a:gd name="connsiteY2" fmla="*/ 44317 h 1143000"/>
              <a:gd name="connsiteX3" fmla="*/ 1828800 w 1828800"/>
              <a:gd name="connsiteY3" fmla="*/ 228600 h 1143000"/>
              <a:gd name="connsiteX4" fmla="*/ 914400 w 1828800"/>
              <a:gd name="connsiteY4" fmla="*/ 1143000 h 1143000"/>
              <a:gd name="connsiteX5" fmla="*/ 0 w 1828800"/>
              <a:gd name="connsiteY5" fmla="*/ 228600 h 1143000"/>
              <a:gd name="connsiteX6" fmla="*/ 18577 w 1828800"/>
              <a:gd name="connsiteY6" fmla="*/ 44317 h 1143000"/>
              <a:gd name="connsiteX7" fmla="*/ 29973 w 1828800"/>
              <a:gd name="connsiteY7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8800" h="1143000">
                <a:moveTo>
                  <a:pt x="29973" y="0"/>
                </a:moveTo>
                <a:lnTo>
                  <a:pt x="1798828" y="0"/>
                </a:lnTo>
                <a:lnTo>
                  <a:pt x="1810223" y="44317"/>
                </a:lnTo>
                <a:cubicBezTo>
                  <a:pt x="1822403" y="103842"/>
                  <a:pt x="1828800" y="165474"/>
                  <a:pt x="1828800" y="228600"/>
                </a:cubicBezTo>
                <a:cubicBezTo>
                  <a:pt x="1828800" y="733609"/>
                  <a:pt x="1419409" y="1143000"/>
                  <a:pt x="914400" y="1143000"/>
                </a:cubicBezTo>
                <a:cubicBezTo>
                  <a:pt x="409391" y="1143000"/>
                  <a:pt x="0" y="733609"/>
                  <a:pt x="0" y="228600"/>
                </a:cubicBezTo>
                <a:cubicBezTo>
                  <a:pt x="0" y="165474"/>
                  <a:pt x="6397" y="103842"/>
                  <a:pt x="18577" y="44317"/>
                </a:cubicBezTo>
                <a:lnTo>
                  <a:pt x="29973" y="0"/>
                </a:lnTo>
                <a:close/>
              </a:path>
            </a:pathLst>
          </a:custGeom>
          <a:solidFill>
            <a:schemeClr val="accent4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7" name="íśľíḍè"/>
          <p:cNvSpPr/>
          <p:nvPr/>
        </p:nvSpPr>
        <p:spPr>
          <a:xfrm>
            <a:off x="9307903" y="3897310"/>
            <a:ext cx="1840945" cy="311688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algn="ctr"/>
            <a:r>
              <a:rPr lang="zh-CN" altLang="en-US" sz="1100" b="1">
                <a:solidFill>
                  <a:schemeClr val="dk1">
                    <a:lumMod val="100000"/>
                  </a:schemeClr>
                </a:solidFill>
                <a:effectLst/>
              </a:rPr>
              <a:t>关键词</a:t>
            </a:r>
          </a:p>
        </p:txBody>
      </p:sp>
      <p:sp>
        <p:nvSpPr>
          <p:cNvPr id="18" name="iśľidé"/>
          <p:cNvSpPr/>
          <p:nvPr/>
        </p:nvSpPr>
        <p:spPr>
          <a:xfrm>
            <a:off x="9240651" y="4208998"/>
            <a:ext cx="1975449" cy="79182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>
                <a:solidFill>
                  <a:schemeClr val="dk1">
                    <a:lumMod val="100000"/>
                  </a:schemeClr>
                </a:solidFill>
                <a:effectLst/>
              </a:rPr>
              <a:t>此部分内容作为文字排版占位显示</a:t>
            </a:r>
            <a:br>
              <a:rPr lang="zh-CN" altLang="en-US" sz="1000">
                <a:solidFill>
                  <a:schemeClr val="dk1">
                    <a:lumMod val="100000"/>
                  </a:schemeClr>
                </a:solidFill>
                <a:effectLst/>
              </a:rPr>
            </a:br>
            <a:r>
              <a:rPr lang="zh-CN" altLang="en-US" sz="1000">
                <a:solidFill>
                  <a:schemeClr val="dk1">
                    <a:lumMod val="100000"/>
                  </a:schemeClr>
                </a:solidFill>
                <a:effectLst/>
              </a:rPr>
              <a:t>（建议使用主题字体）</a:t>
            </a:r>
          </a:p>
        </p:txBody>
      </p:sp>
    </p:spTree>
    <p:extLst>
      <p:ext uri="{BB962C8B-B14F-4D97-AF65-F5344CB8AC3E}">
        <p14:creationId xmlns:p14="http://schemas.microsoft.com/office/powerpoint/2010/main" val="4158984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386408" y="2404382"/>
            <a:ext cx="5419185" cy="560387"/>
          </a:xfrm>
        </p:spPr>
        <p:txBody>
          <a:bodyPr/>
          <a:lstStyle/>
          <a:p>
            <a:r>
              <a:rPr lang="zh-CN" altLang="en-US" dirty="0"/>
              <a:t>论文总结与展望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386408" y="3096531"/>
            <a:ext cx="5419185" cy="406399"/>
          </a:xfrm>
        </p:spPr>
        <p:txBody>
          <a:bodyPr>
            <a:noAutofit/>
          </a:bodyPr>
          <a:lstStyle/>
          <a:p>
            <a:pPr lvl="0" algn="ctr"/>
            <a:r>
              <a:rPr lang="en-US" altLang="zh-CN" sz="900" dirty="0"/>
              <a:t>Supporting text here.</a:t>
            </a:r>
          </a:p>
          <a:p>
            <a:pPr lvl="0" algn="ctr"/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16928D0-72AC-4C4B-B075-C9A357EA00A5}"/>
              </a:ext>
            </a:extLst>
          </p:cNvPr>
          <p:cNvSpPr txBox="1"/>
          <p:nvPr/>
        </p:nvSpPr>
        <p:spPr>
          <a:xfrm>
            <a:off x="5590969" y="1047116"/>
            <a:ext cx="1010063" cy="104464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2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chemeClr val="bg2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339771" y="2338501"/>
            <a:ext cx="39769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379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6" name="ïşļïďè"/>
          <p:cNvSpPr/>
          <p:nvPr/>
        </p:nvSpPr>
        <p:spPr>
          <a:xfrm>
            <a:off x="2779668" y="1476611"/>
            <a:ext cx="6107506" cy="1265155"/>
          </a:xfrm>
          <a:custGeom>
            <a:avLst/>
            <a:gdLst>
              <a:gd name="connsiteX0" fmla="*/ 1118432 w 8387064"/>
              <a:gd name="connsiteY0" fmla="*/ 0 h 1737360"/>
              <a:gd name="connsiteX1" fmla="*/ 1508467 w 8387064"/>
              <a:gd name="connsiteY1" fmla="*/ 0 h 1737360"/>
              <a:gd name="connsiteX2" fmla="*/ 3139279 w 8387064"/>
              <a:gd name="connsiteY2" fmla="*/ 0 h 1737360"/>
              <a:gd name="connsiteX3" fmla="*/ 3529314 w 8387064"/>
              <a:gd name="connsiteY3" fmla="*/ 0 h 1737360"/>
              <a:gd name="connsiteX4" fmla="*/ 4857750 w 8387064"/>
              <a:gd name="connsiteY4" fmla="*/ 0 h 1737360"/>
              <a:gd name="connsiteX5" fmla="*/ 6366217 w 8387064"/>
              <a:gd name="connsiteY5" fmla="*/ 0 h 1737360"/>
              <a:gd name="connsiteX6" fmla="*/ 6878597 w 8387064"/>
              <a:gd name="connsiteY6" fmla="*/ 0 h 1737360"/>
              <a:gd name="connsiteX7" fmla="*/ 8387064 w 8387064"/>
              <a:gd name="connsiteY7" fmla="*/ 0 h 1737360"/>
              <a:gd name="connsiteX8" fmla="*/ 8387064 w 8387064"/>
              <a:gd name="connsiteY8" fmla="*/ 9236 h 1737360"/>
              <a:gd name="connsiteX9" fmla="*/ 7268632 w 8387064"/>
              <a:gd name="connsiteY9" fmla="*/ 1737360 h 1737360"/>
              <a:gd name="connsiteX10" fmla="*/ 6878597 w 8387064"/>
              <a:gd name="connsiteY10" fmla="*/ 1737360 h 1737360"/>
              <a:gd name="connsiteX11" fmla="*/ 5247785 w 8387064"/>
              <a:gd name="connsiteY11" fmla="*/ 1737360 h 1737360"/>
              <a:gd name="connsiteX12" fmla="*/ 4857750 w 8387064"/>
              <a:gd name="connsiteY12" fmla="*/ 1737360 h 1737360"/>
              <a:gd name="connsiteX13" fmla="*/ 3529314 w 8387064"/>
              <a:gd name="connsiteY13" fmla="*/ 1737360 h 1737360"/>
              <a:gd name="connsiteX14" fmla="*/ 2020847 w 8387064"/>
              <a:gd name="connsiteY14" fmla="*/ 1737360 h 1737360"/>
              <a:gd name="connsiteX15" fmla="*/ 1508467 w 8387064"/>
              <a:gd name="connsiteY15" fmla="*/ 1737360 h 1737360"/>
              <a:gd name="connsiteX16" fmla="*/ 0 w 8387064"/>
              <a:gd name="connsiteY16" fmla="*/ 1737360 h 1737360"/>
              <a:gd name="connsiteX17" fmla="*/ 0 w 8387064"/>
              <a:gd name="connsiteY17" fmla="*/ 1728124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87064" h="1737360">
                <a:moveTo>
                  <a:pt x="1118432" y="0"/>
                </a:moveTo>
                <a:lnTo>
                  <a:pt x="1508467" y="0"/>
                </a:lnTo>
                <a:lnTo>
                  <a:pt x="3139279" y="0"/>
                </a:lnTo>
                <a:lnTo>
                  <a:pt x="3529314" y="0"/>
                </a:lnTo>
                <a:lnTo>
                  <a:pt x="4857750" y="0"/>
                </a:lnTo>
                <a:lnTo>
                  <a:pt x="6366217" y="0"/>
                </a:lnTo>
                <a:lnTo>
                  <a:pt x="6878597" y="0"/>
                </a:lnTo>
                <a:lnTo>
                  <a:pt x="8387064" y="0"/>
                </a:lnTo>
                <a:lnTo>
                  <a:pt x="8387064" y="9236"/>
                </a:lnTo>
                <a:lnTo>
                  <a:pt x="7268632" y="1737360"/>
                </a:lnTo>
                <a:lnTo>
                  <a:pt x="6878597" y="1737360"/>
                </a:lnTo>
                <a:lnTo>
                  <a:pt x="5247785" y="1737360"/>
                </a:lnTo>
                <a:lnTo>
                  <a:pt x="4857750" y="1737360"/>
                </a:lnTo>
                <a:lnTo>
                  <a:pt x="3529314" y="1737360"/>
                </a:lnTo>
                <a:lnTo>
                  <a:pt x="2020847" y="1737360"/>
                </a:lnTo>
                <a:lnTo>
                  <a:pt x="1508467" y="1737360"/>
                </a:lnTo>
                <a:lnTo>
                  <a:pt x="0" y="1737360"/>
                </a:lnTo>
                <a:lnTo>
                  <a:pt x="0" y="1728124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2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200">
                <a:solidFill>
                  <a:schemeClr val="dk1">
                    <a:lumMod val="100000"/>
                  </a:schemeClr>
                </a:solidFill>
              </a:rPr>
              <a:t> （建议使用主题字体）</a:t>
            </a:r>
          </a:p>
        </p:txBody>
      </p:sp>
      <p:sp>
        <p:nvSpPr>
          <p:cNvPr id="7" name="ï$1íḋe"/>
          <p:cNvSpPr/>
          <p:nvPr/>
        </p:nvSpPr>
        <p:spPr>
          <a:xfrm rot="900000">
            <a:off x="3559236" y="1679785"/>
            <a:ext cx="858807" cy="858807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iŝlîḓe"/>
          <p:cNvSpPr txBox="1"/>
          <p:nvPr/>
        </p:nvSpPr>
        <p:spPr>
          <a:xfrm rot="18165474">
            <a:off x="2285552" y="1804625"/>
            <a:ext cx="1415772" cy="33855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3"/>
                </a:solidFill>
              </a:rPr>
              <a:t>标题文本预设</a:t>
            </a:r>
          </a:p>
        </p:txBody>
      </p:sp>
      <p:sp>
        <p:nvSpPr>
          <p:cNvPr id="9" name="iṣľïḑê"/>
          <p:cNvSpPr/>
          <p:nvPr/>
        </p:nvSpPr>
        <p:spPr>
          <a:xfrm>
            <a:off x="8068375" y="1479223"/>
            <a:ext cx="1637602" cy="1265155"/>
          </a:xfrm>
          <a:custGeom>
            <a:avLst/>
            <a:gdLst>
              <a:gd name="connsiteX0" fmla="*/ 1124409 w 2248818"/>
              <a:gd name="connsiteY0" fmla="*/ 0 h 1737360"/>
              <a:gd name="connsiteX1" fmla="*/ 2248818 w 2248818"/>
              <a:gd name="connsiteY1" fmla="*/ 1737360 h 1737360"/>
              <a:gd name="connsiteX2" fmla="*/ 0 w 2248818"/>
              <a:gd name="connsiteY2" fmla="*/ 1737360 h 1737360"/>
              <a:gd name="connsiteX3" fmla="*/ 1124409 w 2248818"/>
              <a:gd name="connsiteY3" fmla="*/ 0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8818" h="1737360">
                <a:moveTo>
                  <a:pt x="1124409" y="0"/>
                </a:moveTo>
                <a:lnTo>
                  <a:pt x="2248818" y="1737360"/>
                </a:lnTo>
                <a:lnTo>
                  <a:pt x="0" y="1737360"/>
                </a:lnTo>
                <a:lnTo>
                  <a:pt x="1124409" y="0"/>
                </a:lnTo>
                <a:close/>
              </a:path>
            </a:pathLst>
          </a:custGeom>
          <a:solidFill>
            <a:schemeClr val="accent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išļïḓè"/>
          <p:cNvSpPr txBox="1"/>
          <p:nvPr/>
        </p:nvSpPr>
        <p:spPr>
          <a:xfrm>
            <a:off x="8491876" y="2029040"/>
            <a:ext cx="790601" cy="523220"/>
          </a:xfrm>
          <a:prstGeom prst="rect">
            <a:avLst/>
          </a:prstGeom>
          <a:noFill/>
          <a:effectLst/>
        </p:spPr>
        <p:txBody>
          <a:bodyPr wrap="none">
            <a:norm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15%</a:t>
            </a:r>
          </a:p>
        </p:txBody>
      </p:sp>
      <p:sp>
        <p:nvSpPr>
          <p:cNvPr id="11" name="íṩliďè"/>
          <p:cNvSpPr/>
          <p:nvPr/>
        </p:nvSpPr>
        <p:spPr>
          <a:xfrm>
            <a:off x="1077427" y="4209296"/>
            <a:ext cx="6107506" cy="1265155"/>
          </a:xfrm>
          <a:custGeom>
            <a:avLst/>
            <a:gdLst>
              <a:gd name="connsiteX0" fmla="*/ 1118432 w 8387064"/>
              <a:gd name="connsiteY0" fmla="*/ 0 h 1737360"/>
              <a:gd name="connsiteX1" fmla="*/ 1508467 w 8387064"/>
              <a:gd name="connsiteY1" fmla="*/ 0 h 1737360"/>
              <a:gd name="connsiteX2" fmla="*/ 3139279 w 8387064"/>
              <a:gd name="connsiteY2" fmla="*/ 0 h 1737360"/>
              <a:gd name="connsiteX3" fmla="*/ 3529314 w 8387064"/>
              <a:gd name="connsiteY3" fmla="*/ 0 h 1737360"/>
              <a:gd name="connsiteX4" fmla="*/ 4857750 w 8387064"/>
              <a:gd name="connsiteY4" fmla="*/ 0 h 1737360"/>
              <a:gd name="connsiteX5" fmla="*/ 6366217 w 8387064"/>
              <a:gd name="connsiteY5" fmla="*/ 0 h 1737360"/>
              <a:gd name="connsiteX6" fmla="*/ 6878597 w 8387064"/>
              <a:gd name="connsiteY6" fmla="*/ 0 h 1737360"/>
              <a:gd name="connsiteX7" fmla="*/ 8387064 w 8387064"/>
              <a:gd name="connsiteY7" fmla="*/ 0 h 1737360"/>
              <a:gd name="connsiteX8" fmla="*/ 8387064 w 8387064"/>
              <a:gd name="connsiteY8" fmla="*/ 9236 h 1737360"/>
              <a:gd name="connsiteX9" fmla="*/ 7268632 w 8387064"/>
              <a:gd name="connsiteY9" fmla="*/ 1737360 h 1737360"/>
              <a:gd name="connsiteX10" fmla="*/ 6878597 w 8387064"/>
              <a:gd name="connsiteY10" fmla="*/ 1737360 h 1737360"/>
              <a:gd name="connsiteX11" fmla="*/ 5247785 w 8387064"/>
              <a:gd name="connsiteY11" fmla="*/ 1737360 h 1737360"/>
              <a:gd name="connsiteX12" fmla="*/ 4857750 w 8387064"/>
              <a:gd name="connsiteY12" fmla="*/ 1737360 h 1737360"/>
              <a:gd name="connsiteX13" fmla="*/ 3529314 w 8387064"/>
              <a:gd name="connsiteY13" fmla="*/ 1737360 h 1737360"/>
              <a:gd name="connsiteX14" fmla="*/ 2020847 w 8387064"/>
              <a:gd name="connsiteY14" fmla="*/ 1737360 h 1737360"/>
              <a:gd name="connsiteX15" fmla="*/ 1508467 w 8387064"/>
              <a:gd name="connsiteY15" fmla="*/ 1737360 h 1737360"/>
              <a:gd name="connsiteX16" fmla="*/ 0 w 8387064"/>
              <a:gd name="connsiteY16" fmla="*/ 1737360 h 1737360"/>
              <a:gd name="connsiteX17" fmla="*/ 0 w 8387064"/>
              <a:gd name="connsiteY17" fmla="*/ 1728124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87064" h="1737360">
                <a:moveTo>
                  <a:pt x="1118432" y="0"/>
                </a:moveTo>
                <a:lnTo>
                  <a:pt x="1508467" y="0"/>
                </a:lnTo>
                <a:lnTo>
                  <a:pt x="3139279" y="0"/>
                </a:lnTo>
                <a:lnTo>
                  <a:pt x="3529314" y="0"/>
                </a:lnTo>
                <a:lnTo>
                  <a:pt x="4857750" y="0"/>
                </a:lnTo>
                <a:lnTo>
                  <a:pt x="6366217" y="0"/>
                </a:lnTo>
                <a:lnTo>
                  <a:pt x="6878597" y="0"/>
                </a:lnTo>
                <a:lnTo>
                  <a:pt x="8387064" y="0"/>
                </a:lnTo>
                <a:lnTo>
                  <a:pt x="8387064" y="9236"/>
                </a:lnTo>
                <a:lnTo>
                  <a:pt x="7268632" y="1737360"/>
                </a:lnTo>
                <a:lnTo>
                  <a:pt x="6878597" y="1737360"/>
                </a:lnTo>
                <a:lnTo>
                  <a:pt x="5247785" y="1737360"/>
                </a:lnTo>
                <a:lnTo>
                  <a:pt x="4857750" y="1737360"/>
                </a:lnTo>
                <a:lnTo>
                  <a:pt x="3529314" y="1737360"/>
                </a:lnTo>
                <a:lnTo>
                  <a:pt x="2020847" y="1737360"/>
                </a:lnTo>
                <a:lnTo>
                  <a:pt x="1508467" y="1737360"/>
                </a:lnTo>
                <a:lnTo>
                  <a:pt x="0" y="1737360"/>
                </a:lnTo>
                <a:lnTo>
                  <a:pt x="0" y="1728124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0"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2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200">
                <a:solidFill>
                  <a:schemeClr val="dk1">
                    <a:lumMod val="100000"/>
                  </a:schemeClr>
                </a:solidFill>
              </a:rPr>
              <a:t> （建议使用主题字体）</a:t>
            </a:r>
          </a:p>
        </p:txBody>
      </p:sp>
      <p:sp>
        <p:nvSpPr>
          <p:cNvPr id="12" name="iṡļîḋè"/>
          <p:cNvSpPr/>
          <p:nvPr/>
        </p:nvSpPr>
        <p:spPr>
          <a:xfrm>
            <a:off x="1875592" y="4387069"/>
            <a:ext cx="858807" cy="85880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iṩ1îdé"/>
          <p:cNvSpPr txBox="1"/>
          <p:nvPr/>
        </p:nvSpPr>
        <p:spPr>
          <a:xfrm rot="18165474">
            <a:off x="562761" y="4561112"/>
            <a:ext cx="1415772" cy="33855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14" name="ïṧ1iḓê"/>
          <p:cNvSpPr/>
          <p:nvPr/>
        </p:nvSpPr>
        <p:spPr>
          <a:xfrm>
            <a:off x="6301490" y="4209296"/>
            <a:ext cx="5171373" cy="1265155"/>
          </a:xfrm>
          <a:custGeom>
            <a:avLst/>
            <a:gdLst>
              <a:gd name="connsiteX0" fmla="*/ 1124409 w 7101530"/>
              <a:gd name="connsiteY0" fmla="*/ 0 h 1737360"/>
              <a:gd name="connsiteX1" fmla="*/ 5977121 w 7101530"/>
              <a:gd name="connsiteY1" fmla="*/ 0 h 1737360"/>
              <a:gd name="connsiteX2" fmla="*/ 7101530 w 7101530"/>
              <a:gd name="connsiteY2" fmla="*/ 1737360 h 1737360"/>
              <a:gd name="connsiteX3" fmla="*/ 0 w 7101530"/>
              <a:gd name="connsiteY3" fmla="*/ 1737360 h 1737360"/>
              <a:gd name="connsiteX4" fmla="*/ 1124409 w 7101530"/>
              <a:gd name="connsiteY4" fmla="*/ 0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1530" h="1737360">
                <a:moveTo>
                  <a:pt x="1124409" y="0"/>
                </a:moveTo>
                <a:lnTo>
                  <a:pt x="5977121" y="0"/>
                </a:lnTo>
                <a:lnTo>
                  <a:pt x="7101530" y="1737360"/>
                </a:lnTo>
                <a:lnTo>
                  <a:pt x="0" y="1737360"/>
                </a:lnTo>
                <a:lnTo>
                  <a:pt x="1124409" y="0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5" name="îşľîḓe"/>
          <p:cNvSpPr txBox="1"/>
          <p:nvPr/>
        </p:nvSpPr>
        <p:spPr>
          <a:xfrm>
            <a:off x="8115968" y="4352460"/>
            <a:ext cx="1542410" cy="1015663"/>
          </a:xfrm>
          <a:prstGeom prst="rect">
            <a:avLst/>
          </a:prstGeom>
          <a:noFill/>
          <a:effectLst/>
        </p:spPr>
        <p:txBody>
          <a:bodyPr wrap="none">
            <a:normAutofit/>
          </a:bodyPr>
          <a:lstStyle/>
          <a:p>
            <a:pPr algn="ctr"/>
            <a:r>
              <a:rPr lang="en-US"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35%</a:t>
            </a:r>
          </a:p>
        </p:txBody>
      </p:sp>
      <p:sp>
        <p:nvSpPr>
          <p:cNvPr id="16" name="ïşļîďê"/>
          <p:cNvSpPr/>
          <p:nvPr/>
        </p:nvSpPr>
        <p:spPr>
          <a:xfrm>
            <a:off x="1946997" y="2847034"/>
            <a:ext cx="6107506" cy="1265156"/>
          </a:xfrm>
          <a:custGeom>
            <a:avLst/>
            <a:gdLst>
              <a:gd name="connsiteX0" fmla="*/ 1118432 w 8387064"/>
              <a:gd name="connsiteY0" fmla="*/ 0 h 1737360"/>
              <a:gd name="connsiteX1" fmla="*/ 1508467 w 8387064"/>
              <a:gd name="connsiteY1" fmla="*/ 0 h 1737360"/>
              <a:gd name="connsiteX2" fmla="*/ 3139279 w 8387064"/>
              <a:gd name="connsiteY2" fmla="*/ 0 h 1737360"/>
              <a:gd name="connsiteX3" fmla="*/ 3529314 w 8387064"/>
              <a:gd name="connsiteY3" fmla="*/ 0 h 1737360"/>
              <a:gd name="connsiteX4" fmla="*/ 4857750 w 8387064"/>
              <a:gd name="connsiteY4" fmla="*/ 0 h 1737360"/>
              <a:gd name="connsiteX5" fmla="*/ 6366217 w 8387064"/>
              <a:gd name="connsiteY5" fmla="*/ 0 h 1737360"/>
              <a:gd name="connsiteX6" fmla="*/ 6878597 w 8387064"/>
              <a:gd name="connsiteY6" fmla="*/ 0 h 1737360"/>
              <a:gd name="connsiteX7" fmla="*/ 8387064 w 8387064"/>
              <a:gd name="connsiteY7" fmla="*/ 0 h 1737360"/>
              <a:gd name="connsiteX8" fmla="*/ 8387064 w 8387064"/>
              <a:gd name="connsiteY8" fmla="*/ 9236 h 1737360"/>
              <a:gd name="connsiteX9" fmla="*/ 7268632 w 8387064"/>
              <a:gd name="connsiteY9" fmla="*/ 1737360 h 1737360"/>
              <a:gd name="connsiteX10" fmla="*/ 6878597 w 8387064"/>
              <a:gd name="connsiteY10" fmla="*/ 1737360 h 1737360"/>
              <a:gd name="connsiteX11" fmla="*/ 5247785 w 8387064"/>
              <a:gd name="connsiteY11" fmla="*/ 1737360 h 1737360"/>
              <a:gd name="connsiteX12" fmla="*/ 4857750 w 8387064"/>
              <a:gd name="connsiteY12" fmla="*/ 1737360 h 1737360"/>
              <a:gd name="connsiteX13" fmla="*/ 3529314 w 8387064"/>
              <a:gd name="connsiteY13" fmla="*/ 1737360 h 1737360"/>
              <a:gd name="connsiteX14" fmla="*/ 2020847 w 8387064"/>
              <a:gd name="connsiteY14" fmla="*/ 1737360 h 1737360"/>
              <a:gd name="connsiteX15" fmla="*/ 1508467 w 8387064"/>
              <a:gd name="connsiteY15" fmla="*/ 1737360 h 1737360"/>
              <a:gd name="connsiteX16" fmla="*/ 0 w 8387064"/>
              <a:gd name="connsiteY16" fmla="*/ 1737360 h 1737360"/>
              <a:gd name="connsiteX17" fmla="*/ 0 w 8387064"/>
              <a:gd name="connsiteY17" fmla="*/ 1728124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87064" h="1737360">
                <a:moveTo>
                  <a:pt x="1118432" y="0"/>
                </a:moveTo>
                <a:lnTo>
                  <a:pt x="1508467" y="0"/>
                </a:lnTo>
                <a:lnTo>
                  <a:pt x="3139279" y="0"/>
                </a:lnTo>
                <a:lnTo>
                  <a:pt x="3529314" y="0"/>
                </a:lnTo>
                <a:lnTo>
                  <a:pt x="4857750" y="0"/>
                </a:lnTo>
                <a:lnTo>
                  <a:pt x="6366217" y="0"/>
                </a:lnTo>
                <a:lnTo>
                  <a:pt x="6878597" y="0"/>
                </a:lnTo>
                <a:lnTo>
                  <a:pt x="8387064" y="0"/>
                </a:lnTo>
                <a:lnTo>
                  <a:pt x="8387064" y="9236"/>
                </a:lnTo>
                <a:lnTo>
                  <a:pt x="7268632" y="1737360"/>
                </a:lnTo>
                <a:lnTo>
                  <a:pt x="6878597" y="1737360"/>
                </a:lnTo>
                <a:lnTo>
                  <a:pt x="5247785" y="1737360"/>
                </a:lnTo>
                <a:lnTo>
                  <a:pt x="4857750" y="1737360"/>
                </a:lnTo>
                <a:lnTo>
                  <a:pt x="3529314" y="1737360"/>
                </a:lnTo>
                <a:lnTo>
                  <a:pt x="2020847" y="1737360"/>
                </a:lnTo>
                <a:lnTo>
                  <a:pt x="1508467" y="1737360"/>
                </a:lnTo>
                <a:lnTo>
                  <a:pt x="0" y="1737360"/>
                </a:lnTo>
                <a:lnTo>
                  <a:pt x="0" y="1728124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0"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2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200">
                <a:solidFill>
                  <a:schemeClr val="dk1">
                    <a:lumMod val="100000"/>
                  </a:schemeClr>
                </a:solidFill>
              </a:rPr>
              <a:t> （建议使用主题字体）</a:t>
            </a:r>
          </a:p>
        </p:txBody>
      </p:sp>
      <p:sp>
        <p:nvSpPr>
          <p:cNvPr id="17" name="ïşḷïḍè"/>
          <p:cNvSpPr/>
          <p:nvPr/>
        </p:nvSpPr>
        <p:spPr>
          <a:xfrm>
            <a:off x="2708230" y="3036922"/>
            <a:ext cx="858807" cy="858808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8" name="íṩliďe"/>
          <p:cNvSpPr txBox="1"/>
          <p:nvPr/>
        </p:nvSpPr>
        <p:spPr>
          <a:xfrm rot="18165474">
            <a:off x="1454946" y="3166887"/>
            <a:ext cx="1415772" cy="33855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19" name="ïṣḷïdê"/>
          <p:cNvSpPr/>
          <p:nvPr/>
        </p:nvSpPr>
        <p:spPr>
          <a:xfrm>
            <a:off x="7184932" y="2844260"/>
            <a:ext cx="3404488" cy="1265156"/>
          </a:xfrm>
          <a:custGeom>
            <a:avLst/>
            <a:gdLst>
              <a:gd name="connsiteX0" fmla="*/ 1124409 w 4675174"/>
              <a:gd name="connsiteY0" fmla="*/ 0 h 1737360"/>
              <a:gd name="connsiteX1" fmla="*/ 3550765 w 4675174"/>
              <a:gd name="connsiteY1" fmla="*/ 0 h 1737360"/>
              <a:gd name="connsiteX2" fmla="*/ 4675174 w 4675174"/>
              <a:gd name="connsiteY2" fmla="*/ 1737360 h 1737360"/>
              <a:gd name="connsiteX3" fmla="*/ 0 w 4675174"/>
              <a:gd name="connsiteY3" fmla="*/ 1737360 h 1737360"/>
              <a:gd name="connsiteX4" fmla="*/ 1124409 w 4675174"/>
              <a:gd name="connsiteY4" fmla="*/ 0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5174" h="1737360">
                <a:moveTo>
                  <a:pt x="1124409" y="0"/>
                </a:moveTo>
                <a:lnTo>
                  <a:pt x="3550765" y="0"/>
                </a:lnTo>
                <a:lnTo>
                  <a:pt x="4675174" y="1737360"/>
                </a:lnTo>
                <a:lnTo>
                  <a:pt x="0" y="1737360"/>
                </a:lnTo>
                <a:lnTo>
                  <a:pt x="1124409" y="0"/>
                </a:lnTo>
                <a:close/>
              </a:path>
            </a:pathLst>
          </a:custGeom>
          <a:solidFill>
            <a:schemeClr val="accent2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0" name="íṡḷíḑê"/>
          <p:cNvSpPr txBox="1"/>
          <p:nvPr/>
        </p:nvSpPr>
        <p:spPr>
          <a:xfrm>
            <a:off x="8297912" y="3153673"/>
            <a:ext cx="1178528" cy="769441"/>
          </a:xfrm>
          <a:prstGeom prst="rect">
            <a:avLst/>
          </a:prstGeom>
          <a:noFill/>
          <a:effectLst/>
        </p:spPr>
        <p:txBody>
          <a:bodyPr wrap="none">
            <a:norm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25%</a:t>
            </a:r>
          </a:p>
        </p:txBody>
      </p:sp>
      <p:sp>
        <p:nvSpPr>
          <p:cNvPr id="21" name="ïṩḷîḓè"/>
          <p:cNvSpPr>
            <a:spLocks noChangeAspect="1"/>
          </p:cNvSpPr>
          <p:nvPr/>
        </p:nvSpPr>
        <p:spPr bwMode="auto">
          <a:xfrm>
            <a:off x="3798113" y="1925631"/>
            <a:ext cx="381053" cy="365019"/>
          </a:xfrm>
          <a:custGeom>
            <a:avLst/>
            <a:gdLst>
              <a:gd name="connsiteX0" fmla="*/ 235138 w 508000"/>
              <a:gd name="connsiteY0" fmla="*/ 365911 h 486624"/>
              <a:gd name="connsiteX1" fmla="*/ 129514 w 508000"/>
              <a:gd name="connsiteY1" fmla="*/ 407406 h 486624"/>
              <a:gd name="connsiteX2" fmla="*/ 123227 w 508000"/>
              <a:gd name="connsiteY2" fmla="*/ 450159 h 486624"/>
              <a:gd name="connsiteX3" fmla="*/ 235138 w 508000"/>
              <a:gd name="connsiteY3" fmla="*/ 407406 h 486624"/>
              <a:gd name="connsiteX4" fmla="*/ 265317 w 508000"/>
              <a:gd name="connsiteY4" fmla="*/ 362139 h 486624"/>
              <a:gd name="connsiteX5" fmla="*/ 265317 w 508000"/>
              <a:gd name="connsiteY5" fmla="*/ 404891 h 486624"/>
              <a:gd name="connsiteX6" fmla="*/ 368426 w 508000"/>
              <a:gd name="connsiteY6" fmla="*/ 435070 h 486624"/>
              <a:gd name="connsiteX7" fmla="*/ 359624 w 508000"/>
              <a:gd name="connsiteY7" fmla="*/ 392317 h 486624"/>
              <a:gd name="connsiteX8" fmla="*/ 235138 w 508000"/>
              <a:gd name="connsiteY8" fmla="*/ 299268 h 486624"/>
              <a:gd name="connsiteX9" fmla="*/ 138316 w 508000"/>
              <a:gd name="connsiteY9" fmla="*/ 344535 h 486624"/>
              <a:gd name="connsiteX10" fmla="*/ 132029 w 508000"/>
              <a:gd name="connsiteY10" fmla="*/ 387287 h 486624"/>
              <a:gd name="connsiteX11" fmla="*/ 235138 w 508000"/>
              <a:gd name="connsiteY11" fmla="*/ 344535 h 486624"/>
              <a:gd name="connsiteX12" fmla="*/ 265317 w 508000"/>
              <a:gd name="connsiteY12" fmla="*/ 295495 h 486624"/>
              <a:gd name="connsiteX13" fmla="*/ 265317 w 508000"/>
              <a:gd name="connsiteY13" fmla="*/ 340763 h 486624"/>
              <a:gd name="connsiteX14" fmla="*/ 359624 w 508000"/>
              <a:gd name="connsiteY14" fmla="*/ 372198 h 486624"/>
              <a:gd name="connsiteX15" fmla="*/ 350822 w 508000"/>
              <a:gd name="connsiteY15" fmla="*/ 325673 h 486624"/>
              <a:gd name="connsiteX16" fmla="*/ 458961 w 508000"/>
              <a:gd name="connsiteY16" fmla="*/ 284178 h 486624"/>
              <a:gd name="connsiteX17" fmla="*/ 389802 w 508000"/>
              <a:gd name="connsiteY17" fmla="*/ 305554 h 486624"/>
              <a:gd name="connsiteX18" fmla="*/ 386030 w 508000"/>
              <a:gd name="connsiteY18" fmla="*/ 325673 h 486624"/>
              <a:gd name="connsiteX19" fmla="*/ 458961 w 508000"/>
              <a:gd name="connsiteY19" fmla="*/ 308069 h 486624"/>
              <a:gd name="connsiteX20" fmla="*/ 458961 w 508000"/>
              <a:gd name="connsiteY20" fmla="*/ 254000 h 486624"/>
              <a:gd name="connsiteX21" fmla="*/ 392317 w 508000"/>
              <a:gd name="connsiteY21" fmla="*/ 271604 h 486624"/>
              <a:gd name="connsiteX22" fmla="*/ 389802 w 508000"/>
              <a:gd name="connsiteY22" fmla="*/ 292980 h 486624"/>
              <a:gd name="connsiteX23" fmla="*/ 458961 w 508000"/>
              <a:gd name="connsiteY23" fmla="*/ 275376 h 486624"/>
              <a:gd name="connsiteX24" fmla="*/ 235138 w 508000"/>
              <a:gd name="connsiteY24" fmla="*/ 235139 h 486624"/>
              <a:gd name="connsiteX25" fmla="*/ 147118 w 508000"/>
              <a:gd name="connsiteY25" fmla="*/ 275376 h 486624"/>
              <a:gd name="connsiteX26" fmla="*/ 142089 w 508000"/>
              <a:gd name="connsiteY26" fmla="*/ 320644 h 486624"/>
              <a:gd name="connsiteX27" fmla="*/ 235138 w 508000"/>
              <a:gd name="connsiteY27" fmla="*/ 277891 h 486624"/>
              <a:gd name="connsiteX28" fmla="*/ 265317 w 508000"/>
              <a:gd name="connsiteY28" fmla="*/ 232624 h 486624"/>
              <a:gd name="connsiteX29" fmla="*/ 265317 w 508000"/>
              <a:gd name="connsiteY29" fmla="*/ 277891 h 486624"/>
              <a:gd name="connsiteX30" fmla="*/ 347050 w 508000"/>
              <a:gd name="connsiteY30" fmla="*/ 305555 h 486624"/>
              <a:gd name="connsiteX31" fmla="*/ 338248 w 508000"/>
              <a:gd name="connsiteY31" fmla="*/ 256515 h 486624"/>
              <a:gd name="connsiteX32" fmla="*/ 69158 w 508000"/>
              <a:gd name="connsiteY32" fmla="*/ 228852 h 486624"/>
              <a:gd name="connsiteX33" fmla="*/ 65386 w 508000"/>
              <a:gd name="connsiteY33" fmla="*/ 250228 h 486624"/>
              <a:gd name="connsiteX34" fmla="*/ 127000 w 508000"/>
              <a:gd name="connsiteY34" fmla="*/ 271604 h 486624"/>
              <a:gd name="connsiteX35" fmla="*/ 127000 w 508000"/>
              <a:gd name="connsiteY35" fmla="*/ 254000 h 486624"/>
              <a:gd name="connsiteX36" fmla="*/ 456446 w 508000"/>
              <a:gd name="connsiteY36" fmla="*/ 220049 h 486624"/>
              <a:gd name="connsiteX37" fmla="*/ 396089 w 508000"/>
              <a:gd name="connsiteY37" fmla="*/ 238911 h 486624"/>
              <a:gd name="connsiteX38" fmla="*/ 392317 w 508000"/>
              <a:gd name="connsiteY38" fmla="*/ 259030 h 486624"/>
              <a:gd name="connsiteX39" fmla="*/ 458961 w 508000"/>
              <a:gd name="connsiteY39" fmla="*/ 241426 h 486624"/>
              <a:gd name="connsiteX40" fmla="*/ 71673 w 508000"/>
              <a:gd name="connsiteY40" fmla="*/ 196159 h 486624"/>
              <a:gd name="connsiteX41" fmla="*/ 69158 w 508000"/>
              <a:gd name="connsiteY41" fmla="*/ 217535 h 486624"/>
              <a:gd name="connsiteX42" fmla="*/ 129515 w 508000"/>
              <a:gd name="connsiteY42" fmla="*/ 238911 h 486624"/>
              <a:gd name="connsiteX43" fmla="*/ 129515 w 508000"/>
              <a:gd name="connsiteY43" fmla="*/ 220050 h 486624"/>
              <a:gd name="connsiteX44" fmla="*/ 452673 w 508000"/>
              <a:gd name="connsiteY44" fmla="*/ 187356 h 486624"/>
              <a:gd name="connsiteX45" fmla="*/ 398604 w 508000"/>
              <a:gd name="connsiteY45" fmla="*/ 208733 h 486624"/>
              <a:gd name="connsiteX46" fmla="*/ 396089 w 508000"/>
              <a:gd name="connsiteY46" fmla="*/ 226337 h 486624"/>
              <a:gd name="connsiteX47" fmla="*/ 456446 w 508000"/>
              <a:gd name="connsiteY47" fmla="*/ 211247 h 486624"/>
              <a:gd name="connsiteX48" fmla="*/ 265317 w 508000"/>
              <a:gd name="connsiteY48" fmla="*/ 168495 h 486624"/>
              <a:gd name="connsiteX49" fmla="*/ 265317 w 508000"/>
              <a:gd name="connsiteY49" fmla="*/ 208733 h 486624"/>
              <a:gd name="connsiteX50" fmla="*/ 338248 w 508000"/>
              <a:gd name="connsiteY50" fmla="*/ 232624 h 486624"/>
              <a:gd name="connsiteX51" fmla="*/ 329446 w 508000"/>
              <a:gd name="connsiteY51" fmla="*/ 193644 h 486624"/>
              <a:gd name="connsiteX52" fmla="*/ 235138 w 508000"/>
              <a:gd name="connsiteY52" fmla="*/ 168495 h 486624"/>
              <a:gd name="connsiteX53" fmla="*/ 159692 w 508000"/>
              <a:gd name="connsiteY53" fmla="*/ 213763 h 486624"/>
              <a:gd name="connsiteX54" fmla="*/ 153405 w 508000"/>
              <a:gd name="connsiteY54" fmla="*/ 256515 h 486624"/>
              <a:gd name="connsiteX55" fmla="*/ 235138 w 508000"/>
              <a:gd name="connsiteY55" fmla="*/ 213763 h 486624"/>
              <a:gd name="connsiteX56" fmla="*/ 465248 w 508000"/>
              <a:gd name="connsiteY56" fmla="*/ 168495 h 486624"/>
              <a:gd name="connsiteX57" fmla="*/ 486624 w 508000"/>
              <a:gd name="connsiteY57" fmla="*/ 211248 h 486624"/>
              <a:gd name="connsiteX58" fmla="*/ 508000 w 508000"/>
              <a:gd name="connsiteY58" fmla="*/ 486624 h 486624"/>
              <a:gd name="connsiteX59" fmla="*/ 486624 w 508000"/>
              <a:gd name="connsiteY59" fmla="*/ 486624 h 486624"/>
              <a:gd name="connsiteX60" fmla="*/ 458961 w 508000"/>
              <a:gd name="connsiteY60" fmla="*/ 165980 h 486624"/>
              <a:gd name="connsiteX61" fmla="*/ 477822 w 508000"/>
              <a:gd name="connsiteY61" fmla="*/ 486624 h 486624"/>
              <a:gd name="connsiteX62" fmla="*/ 411178 w 508000"/>
              <a:gd name="connsiteY62" fmla="*/ 486624 h 486624"/>
              <a:gd name="connsiteX63" fmla="*/ 398604 w 508000"/>
              <a:gd name="connsiteY63" fmla="*/ 428782 h 486624"/>
              <a:gd name="connsiteX64" fmla="*/ 465248 w 508000"/>
              <a:gd name="connsiteY64" fmla="*/ 419980 h 486624"/>
              <a:gd name="connsiteX65" fmla="*/ 465248 w 508000"/>
              <a:gd name="connsiteY65" fmla="*/ 392317 h 486624"/>
              <a:gd name="connsiteX66" fmla="*/ 392317 w 508000"/>
              <a:gd name="connsiteY66" fmla="*/ 407406 h 486624"/>
              <a:gd name="connsiteX67" fmla="*/ 389802 w 508000"/>
              <a:gd name="connsiteY67" fmla="*/ 392317 h 486624"/>
              <a:gd name="connsiteX68" fmla="*/ 461475 w 508000"/>
              <a:gd name="connsiteY68" fmla="*/ 377228 h 486624"/>
              <a:gd name="connsiteX69" fmla="*/ 461475 w 508000"/>
              <a:gd name="connsiteY69" fmla="*/ 353337 h 486624"/>
              <a:gd name="connsiteX70" fmla="*/ 386030 w 508000"/>
              <a:gd name="connsiteY70" fmla="*/ 372198 h 486624"/>
              <a:gd name="connsiteX71" fmla="*/ 384142 w 508000"/>
              <a:gd name="connsiteY71" fmla="*/ 359452 h 486624"/>
              <a:gd name="connsiteX72" fmla="*/ 383515 w 508000"/>
              <a:gd name="connsiteY72" fmla="*/ 359624 h 486624"/>
              <a:gd name="connsiteX73" fmla="*/ 383804 w 508000"/>
              <a:gd name="connsiteY73" fmla="*/ 357171 h 486624"/>
              <a:gd name="connsiteX74" fmla="*/ 383804 w 508000"/>
              <a:gd name="connsiteY74" fmla="*/ 357172 h 486624"/>
              <a:gd name="connsiteX75" fmla="*/ 383804 w 508000"/>
              <a:gd name="connsiteY75" fmla="*/ 357171 h 486624"/>
              <a:gd name="connsiteX76" fmla="*/ 384142 w 508000"/>
              <a:gd name="connsiteY76" fmla="*/ 359452 h 486624"/>
              <a:gd name="connsiteX77" fmla="*/ 461475 w 508000"/>
              <a:gd name="connsiteY77" fmla="*/ 338248 h 486624"/>
              <a:gd name="connsiteX78" fmla="*/ 458961 w 508000"/>
              <a:gd name="connsiteY78" fmla="*/ 316871 h 486624"/>
              <a:gd name="connsiteX79" fmla="*/ 386030 w 508000"/>
              <a:gd name="connsiteY79" fmla="*/ 338248 h 486624"/>
              <a:gd name="connsiteX80" fmla="*/ 383804 w 508000"/>
              <a:gd name="connsiteY80" fmla="*/ 357171 h 486624"/>
              <a:gd name="connsiteX81" fmla="*/ 383804 w 508000"/>
              <a:gd name="connsiteY81" fmla="*/ 357169 h 486624"/>
              <a:gd name="connsiteX82" fmla="*/ 383804 w 508000"/>
              <a:gd name="connsiteY82" fmla="*/ 357171 h 486624"/>
              <a:gd name="connsiteX83" fmla="*/ 381000 w 508000"/>
              <a:gd name="connsiteY83" fmla="*/ 338248 h 486624"/>
              <a:gd name="connsiteX84" fmla="*/ 392317 w 508000"/>
              <a:gd name="connsiteY84" fmla="*/ 193643 h 486624"/>
              <a:gd name="connsiteX85" fmla="*/ 75446 w 508000"/>
              <a:gd name="connsiteY85" fmla="*/ 159693 h 486624"/>
              <a:gd name="connsiteX86" fmla="*/ 71673 w 508000"/>
              <a:gd name="connsiteY86" fmla="*/ 183584 h 486624"/>
              <a:gd name="connsiteX87" fmla="*/ 129515 w 508000"/>
              <a:gd name="connsiteY87" fmla="*/ 202446 h 486624"/>
              <a:gd name="connsiteX88" fmla="*/ 129515 w 508000"/>
              <a:gd name="connsiteY88" fmla="*/ 183584 h 486624"/>
              <a:gd name="connsiteX89" fmla="*/ 75446 w 508000"/>
              <a:gd name="connsiteY89" fmla="*/ 127000 h 486624"/>
              <a:gd name="connsiteX90" fmla="*/ 75446 w 508000"/>
              <a:gd name="connsiteY90" fmla="*/ 147119 h 486624"/>
              <a:gd name="connsiteX91" fmla="*/ 132030 w 508000"/>
              <a:gd name="connsiteY91" fmla="*/ 168495 h 486624"/>
              <a:gd name="connsiteX92" fmla="*/ 132030 w 508000"/>
              <a:gd name="connsiteY92" fmla="*/ 147119 h 486624"/>
              <a:gd name="connsiteX93" fmla="*/ 69158 w 508000"/>
              <a:gd name="connsiteY93" fmla="*/ 111911 h 486624"/>
              <a:gd name="connsiteX94" fmla="*/ 138317 w 508000"/>
              <a:gd name="connsiteY94" fmla="*/ 142089 h 486624"/>
              <a:gd name="connsiteX95" fmla="*/ 138317 w 508000"/>
              <a:gd name="connsiteY95" fmla="*/ 226337 h 486624"/>
              <a:gd name="connsiteX96" fmla="*/ 127000 w 508000"/>
              <a:gd name="connsiteY96" fmla="*/ 299268 h 486624"/>
              <a:gd name="connsiteX97" fmla="*/ 127000 w 508000"/>
              <a:gd name="connsiteY97" fmla="*/ 290466 h 486624"/>
              <a:gd name="connsiteX98" fmla="*/ 65386 w 508000"/>
              <a:gd name="connsiteY98" fmla="*/ 265317 h 486624"/>
              <a:gd name="connsiteX99" fmla="*/ 62871 w 508000"/>
              <a:gd name="connsiteY99" fmla="*/ 286693 h 486624"/>
              <a:gd name="connsiteX100" fmla="*/ 123228 w 508000"/>
              <a:gd name="connsiteY100" fmla="*/ 308070 h 486624"/>
              <a:gd name="connsiteX101" fmla="*/ 123228 w 508000"/>
              <a:gd name="connsiteY101" fmla="*/ 323159 h 486624"/>
              <a:gd name="connsiteX102" fmla="*/ 62871 w 508000"/>
              <a:gd name="connsiteY102" fmla="*/ 301782 h 486624"/>
              <a:gd name="connsiteX103" fmla="*/ 60356 w 508000"/>
              <a:gd name="connsiteY103" fmla="*/ 323159 h 486624"/>
              <a:gd name="connsiteX104" fmla="*/ 120713 w 508000"/>
              <a:gd name="connsiteY104" fmla="*/ 340763 h 486624"/>
              <a:gd name="connsiteX105" fmla="*/ 116941 w 508000"/>
              <a:gd name="connsiteY105" fmla="*/ 357109 h 486624"/>
              <a:gd name="connsiteX106" fmla="*/ 60356 w 508000"/>
              <a:gd name="connsiteY106" fmla="*/ 335733 h 486624"/>
              <a:gd name="connsiteX107" fmla="*/ 56584 w 508000"/>
              <a:gd name="connsiteY107" fmla="*/ 357109 h 486624"/>
              <a:gd name="connsiteX108" fmla="*/ 114426 w 508000"/>
              <a:gd name="connsiteY108" fmla="*/ 374713 h 486624"/>
              <a:gd name="connsiteX109" fmla="*/ 111911 w 508000"/>
              <a:gd name="connsiteY109" fmla="*/ 389802 h 486624"/>
              <a:gd name="connsiteX110" fmla="*/ 56584 w 508000"/>
              <a:gd name="connsiteY110" fmla="*/ 372198 h 486624"/>
              <a:gd name="connsiteX111" fmla="*/ 56584 w 508000"/>
              <a:gd name="connsiteY111" fmla="*/ 392317 h 486624"/>
              <a:gd name="connsiteX112" fmla="*/ 108139 w 508000"/>
              <a:gd name="connsiteY112" fmla="*/ 407406 h 486624"/>
              <a:gd name="connsiteX113" fmla="*/ 105624 w 508000"/>
              <a:gd name="connsiteY113" fmla="*/ 422495 h 486624"/>
              <a:gd name="connsiteX114" fmla="*/ 54069 w 508000"/>
              <a:gd name="connsiteY114" fmla="*/ 407406 h 486624"/>
              <a:gd name="connsiteX115" fmla="*/ 54069 w 508000"/>
              <a:gd name="connsiteY115" fmla="*/ 428782 h 486624"/>
              <a:gd name="connsiteX116" fmla="*/ 101852 w 508000"/>
              <a:gd name="connsiteY116" fmla="*/ 441357 h 486624"/>
              <a:gd name="connsiteX117" fmla="*/ 96822 w 508000"/>
              <a:gd name="connsiteY117" fmla="*/ 486624 h 486624"/>
              <a:gd name="connsiteX118" fmla="*/ 41495 w 508000"/>
              <a:gd name="connsiteY118" fmla="*/ 486624 h 486624"/>
              <a:gd name="connsiteX119" fmla="*/ 62871 w 508000"/>
              <a:gd name="connsiteY119" fmla="*/ 108139 h 486624"/>
              <a:gd name="connsiteX120" fmla="*/ 35208 w 508000"/>
              <a:gd name="connsiteY120" fmla="*/ 486624 h 486624"/>
              <a:gd name="connsiteX121" fmla="*/ 0 w 508000"/>
              <a:gd name="connsiteY121" fmla="*/ 486624 h 486624"/>
              <a:gd name="connsiteX122" fmla="*/ 26406 w 508000"/>
              <a:gd name="connsiteY122" fmla="*/ 165981 h 486624"/>
              <a:gd name="connsiteX123" fmla="*/ 265317 w 508000"/>
              <a:gd name="connsiteY123" fmla="*/ 101851 h 486624"/>
              <a:gd name="connsiteX124" fmla="*/ 265317 w 508000"/>
              <a:gd name="connsiteY124" fmla="*/ 144604 h 486624"/>
              <a:gd name="connsiteX125" fmla="*/ 329446 w 508000"/>
              <a:gd name="connsiteY125" fmla="*/ 168495 h 486624"/>
              <a:gd name="connsiteX126" fmla="*/ 323159 w 508000"/>
              <a:gd name="connsiteY126" fmla="*/ 129515 h 486624"/>
              <a:gd name="connsiteX127" fmla="*/ 235138 w 508000"/>
              <a:gd name="connsiteY127" fmla="*/ 101851 h 486624"/>
              <a:gd name="connsiteX128" fmla="*/ 168494 w 508000"/>
              <a:gd name="connsiteY128" fmla="*/ 147119 h 486624"/>
              <a:gd name="connsiteX129" fmla="*/ 162207 w 508000"/>
              <a:gd name="connsiteY129" fmla="*/ 193644 h 486624"/>
              <a:gd name="connsiteX130" fmla="*/ 235138 w 508000"/>
              <a:gd name="connsiteY130" fmla="*/ 147119 h 486624"/>
              <a:gd name="connsiteX131" fmla="*/ 265317 w 508000"/>
              <a:gd name="connsiteY131" fmla="*/ 38980 h 486624"/>
              <a:gd name="connsiteX132" fmla="*/ 265317 w 508000"/>
              <a:gd name="connsiteY132" fmla="*/ 77960 h 486624"/>
              <a:gd name="connsiteX133" fmla="*/ 323159 w 508000"/>
              <a:gd name="connsiteY133" fmla="*/ 111911 h 486624"/>
              <a:gd name="connsiteX134" fmla="*/ 314357 w 508000"/>
              <a:gd name="connsiteY134" fmla="*/ 71673 h 486624"/>
              <a:gd name="connsiteX135" fmla="*/ 235138 w 508000"/>
              <a:gd name="connsiteY135" fmla="*/ 38980 h 486624"/>
              <a:gd name="connsiteX136" fmla="*/ 181069 w 508000"/>
              <a:gd name="connsiteY136" fmla="*/ 84248 h 486624"/>
              <a:gd name="connsiteX137" fmla="*/ 172267 w 508000"/>
              <a:gd name="connsiteY137" fmla="*/ 127000 h 486624"/>
              <a:gd name="connsiteX138" fmla="*/ 235138 w 508000"/>
              <a:gd name="connsiteY138" fmla="*/ 84248 h 486624"/>
              <a:gd name="connsiteX139" fmla="*/ 256515 w 508000"/>
              <a:gd name="connsiteY139" fmla="*/ 0 h 486624"/>
              <a:gd name="connsiteX140" fmla="*/ 319386 w 508000"/>
              <a:gd name="connsiteY140" fmla="*/ 54069 h 486624"/>
              <a:gd name="connsiteX141" fmla="*/ 401119 w 508000"/>
              <a:gd name="connsiteY141" fmla="*/ 486624 h 486624"/>
              <a:gd name="connsiteX142" fmla="*/ 256515 w 508000"/>
              <a:gd name="connsiteY142" fmla="*/ 486624 h 486624"/>
              <a:gd name="connsiteX143" fmla="*/ 250227 w 508000"/>
              <a:gd name="connsiteY143" fmla="*/ 0 h 486624"/>
              <a:gd name="connsiteX144" fmla="*/ 250227 w 508000"/>
              <a:gd name="connsiteY144" fmla="*/ 486624 h 486624"/>
              <a:gd name="connsiteX145" fmla="*/ 101851 w 508000"/>
              <a:gd name="connsiteY145" fmla="*/ 486624 h 486624"/>
              <a:gd name="connsiteX146" fmla="*/ 172267 w 508000"/>
              <a:gd name="connsiteY146" fmla="*/ 71673 h 48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508000" h="486624">
                <a:moveTo>
                  <a:pt x="235138" y="365911"/>
                </a:moveTo>
                <a:lnTo>
                  <a:pt x="129514" y="407406"/>
                </a:lnTo>
                <a:lnTo>
                  <a:pt x="123227" y="450159"/>
                </a:lnTo>
                <a:lnTo>
                  <a:pt x="235138" y="407406"/>
                </a:lnTo>
                <a:close/>
                <a:moveTo>
                  <a:pt x="265317" y="362139"/>
                </a:moveTo>
                <a:lnTo>
                  <a:pt x="265317" y="404891"/>
                </a:lnTo>
                <a:lnTo>
                  <a:pt x="368426" y="435070"/>
                </a:lnTo>
                <a:lnTo>
                  <a:pt x="359624" y="392317"/>
                </a:lnTo>
                <a:close/>
                <a:moveTo>
                  <a:pt x="235138" y="299268"/>
                </a:moveTo>
                <a:lnTo>
                  <a:pt x="138316" y="344535"/>
                </a:lnTo>
                <a:lnTo>
                  <a:pt x="132029" y="387287"/>
                </a:lnTo>
                <a:lnTo>
                  <a:pt x="235138" y="344535"/>
                </a:lnTo>
                <a:close/>
                <a:moveTo>
                  <a:pt x="265317" y="295495"/>
                </a:moveTo>
                <a:lnTo>
                  <a:pt x="265317" y="340763"/>
                </a:lnTo>
                <a:lnTo>
                  <a:pt x="359624" y="372198"/>
                </a:lnTo>
                <a:lnTo>
                  <a:pt x="350822" y="325673"/>
                </a:lnTo>
                <a:close/>
                <a:moveTo>
                  <a:pt x="458961" y="284178"/>
                </a:moveTo>
                <a:lnTo>
                  <a:pt x="389802" y="305554"/>
                </a:lnTo>
                <a:lnTo>
                  <a:pt x="386030" y="325673"/>
                </a:lnTo>
                <a:lnTo>
                  <a:pt x="458961" y="308069"/>
                </a:lnTo>
                <a:close/>
                <a:moveTo>
                  <a:pt x="458961" y="254000"/>
                </a:moveTo>
                <a:lnTo>
                  <a:pt x="392317" y="271604"/>
                </a:lnTo>
                <a:lnTo>
                  <a:pt x="389802" y="292980"/>
                </a:lnTo>
                <a:lnTo>
                  <a:pt x="458961" y="275376"/>
                </a:lnTo>
                <a:close/>
                <a:moveTo>
                  <a:pt x="235138" y="235139"/>
                </a:moveTo>
                <a:lnTo>
                  <a:pt x="147118" y="275376"/>
                </a:lnTo>
                <a:lnTo>
                  <a:pt x="142089" y="320644"/>
                </a:lnTo>
                <a:lnTo>
                  <a:pt x="235138" y="277891"/>
                </a:lnTo>
                <a:close/>
                <a:moveTo>
                  <a:pt x="265317" y="232624"/>
                </a:moveTo>
                <a:lnTo>
                  <a:pt x="265317" y="277891"/>
                </a:lnTo>
                <a:lnTo>
                  <a:pt x="347050" y="305555"/>
                </a:lnTo>
                <a:lnTo>
                  <a:pt x="338248" y="256515"/>
                </a:lnTo>
                <a:close/>
                <a:moveTo>
                  <a:pt x="69158" y="228852"/>
                </a:moveTo>
                <a:lnTo>
                  <a:pt x="65386" y="250228"/>
                </a:lnTo>
                <a:lnTo>
                  <a:pt x="127000" y="271604"/>
                </a:lnTo>
                <a:lnTo>
                  <a:pt x="127000" y="254000"/>
                </a:lnTo>
                <a:close/>
                <a:moveTo>
                  <a:pt x="456446" y="220049"/>
                </a:moveTo>
                <a:lnTo>
                  <a:pt x="396089" y="238911"/>
                </a:lnTo>
                <a:lnTo>
                  <a:pt x="392317" y="259030"/>
                </a:lnTo>
                <a:lnTo>
                  <a:pt x="458961" y="241426"/>
                </a:lnTo>
                <a:close/>
                <a:moveTo>
                  <a:pt x="71673" y="196159"/>
                </a:moveTo>
                <a:lnTo>
                  <a:pt x="69158" y="217535"/>
                </a:lnTo>
                <a:lnTo>
                  <a:pt x="129515" y="238911"/>
                </a:lnTo>
                <a:lnTo>
                  <a:pt x="129515" y="220050"/>
                </a:lnTo>
                <a:close/>
                <a:moveTo>
                  <a:pt x="452673" y="187356"/>
                </a:moveTo>
                <a:lnTo>
                  <a:pt x="398604" y="208733"/>
                </a:lnTo>
                <a:lnTo>
                  <a:pt x="396089" y="226337"/>
                </a:lnTo>
                <a:lnTo>
                  <a:pt x="456446" y="211247"/>
                </a:lnTo>
                <a:close/>
                <a:moveTo>
                  <a:pt x="265317" y="168495"/>
                </a:moveTo>
                <a:lnTo>
                  <a:pt x="265317" y="208733"/>
                </a:lnTo>
                <a:lnTo>
                  <a:pt x="338248" y="232624"/>
                </a:lnTo>
                <a:lnTo>
                  <a:pt x="329446" y="193644"/>
                </a:lnTo>
                <a:close/>
                <a:moveTo>
                  <a:pt x="235138" y="168495"/>
                </a:moveTo>
                <a:lnTo>
                  <a:pt x="159692" y="213763"/>
                </a:lnTo>
                <a:lnTo>
                  <a:pt x="153405" y="256515"/>
                </a:lnTo>
                <a:lnTo>
                  <a:pt x="235138" y="213763"/>
                </a:lnTo>
                <a:close/>
                <a:moveTo>
                  <a:pt x="465248" y="168495"/>
                </a:moveTo>
                <a:lnTo>
                  <a:pt x="486624" y="211248"/>
                </a:lnTo>
                <a:lnTo>
                  <a:pt x="508000" y="486624"/>
                </a:lnTo>
                <a:lnTo>
                  <a:pt x="486624" y="486624"/>
                </a:lnTo>
                <a:close/>
                <a:moveTo>
                  <a:pt x="458961" y="165980"/>
                </a:moveTo>
                <a:lnTo>
                  <a:pt x="477822" y="486624"/>
                </a:lnTo>
                <a:lnTo>
                  <a:pt x="411178" y="486624"/>
                </a:lnTo>
                <a:lnTo>
                  <a:pt x="398604" y="428782"/>
                </a:lnTo>
                <a:lnTo>
                  <a:pt x="465248" y="419980"/>
                </a:lnTo>
                <a:lnTo>
                  <a:pt x="465248" y="392317"/>
                </a:lnTo>
                <a:lnTo>
                  <a:pt x="392317" y="407406"/>
                </a:lnTo>
                <a:lnTo>
                  <a:pt x="389802" y="392317"/>
                </a:lnTo>
                <a:lnTo>
                  <a:pt x="461475" y="377228"/>
                </a:lnTo>
                <a:lnTo>
                  <a:pt x="461475" y="353337"/>
                </a:lnTo>
                <a:lnTo>
                  <a:pt x="386030" y="372198"/>
                </a:lnTo>
                <a:lnTo>
                  <a:pt x="384142" y="359452"/>
                </a:lnTo>
                <a:lnTo>
                  <a:pt x="383515" y="359624"/>
                </a:lnTo>
                <a:lnTo>
                  <a:pt x="383804" y="357171"/>
                </a:lnTo>
                <a:lnTo>
                  <a:pt x="383804" y="357172"/>
                </a:lnTo>
                <a:lnTo>
                  <a:pt x="383804" y="357171"/>
                </a:lnTo>
                <a:lnTo>
                  <a:pt x="384142" y="359452"/>
                </a:lnTo>
                <a:lnTo>
                  <a:pt x="461475" y="338248"/>
                </a:lnTo>
                <a:lnTo>
                  <a:pt x="458961" y="316871"/>
                </a:lnTo>
                <a:lnTo>
                  <a:pt x="386030" y="338248"/>
                </a:lnTo>
                <a:lnTo>
                  <a:pt x="383804" y="357171"/>
                </a:lnTo>
                <a:lnTo>
                  <a:pt x="383804" y="357169"/>
                </a:lnTo>
                <a:lnTo>
                  <a:pt x="383804" y="357171"/>
                </a:lnTo>
                <a:lnTo>
                  <a:pt x="381000" y="338248"/>
                </a:lnTo>
                <a:lnTo>
                  <a:pt x="392317" y="193643"/>
                </a:lnTo>
                <a:close/>
                <a:moveTo>
                  <a:pt x="75446" y="159693"/>
                </a:moveTo>
                <a:lnTo>
                  <a:pt x="71673" y="183584"/>
                </a:lnTo>
                <a:lnTo>
                  <a:pt x="129515" y="202446"/>
                </a:lnTo>
                <a:lnTo>
                  <a:pt x="129515" y="183584"/>
                </a:lnTo>
                <a:close/>
                <a:moveTo>
                  <a:pt x="75446" y="127000"/>
                </a:moveTo>
                <a:lnTo>
                  <a:pt x="75446" y="147119"/>
                </a:lnTo>
                <a:lnTo>
                  <a:pt x="132030" y="168495"/>
                </a:lnTo>
                <a:lnTo>
                  <a:pt x="132030" y="147119"/>
                </a:lnTo>
                <a:close/>
                <a:moveTo>
                  <a:pt x="69158" y="111911"/>
                </a:moveTo>
                <a:lnTo>
                  <a:pt x="138317" y="142089"/>
                </a:lnTo>
                <a:lnTo>
                  <a:pt x="138317" y="226337"/>
                </a:lnTo>
                <a:lnTo>
                  <a:pt x="127000" y="299268"/>
                </a:lnTo>
                <a:lnTo>
                  <a:pt x="127000" y="290466"/>
                </a:lnTo>
                <a:lnTo>
                  <a:pt x="65386" y="265317"/>
                </a:lnTo>
                <a:lnTo>
                  <a:pt x="62871" y="286693"/>
                </a:lnTo>
                <a:lnTo>
                  <a:pt x="123228" y="308070"/>
                </a:lnTo>
                <a:lnTo>
                  <a:pt x="123228" y="323159"/>
                </a:lnTo>
                <a:lnTo>
                  <a:pt x="62871" y="301782"/>
                </a:lnTo>
                <a:lnTo>
                  <a:pt x="60356" y="323159"/>
                </a:lnTo>
                <a:lnTo>
                  <a:pt x="120713" y="340763"/>
                </a:lnTo>
                <a:lnTo>
                  <a:pt x="116941" y="357109"/>
                </a:lnTo>
                <a:lnTo>
                  <a:pt x="60356" y="335733"/>
                </a:lnTo>
                <a:lnTo>
                  <a:pt x="56584" y="357109"/>
                </a:lnTo>
                <a:lnTo>
                  <a:pt x="114426" y="374713"/>
                </a:lnTo>
                <a:lnTo>
                  <a:pt x="111911" y="389802"/>
                </a:lnTo>
                <a:lnTo>
                  <a:pt x="56584" y="372198"/>
                </a:lnTo>
                <a:lnTo>
                  <a:pt x="56584" y="392317"/>
                </a:lnTo>
                <a:lnTo>
                  <a:pt x="108139" y="407406"/>
                </a:lnTo>
                <a:lnTo>
                  <a:pt x="105624" y="422495"/>
                </a:lnTo>
                <a:lnTo>
                  <a:pt x="54069" y="407406"/>
                </a:lnTo>
                <a:lnTo>
                  <a:pt x="54069" y="428782"/>
                </a:lnTo>
                <a:lnTo>
                  <a:pt x="101852" y="441357"/>
                </a:lnTo>
                <a:lnTo>
                  <a:pt x="96822" y="486624"/>
                </a:lnTo>
                <a:lnTo>
                  <a:pt x="41495" y="486624"/>
                </a:lnTo>
                <a:close/>
                <a:moveTo>
                  <a:pt x="62871" y="108139"/>
                </a:moveTo>
                <a:lnTo>
                  <a:pt x="35208" y="486624"/>
                </a:lnTo>
                <a:lnTo>
                  <a:pt x="0" y="486624"/>
                </a:lnTo>
                <a:lnTo>
                  <a:pt x="26406" y="165981"/>
                </a:lnTo>
                <a:close/>
                <a:moveTo>
                  <a:pt x="265317" y="101851"/>
                </a:moveTo>
                <a:lnTo>
                  <a:pt x="265317" y="144604"/>
                </a:lnTo>
                <a:lnTo>
                  <a:pt x="329446" y="168495"/>
                </a:lnTo>
                <a:lnTo>
                  <a:pt x="323159" y="129515"/>
                </a:lnTo>
                <a:close/>
                <a:moveTo>
                  <a:pt x="235138" y="101851"/>
                </a:moveTo>
                <a:lnTo>
                  <a:pt x="168494" y="147119"/>
                </a:lnTo>
                <a:lnTo>
                  <a:pt x="162207" y="193644"/>
                </a:lnTo>
                <a:lnTo>
                  <a:pt x="235138" y="147119"/>
                </a:lnTo>
                <a:close/>
                <a:moveTo>
                  <a:pt x="265317" y="38980"/>
                </a:moveTo>
                <a:lnTo>
                  <a:pt x="265317" y="77960"/>
                </a:lnTo>
                <a:lnTo>
                  <a:pt x="323159" y="111911"/>
                </a:lnTo>
                <a:lnTo>
                  <a:pt x="314357" y="71673"/>
                </a:lnTo>
                <a:close/>
                <a:moveTo>
                  <a:pt x="235138" y="38980"/>
                </a:moveTo>
                <a:lnTo>
                  <a:pt x="181069" y="84248"/>
                </a:lnTo>
                <a:lnTo>
                  <a:pt x="172267" y="127000"/>
                </a:lnTo>
                <a:lnTo>
                  <a:pt x="235138" y="84248"/>
                </a:lnTo>
                <a:close/>
                <a:moveTo>
                  <a:pt x="256515" y="0"/>
                </a:moveTo>
                <a:lnTo>
                  <a:pt x="319386" y="54069"/>
                </a:lnTo>
                <a:lnTo>
                  <a:pt x="401119" y="486624"/>
                </a:lnTo>
                <a:lnTo>
                  <a:pt x="256515" y="486624"/>
                </a:lnTo>
                <a:close/>
                <a:moveTo>
                  <a:pt x="250227" y="0"/>
                </a:moveTo>
                <a:lnTo>
                  <a:pt x="250227" y="486624"/>
                </a:lnTo>
                <a:lnTo>
                  <a:pt x="101851" y="486624"/>
                </a:lnTo>
                <a:lnTo>
                  <a:pt x="172267" y="716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ïśļiḑe"/>
          <p:cNvSpPr>
            <a:spLocks noChangeAspect="1"/>
          </p:cNvSpPr>
          <p:nvPr/>
        </p:nvSpPr>
        <p:spPr bwMode="auto">
          <a:xfrm>
            <a:off x="2141441" y="4647814"/>
            <a:ext cx="327109" cy="381053"/>
          </a:xfrm>
          <a:custGeom>
            <a:avLst/>
            <a:gdLst>
              <a:gd name="T0" fmla="*/ 107 w 118"/>
              <a:gd name="T1" fmla="*/ 127 h 138"/>
              <a:gd name="T2" fmla="*/ 101 w 118"/>
              <a:gd name="T3" fmla="*/ 53 h 138"/>
              <a:gd name="T4" fmla="*/ 64 w 118"/>
              <a:gd name="T5" fmla="*/ 30 h 138"/>
              <a:gd name="T6" fmla="*/ 82 w 118"/>
              <a:gd name="T7" fmla="*/ 26 h 138"/>
              <a:gd name="T8" fmla="*/ 88 w 118"/>
              <a:gd name="T9" fmla="*/ 9 h 138"/>
              <a:gd name="T10" fmla="*/ 64 w 118"/>
              <a:gd name="T11" fmla="*/ 4 h 138"/>
              <a:gd name="T12" fmla="*/ 53 w 118"/>
              <a:gd name="T13" fmla="*/ 5 h 138"/>
              <a:gd name="T14" fmla="*/ 27 w 118"/>
              <a:gd name="T15" fmla="*/ 53 h 138"/>
              <a:gd name="T16" fmla="*/ 11 w 118"/>
              <a:gd name="T17" fmla="*/ 59 h 138"/>
              <a:gd name="T18" fmla="*/ 5 w 118"/>
              <a:gd name="T19" fmla="*/ 127 h 138"/>
              <a:gd name="T20" fmla="*/ 5 w 118"/>
              <a:gd name="T21" fmla="*/ 138 h 138"/>
              <a:gd name="T22" fmla="*/ 118 w 118"/>
              <a:gd name="T23" fmla="*/ 133 h 138"/>
              <a:gd name="T24" fmla="*/ 50 w 118"/>
              <a:gd name="T25" fmla="*/ 64 h 138"/>
              <a:gd name="T26" fmla="*/ 68 w 118"/>
              <a:gd name="T27" fmla="*/ 76 h 138"/>
              <a:gd name="T28" fmla="*/ 50 w 118"/>
              <a:gd name="T29" fmla="*/ 64 h 138"/>
              <a:gd name="T30" fmla="*/ 68 w 118"/>
              <a:gd name="T31" fmla="*/ 111 h 138"/>
              <a:gd name="T32" fmla="*/ 50 w 118"/>
              <a:gd name="T33" fmla="*/ 123 h 138"/>
              <a:gd name="T34" fmla="*/ 78 w 118"/>
              <a:gd name="T35" fmla="*/ 111 h 138"/>
              <a:gd name="T36" fmla="*/ 96 w 118"/>
              <a:gd name="T37" fmla="*/ 123 h 138"/>
              <a:gd name="T38" fmla="*/ 78 w 118"/>
              <a:gd name="T39" fmla="*/ 111 h 138"/>
              <a:gd name="T40" fmla="*/ 78 w 118"/>
              <a:gd name="T41" fmla="*/ 100 h 138"/>
              <a:gd name="T42" fmla="*/ 96 w 118"/>
              <a:gd name="T43" fmla="*/ 87 h 138"/>
              <a:gd name="T44" fmla="*/ 68 w 118"/>
              <a:gd name="T45" fmla="*/ 87 h 138"/>
              <a:gd name="T46" fmla="*/ 50 w 118"/>
              <a:gd name="T47" fmla="*/ 100 h 138"/>
              <a:gd name="T48" fmla="*/ 68 w 118"/>
              <a:gd name="T49" fmla="*/ 87 h 138"/>
              <a:gd name="T50" fmla="*/ 22 w 118"/>
              <a:gd name="T51" fmla="*/ 100 h 138"/>
              <a:gd name="T52" fmla="*/ 40 w 118"/>
              <a:gd name="T53" fmla="*/ 87 h 138"/>
              <a:gd name="T54" fmla="*/ 22 w 118"/>
              <a:gd name="T55" fmla="*/ 111 h 138"/>
              <a:gd name="T56" fmla="*/ 40 w 118"/>
              <a:gd name="T57" fmla="*/ 123 h 138"/>
              <a:gd name="T58" fmla="*/ 22 w 118"/>
              <a:gd name="T59" fmla="*/ 111 h 138"/>
              <a:gd name="T60" fmla="*/ 78 w 118"/>
              <a:gd name="T61" fmla="*/ 76 h 138"/>
              <a:gd name="T62" fmla="*/ 96 w 118"/>
              <a:gd name="T63" fmla="*/ 64 h 138"/>
              <a:gd name="T64" fmla="*/ 22 w 118"/>
              <a:gd name="T65" fmla="*/ 64 h 138"/>
              <a:gd name="T66" fmla="*/ 40 w 118"/>
              <a:gd name="T67" fmla="*/ 76 h 138"/>
              <a:gd name="T68" fmla="*/ 22 w 118"/>
              <a:gd name="T69" fmla="*/ 64 h 138"/>
              <a:gd name="T70" fmla="*/ 22 w 118"/>
              <a:gd name="T71" fmla="*/ 64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8" h="138">
                <a:moveTo>
                  <a:pt x="112" y="127"/>
                </a:moveTo>
                <a:cubicBezTo>
                  <a:pt x="107" y="127"/>
                  <a:pt x="107" y="127"/>
                  <a:pt x="107" y="127"/>
                </a:cubicBezTo>
                <a:cubicBezTo>
                  <a:pt x="107" y="59"/>
                  <a:pt x="107" y="59"/>
                  <a:pt x="107" y="59"/>
                </a:cubicBezTo>
                <a:cubicBezTo>
                  <a:pt x="107" y="56"/>
                  <a:pt x="104" y="53"/>
                  <a:pt x="101" y="53"/>
                </a:cubicBezTo>
                <a:cubicBezTo>
                  <a:pt x="90" y="53"/>
                  <a:pt x="90" y="53"/>
                  <a:pt x="90" y="53"/>
                </a:cubicBezTo>
                <a:cubicBezTo>
                  <a:pt x="87" y="42"/>
                  <a:pt x="77" y="33"/>
                  <a:pt x="64" y="30"/>
                </a:cubicBezTo>
                <a:cubicBezTo>
                  <a:pt x="64" y="26"/>
                  <a:pt x="64" y="26"/>
                  <a:pt x="64" y="26"/>
                </a:cubicBezTo>
                <a:cubicBezTo>
                  <a:pt x="82" y="26"/>
                  <a:pt x="82" y="26"/>
                  <a:pt x="82" y="26"/>
                </a:cubicBezTo>
                <a:cubicBezTo>
                  <a:pt x="85" y="26"/>
                  <a:pt x="88" y="24"/>
                  <a:pt x="88" y="21"/>
                </a:cubicBezTo>
                <a:cubicBezTo>
                  <a:pt x="88" y="9"/>
                  <a:pt x="88" y="9"/>
                  <a:pt x="88" y="9"/>
                </a:cubicBezTo>
                <a:cubicBezTo>
                  <a:pt x="88" y="6"/>
                  <a:pt x="85" y="4"/>
                  <a:pt x="82" y="4"/>
                </a:cubicBezTo>
                <a:cubicBezTo>
                  <a:pt x="64" y="4"/>
                  <a:pt x="64" y="4"/>
                  <a:pt x="64" y="4"/>
                </a:cubicBezTo>
                <a:cubicBezTo>
                  <a:pt x="63" y="2"/>
                  <a:pt x="61" y="0"/>
                  <a:pt x="59" y="0"/>
                </a:cubicBezTo>
                <a:cubicBezTo>
                  <a:pt x="56" y="0"/>
                  <a:pt x="53" y="3"/>
                  <a:pt x="53" y="5"/>
                </a:cubicBezTo>
                <a:cubicBezTo>
                  <a:pt x="53" y="30"/>
                  <a:pt x="53" y="30"/>
                  <a:pt x="53" y="30"/>
                </a:cubicBezTo>
                <a:cubicBezTo>
                  <a:pt x="40" y="32"/>
                  <a:pt x="29" y="42"/>
                  <a:pt x="27" y="53"/>
                </a:cubicBezTo>
                <a:cubicBezTo>
                  <a:pt x="16" y="53"/>
                  <a:pt x="16" y="53"/>
                  <a:pt x="16" y="53"/>
                </a:cubicBezTo>
                <a:cubicBezTo>
                  <a:pt x="13" y="53"/>
                  <a:pt x="11" y="56"/>
                  <a:pt x="11" y="59"/>
                </a:cubicBezTo>
                <a:cubicBezTo>
                  <a:pt x="11" y="127"/>
                  <a:pt x="11" y="127"/>
                  <a:pt x="11" y="127"/>
                </a:cubicBezTo>
                <a:cubicBezTo>
                  <a:pt x="5" y="127"/>
                  <a:pt x="5" y="127"/>
                  <a:pt x="5" y="127"/>
                </a:cubicBezTo>
                <a:cubicBezTo>
                  <a:pt x="3" y="127"/>
                  <a:pt x="0" y="130"/>
                  <a:pt x="0" y="133"/>
                </a:cubicBezTo>
                <a:cubicBezTo>
                  <a:pt x="0" y="136"/>
                  <a:pt x="3" y="138"/>
                  <a:pt x="5" y="138"/>
                </a:cubicBezTo>
                <a:cubicBezTo>
                  <a:pt x="113" y="138"/>
                  <a:pt x="113" y="138"/>
                  <a:pt x="113" y="138"/>
                </a:cubicBezTo>
                <a:cubicBezTo>
                  <a:pt x="116" y="138"/>
                  <a:pt x="118" y="136"/>
                  <a:pt x="118" y="133"/>
                </a:cubicBezTo>
                <a:cubicBezTo>
                  <a:pt x="118" y="130"/>
                  <a:pt x="116" y="127"/>
                  <a:pt x="112" y="127"/>
                </a:cubicBezTo>
                <a:close/>
                <a:moveTo>
                  <a:pt x="50" y="64"/>
                </a:moveTo>
                <a:cubicBezTo>
                  <a:pt x="68" y="64"/>
                  <a:pt x="68" y="64"/>
                  <a:pt x="68" y="64"/>
                </a:cubicBezTo>
                <a:cubicBezTo>
                  <a:pt x="68" y="76"/>
                  <a:pt x="68" y="76"/>
                  <a:pt x="68" y="76"/>
                </a:cubicBezTo>
                <a:cubicBezTo>
                  <a:pt x="50" y="76"/>
                  <a:pt x="50" y="76"/>
                  <a:pt x="50" y="76"/>
                </a:cubicBezTo>
                <a:lnTo>
                  <a:pt x="50" y="64"/>
                </a:lnTo>
                <a:close/>
                <a:moveTo>
                  <a:pt x="50" y="111"/>
                </a:moveTo>
                <a:cubicBezTo>
                  <a:pt x="68" y="111"/>
                  <a:pt x="68" y="111"/>
                  <a:pt x="68" y="111"/>
                </a:cubicBezTo>
                <a:cubicBezTo>
                  <a:pt x="68" y="123"/>
                  <a:pt x="68" y="123"/>
                  <a:pt x="68" y="123"/>
                </a:cubicBezTo>
                <a:cubicBezTo>
                  <a:pt x="50" y="123"/>
                  <a:pt x="50" y="123"/>
                  <a:pt x="50" y="123"/>
                </a:cubicBezTo>
                <a:lnTo>
                  <a:pt x="50" y="111"/>
                </a:lnTo>
                <a:close/>
                <a:moveTo>
                  <a:pt x="78" y="111"/>
                </a:moveTo>
                <a:cubicBezTo>
                  <a:pt x="96" y="111"/>
                  <a:pt x="96" y="111"/>
                  <a:pt x="96" y="111"/>
                </a:cubicBezTo>
                <a:cubicBezTo>
                  <a:pt x="96" y="123"/>
                  <a:pt x="96" y="123"/>
                  <a:pt x="96" y="123"/>
                </a:cubicBezTo>
                <a:cubicBezTo>
                  <a:pt x="78" y="123"/>
                  <a:pt x="78" y="123"/>
                  <a:pt x="78" y="123"/>
                </a:cubicBezTo>
                <a:lnTo>
                  <a:pt x="78" y="111"/>
                </a:lnTo>
                <a:close/>
                <a:moveTo>
                  <a:pt x="96" y="100"/>
                </a:moveTo>
                <a:cubicBezTo>
                  <a:pt x="78" y="100"/>
                  <a:pt x="78" y="100"/>
                  <a:pt x="78" y="100"/>
                </a:cubicBezTo>
                <a:cubicBezTo>
                  <a:pt x="78" y="87"/>
                  <a:pt x="78" y="87"/>
                  <a:pt x="78" y="87"/>
                </a:cubicBezTo>
                <a:cubicBezTo>
                  <a:pt x="96" y="87"/>
                  <a:pt x="96" y="87"/>
                  <a:pt x="96" y="87"/>
                </a:cubicBezTo>
                <a:cubicBezTo>
                  <a:pt x="96" y="100"/>
                  <a:pt x="96" y="100"/>
                  <a:pt x="96" y="100"/>
                </a:cubicBezTo>
                <a:close/>
                <a:moveTo>
                  <a:pt x="68" y="87"/>
                </a:moveTo>
                <a:cubicBezTo>
                  <a:pt x="68" y="100"/>
                  <a:pt x="68" y="100"/>
                  <a:pt x="68" y="100"/>
                </a:cubicBezTo>
                <a:cubicBezTo>
                  <a:pt x="50" y="100"/>
                  <a:pt x="50" y="100"/>
                  <a:pt x="50" y="100"/>
                </a:cubicBezTo>
                <a:cubicBezTo>
                  <a:pt x="50" y="87"/>
                  <a:pt x="50" y="87"/>
                  <a:pt x="50" y="87"/>
                </a:cubicBezTo>
                <a:lnTo>
                  <a:pt x="68" y="87"/>
                </a:lnTo>
                <a:close/>
                <a:moveTo>
                  <a:pt x="40" y="100"/>
                </a:moveTo>
                <a:cubicBezTo>
                  <a:pt x="22" y="100"/>
                  <a:pt x="22" y="100"/>
                  <a:pt x="22" y="100"/>
                </a:cubicBezTo>
                <a:cubicBezTo>
                  <a:pt x="22" y="87"/>
                  <a:pt x="22" y="87"/>
                  <a:pt x="22" y="87"/>
                </a:cubicBezTo>
                <a:cubicBezTo>
                  <a:pt x="40" y="87"/>
                  <a:pt x="40" y="87"/>
                  <a:pt x="40" y="87"/>
                </a:cubicBezTo>
                <a:lnTo>
                  <a:pt x="40" y="100"/>
                </a:lnTo>
                <a:close/>
                <a:moveTo>
                  <a:pt x="22" y="111"/>
                </a:moveTo>
                <a:cubicBezTo>
                  <a:pt x="40" y="111"/>
                  <a:pt x="40" y="111"/>
                  <a:pt x="40" y="111"/>
                </a:cubicBezTo>
                <a:cubicBezTo>
                  <a:pt x="40" y="123"/>
                  <a:pt x="40" y="123"/>
                  <a:pt x="40" y="123"/>
                </a:cubicBezTo>
                <a:cubicBezTo>
                  <a:pt x="22" y="123"/>
                  <a:pt x="22" y="123"/>
                  <a:pt x="22" y="123"/>
                </a:cubicBezTo>
                <a:cubicBezTo>
                  <a:pt x="22" y="111"/>
                  <a:pt x="22" y="111"/>
                  <a:pt x="22" y="111"/>
                </a:cubicBezTo>
                <a:close/>
                <a:moveTo>
                  <a:pt x="96" y="76"/>
                </a:moveTo>
                <a:cubicBezTo>
                  <a:pt x="78" y="76"/>
                  <a:pt x="78" y="76"/>
                  <a:pt x="78" y="76"/>
                </a:cubicBezTo>
                <a:cubicBezTo>
                  <a:pt x="78" y="64"/>
                  <a:pt x="78" y="64"/>
                  <a:pt x="78" y="64"/>
                </a:cubicBezTo>
                <a:cubicBezTo>
                  <a:pt x="96" y="64"/>
                  <a:pt x="96" y="64"/>
                  <a:pt x="96" y="64"/>
                </a:cubicBezTo>
                <a:cubicBezTo>
                  <a:pt x="96" y="76"/>
                  <a:pt x="96" y="76"/>
                  <a:pt x="96" y="76"/>
                </a:cubicBezTo>
                <a:close/>
                <a:moveTo>
                  <a:pt x="22" y="64"/>
                </a:moveTo>
                <a:cubicBezTo>
                  <a:pt x="40" y="64"/>
                  <a:pt x="40" y="64"/>
                  <a:pt x="40" y="64"/>
                </a:cubicBezTo>
                <a:cubicBezTo>
                  <a:pt x="40" y="76"/>
                  <a:pt x="40" y="76"/>
                  <a:pt x="40" y="76"/>
                </a:cubicBezTo>
                <a:cubicBezTo>
                  <a:pt x="22" y="76"/>
                  <a:pt x="22" y="76"/>
                  <a:pt x="22" y="76"/>
                </a:cubicBezTo>
                <a:cubicBezTo>
                  <a:pt x="22" y="64"/>
                  <a:pt x="22" y="64"/>
                  <a:pt x="22" y="64"/>
                </a:cubicBezTo>
                <a:close/>
                <a:moveTo>
                  <a:pt x="22" y="64"/>
                </a:moveTo>
                <a:cubicBezTo>
                  <a:pt x="22" y="64"/>
                  <a:pt x="22" y="64"/>
                  <a:pt x="22" y="6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ïşľîḓè"/>
          <p:cNvSpPr>
            <a:spLocks noChangeAspect="1"/>
          </p:cNvSpPr>
          <p:nvPr/>
        </p:nvSpPr>
        <p:spPr bwMode="auto">
          <a:xfrm>
            <a:off x="3013149" y="3286311"/>
            <a:ext cx="248968" cy="381053"/>
          </a:xfrm>
          <a:custGeom>
            <a:avLst/>
            <a:gdLst>
              <a:gd name="connsiteX0" fmla="*/ 222642 w 331350"/>
              <a:gd name="connsiteY0" fmla="*/ 463053 h 507142"/>
              <a:gd name="connsiteX1" fmla="*/ 242502 w 331350"/>
              <a:gd name="connsiteY1" fmla="*/ 475596 h 507142"/>
              <a:gd name="connsiteX2" fmla="*/ 242502 w 331350"/>
              <a:gd name="connsiteY2" fmla="*/ 482913 h 507142"/>
              <a:gd name="connsiteX3" fmla="*/ 252955 w 331350"/>
              <a:gd name="connsiteY3" fmla="*/ 490230 h 507142"/>
              <a:gd name="connsiteX4" fmla="*/ 252955 w 331350"/>
              <a:gd name="connsiteY4" fmla="*/ 495456 h 507142"/>
              <a:gd name="connsiteX5" fmla="*/ 222642 w 331350"/>
              <a:gd name="connsiteY5" fmla="*/ 475596 h 507142"/>
              <a:gd name="connsiteX6" fmla="*/ 169382 w 331350"/>
              <a:gd name="connsiteY6" fmla="*/ 433035 h 507142"/>
              <a:gd name="connsiteX7" fmla="*/ 156742 w 331350"/>
              <a:gd name="connsiteY7" fmla="*/ 438033 h 507142"/>
              <a:gd name="connsiteX8" fmla="*/ 156742 w 331350"/>
              <a:gd name="connsiteY8" fmla="*/ 475515 h 507142"/>
              <a:gd name="connsiteX9" fmla="*/ 169382 w 331350"/>
              <a:gd name="connsiteY9" fmla="*/ 470518 h 507142"/>
              <a:gd name="connsiteX10" fmla="*/ 295811 w 331350"/>
              <a:gd name="connsiteY10" fmla="*/ 425424 h 507142"/>
              <a:gd name="connsiteX11" fmla="*/ 318807 w 331350"/>
              <a:gd name="connsiteY11" fmla="*/ 440058 h 507142"/>
              <a:gd name="connsiteX12" fmla="*/ 318807 w 331350"/>
              <a:gd name="connsiteY12" fmla="*/ 448420 h 507142"/>
              <a:gd name="connsiteX13" fmla="*/ 331350 w 331350"/>
              <a:gd name="connsiteY13" fmla="*/ 452601 h 507142"/>
              <a:gd name="connsiteX14" fmla="*/ 331350 w 331350"/>
              <a:gd name="connsiteY14" fmla="*/ 460963 h 507142"/>
              <a:gd name="connsiteX15" fmla="*/ 256091 w 331350"/>
              <a:gd name="connsiteY15" fmla="*/ 498593 h 507142"/>
              <a:gd name="connsiteX16" fmla="*/ 256091 w 331350"/>
              <a:gd name="connsiteY16" fmla="*/ 490231 h 507142"/>
              <a:gd name="connsiteX17" fmla="*/ 245638 w 331350"/>
              <a:gd name="connsiteY17" fmla="*/ 482914 h 507142"/>
              <a:gd name="connsiteX18" fmla="*/ 245638 w 331350"/>
              <a:gd name="connsiteY18" fmla="*/ 473507 h 507142"/>
              <a:gd name="connsiteX19" fmla="*/ 222642 w 331350"/>
              <a:gd name="connsiteY19" fmla="*/ 457828 h 507142"/>
              <a:gd name="connsiteX20" fmla="*/ 98596 w 331350"/>
              <a:gd name="connsiteY20" fmla="*/ 420541 h 507142"/>
              <a:gd name="connsiteX21" fmla="*/ 98596 w 331350"/>
              <a:gd name="connsiteY21" fmla="*/ 453026 h 507142"/>
              <a:gd name="connsiteX22" fmla="*/ 108708 w 331350"/>
              <a:gd name="connsiteY22" fmla="*/ 460522 h 507142"/>
              <a:gd name="connsiteX23" fmla="*/ 108708 w 331350"/>
              <a:gd name="connsiteY23" fmla="*/ 428037 h 507142"/>
              <a:gd name="connsiteX24" fmla="*/ 98596 w 331350"/>
              <a:gd name="connsiteY24" fmla="*/ 420541 h 507142"/>
              <a:gd name="connsiteX25" fmla="*/ 324033 w 331350"/>
              <a:gd name="connsiteY25" fmla="*/ 416016 h 507142"/>
              <a:gd name="connsiteX26" fmla="*/ 324033 w 331350"/>
              <a:gd name="connsiteY26" fmla="*/ 430650 h 507142"/>
              <a:gd name="connsiteX27" fmla="*/ 318807 w 331350"/>
              <a:gd name="connsiteY27" fmla="*/ 430650 h 507142"/>
              <a:gd name="connsiteX28" fmla="*/ 303128 w 331350"/>
              <a:gd name="connsiteY28" fmla="*/ 423333 h 507142"/>
              <a:gd name="connsiteX29" fmla="*/ 190239 w 331350"/>
              <a:gd name="connsiteY29" fmla="*/ 416016 h 507142"/>
              <a:gd name="connsiteX30" fmla="*/ 225778 w 331350"/>
              <a:gd name="connsiteY30" fmla="*/ 450510 h 507142"/>
              <a:gd name="connsiteX31" fmla="*/ 190239 w 331350"/>
              <a:gd name="connsiteY31" fmla="*/ 425424 h 507142"/>
              <a:gd name="connsiteX32" fmla="*/ 55618 w 331350"/>
              <a:gd name="connsiteY32" fmla="*/ 393053 h 507142"/>
              <a:gd name="connsiteX33" fmla="*/ 55618 w 331350"/>
              <a:gd name="connsiteY33" fmla="*/ 425538 h 507142"/>
              <a:gd name="connsiteX34" fmla="*/ 65730 w 331350"/>
              <a:gd name="connsiteY34" fmla="*/ 430536 h 507142"/>
              <a:gd name="connsiteX35" fmla="*/ 65730 w 331350"/>
              <a:gd name="connsiteY35" fmla="*/ 398051 h 507142"/>
              <a:gd name="connsiteX36" fmla="*/ 55618 w 331350"/>
              <a:gd name="connsiteY36" fmla="*/ 393053 h 507142"/>
              <a:gd name="connsiteX37" fmla="*/ 281177 w 331350"/>
              <a:gd name="connsiteY37" fmla="*/ 380477 h 507142"/>
              <a:gd name="connsiteX38" fmla="*/ 311490 w 331350"/>
              <a:gd name="connsiteY38" fmla="*/ 412880 h 507142"/>
              <a:gd name="connsiteX39" fmla="*/ 229959 w 331350"/>
              <a:gd name="connsiteY39" fmla="*/ 448419 h 507142"/>
              <a:gd name="connsiteX40" fmla="*/ 192329 w 331350"/>
              <a:gd name="connsiteY40" fmla="*/ 410790 h 507142"/>
              <a:gd name="connsiteX41" fmla="*/ 113934 w 331350"/>
              <a:gd name="connsiteY41" fmla="*/ 375251 h 507142"/>
              <a:gd name="connsiteX42" fmla="*/ 142156 w 331350"/>
              <a:gd name="connsiteY42" fmla="*/ 390930 h 507142"/>
              <a:gd name="connsiteX43" fmla="*/ 190239 w 331350"/>
              <a:gd name="connsiteY43" fmla="*/ 375251 h 507142"/>
              <a:gd name="connsiteX44" fmla="*/ 190239 w 331350"/>
              <a:gd name="connsiteY44" fmla="*/ 407654 h 507142"/>
              <a:gd name="connsiteX45" fmla="*/ 142156 w 331350"/>
              <a:gd name="connsiteY45" fmla="*/ 423333 h 507142"/>
              <a:gd name="connsiteX46" fmla="*/ 113934 w 331350"/>
              <a:gd name="connsiteY46" fmla="*/ 407654 h 507142"/>
              <a:gd name="connsiteX47" fmla="*/ 20225 w 331350"/>
              <a:gd name="connsiteY47" fmla="*/ 370564 h 507142"/>
              <a:gd name="connsiteX48" fmla="*/ 20225 w 331350"/>
              <a:gd name="connsiteY48" fmla="*/ 403049 h 507142"/>
              <a:gd name="connsiteX49" fmla="*/ 27809 w 331350"/>
              <a:gd name="connsiteY49" fmla="*/ 408046 h 507142"/>
              <a:gd name="connsiteX50" fmla="*/ 27809 w 331350"/>
              <a:gd name="connsiteY50" fmla="*/ 375562 h 507142"/>
              <a:gd name="connsiteX51" fmla="*/ 20225 w 331350"/>
              <a:gd name="connsiteY51" fmla="*/ 370564 h 507142"/>
              <a:gd name="connsiteX52" fmla="*/ 320897 w 331350"/>
              <a:gd name="connsiteY52" fmla="*/ 367934 h 507142"/>
              <a:gd name="connsiteX53" fmla="*/ 320897 w 331350"/>
              <a:gd name="connsiteY53" fmla="*/ 410790 h 507142"/>
              <a:gd name="connsiteX54" fmla="*/ 288494 w 331350"/>
              <a:gd name="connsiteY54" fmla="*/ 380477 h 507142"/>
              <a:gd name="connsiteX55" fmla="*/ 295811 w 331350"/>
              <a:gd name="connsiteY55" fmla="*/ 378387 h 507142"/>
              <a:gd name="connsiteX56" fmla="*/ 306263 w 331350"/>
              <a:gd name="connsiteY56" fmla="*/ 373161 h 507142"/>
              <a:gd name="connsiteX57" fmla="*/ 0 w 331350"/>
              <a:gd name="connsiteY57" fmla="*/ 348074 h 507142"/>
              <a:gd name="connsiteX58" fmla="*/ 141573 w 331350"/>
              <a:gd name="connsiteY58" fmla="*/ 430536 h 507142"/>
              <a:gd name="connsiteX59" fmla="*/ 184551 w 331350"/>
              <a:gd name="connsiteY59" fmla="*/ 415543 h 507142"/>
              <a:gd name="connsiteX60" fmla="*/ 184551 w 331350"/>
              <a:gd name="connsiteY60" fmla="*/ 430536 h 507142"/>
              <a:gd name="connsiteX61" fmla="*/ 217416 w 331350"/>
              <a:gd name="connsiteY61" fmla="*/ 453026 h 507142"/>
              <a:gd name="connsiteX62" fmla="*/ 217416 w 331350"/>
              <a:gd name="connsiteY62" fmla="*/ 483012 h 507142"/>
              <a:gd name="connsiteX63" fmla="*/ 154214 w 331350"/>
              <a:gd name="connsiteY63" fmla="*/ 505501 h 507142"/>
              <a:gd name="connsiteX64" fmla="*/ 128933 w 331350"/>
              <a:gd name="connsiteY64" fmla="*/ 503003 h 507142"/>
              <a:gd name="connsiteX65" fmla="*/ 0 w 331350"/>
              <a:gd name="connsiteY65" fmla="*/ 425538 h 507142"/>
              <a:gd name="connsiteX66" fmla="*/ 0 w 331350"/>
              <a:gd name="connsiteY66" fmla="*/ 348074 h 507142"/>
              <a:gd name="connsiteX67" fmla="*/ 295811 w 331350"/>
              <a:gd name="connsiteY67" fmla="*/ 337621 h 507142"/>
              <a:gd name="connsiteX68" fmla="*/ 295811 w 331350"/>
              <a:gd name="connsiteY68" fmla="*/ 370025 h 507142"/>
              <a:gd name="connsiteX69" fmla="*/ 199646 w 331350"/>
              <a:gd name="connsiteY69" fmla="*/ 403473 h 507142"/>
              <a:gd name="connsiteX70" fmla="*/ 199646 w 331350"/>
              <a:gd name="connsiteY70" fmla="*/ 370025 h 507142"/>
              <a:gd name="connsiteX71" fmla="*/ 113934 w 331350"/>
              <a:gd name="connsiteY71" fmla="*/ 332395 h 507142"/>
              <a:gd name="connsiteX72" fmla="*/ 142156 w 331350"/>
              <a:gd name="connsiteY72" fmla="*/ 348074 h 507142"/>
              <a:gd name="connsiteX73" fmla="*/ 190239 w 331350"/>
              <a:gd name="connsiteY73" fmla="*/ 332395 h 507142"/>
              <a:gd name="connsiteX74" fmla="*/ 190239 w 331350"/>
              <a:gd name="connsiteY74" fmla="*/ 365843 h 507142"/>
              <a:gd name="connsiteX75" fmla="*/ 142156 w 331350"/>
              <a:gd name="connsiteY75" fmla="*/ 380477 h 507142"/>
              <a:gd name="connsiteX76" fmla="*/ 113934 w 331350"/>
              <a:gd name="connsiteY76" fmla="*/ 365843 h 507142"/>
              <a:gd name="connsiteX77" fmla="*/ 45992 w 331350"/>
              <a:gd name="connsiteY77" fmla="*/ 332395 h 507142"/>
              <a:gd name="connsiteX78" fmla="*/ 106618 w 331350"/>
              <a:gd name="connsiteY78" fmla="*/ 370025 h 507142"/>
              <a:gd name="connsiteX79" fmla="*/ 106618 w 331350"/>
              <a:gd name="connsiteY79" fmla="*/ 403473 h 507142"/>
              <a:gd name="connsiteX80" fmla="*/ 45992 w 331350"/>
              <a:gd name="connsiteY80" fmla="*/ 365843 h 507142"/>
              <a:gd name="connsiteX81" fmla="*/ 320897 w 331350"/>
              <a:gd name="connsiteY81" fmla="*/ 330305 h 507142"/>
              <a:gd name="connsiteX82" fmla="*/ 320897 w 331350"/>
              <a:gd name="connsiteY82" fmla="*/ 362708 h 507142"/>
              <a:gd name="connsiteX83" fmla="*/ 308354 w 331350"/>
              <a:gd name="connsiteY83" fmla="*/ 367935 h 507142"/>
              <a:gd name="connsiteX84" fmla="*/ 308354 w 331350"/>
              <a:gd name="connsiteY84" fmla="*/ 335531 h 507142"/>
              <a:gd name="connsiteX85" fmla="*/ 0 w 331350"/>
              <a:gd name="connsiteY85" fmla="*/ 305218 h 507142"/>
              <a:gd name="connsiteX86" fmla="*/ 35539 w 331350"/>
              <a:gd name="connsiteY86" fmla="*/ 328213 h 507142"/>
              <a:gd name="connsiteX87" fmla="*/ 35539 w 331350"/>
              <a:gd name="connsiteY87" fmla="*/ 357481 h 507142"/>
              <a:gd name="connsiteX88" fmla="*/ 0 w 331350"/>
              <a:gd name="connsiteY88" fmla="*/ 337621 h 507142"/>
              <a:gd name="connsiteX89" fmla="*/ 295811 w 331350"/>
              <a:gd name="connsiteY89" fmla="*/ 294765 h 507142"/>
              <a:gd name="connsiteX90" fmla="*/ 295811 w 331350"/>
              <a:gd name="connsiteY90" fmla="*/ 328213 h 507142"/>
              <a:gd name="connsiteX91" fmla="*/ 199646 w 331350"/>
              <a:gd name="connsiteY91" fmla="*/ 360617 h 507142"/>
              <a:gd name="connsiteX92" fmla="*/ 199646 w 331350"/>
              <a:gd name="connsiteY92" fmla="*/ 328213 h 507142"/>
              <a:gd name="connsiteX93" fmla="*/ 45992 w 331350"/>
              <a:gd name="connsiteY93" fmla="*/ 290584 h 507142"/>
              <a:gd name="connsiteX94" fmla="*/ 106618 w 331350"/>
              <a:gd name="connsiteY94" fmla="*/ 328213 h 507142"/>
              <a:gd name="connsiteX95" fmla="*/ 106618 w 331350"/>
              <a:gd name="connsiteY95" fmla="*/ 357481 h 507142"/>
              <a:gd name="connsiteX96" fmla="*/ 45992 w 331350"/>
              <a:gd name="connsiteY96" fmla="*/ 322987 h 507142"/>
              <a:gd name="connsiteX97" fmla="*/ 320897 w 331350"/>
              <a:gd name="connsiteY97" fmla="*/ 287449 h 507142"/>
              <a:gd name="connsiteX98" fmla="*/ 320897 w 331350"/>
              <a:gd name="connsiteY98" fmla="*/ 319852 h 507142"/>
              <a:gd name="connsiteX99" fmla="*/ 308354 w 331350"/>
              <a:gd name="connsiteY99" fmla="*/ 325079 h 507142"/>
              <a:gd name="connsiteX100" fmla="*/ 308354 w 331350"/>
              <a:gd name="connsiteY100" fmla="*/ 292675 h 507142"/>
              <a:gd name="connsiteX101" fmla="*/ 113934 w 331350"/>
              <a:gd name="connsiteY101" fmla="*/ 287449 h 507142"/>
              <a:gd name="connsiteX102" fmla="*/ 142156 w 331350"/>
              <a:gd name="connsiteY102" fmla="*/ 303128 h 507142"/>
              <a:gd name="connsiteX103" fmla="*/ 190239 w 331350"/>
              <a:gd name="connsiteY103" fmla="*/ 287449 h 507142"/>
              <a:gd name="connsiteX104" fmla="*/ 190239 w 331350"/>
              <a:gd name="connsiteY104" fmla="*/ 319852 h 507142"/>
              <a:gd name="connsiteX105" fmla="*/ 142156 w 331350"/>
              <a:gd name="connsiteY105" fmla="*/ 335531 h 507142"/>
              <a:gd name="connsiteX106" fmla="*/ 113934 w 331350"/>
              <a:gd name="connsiteY106" fmla="*/ 319852 h 507142"/>
              <a:gd name="connsiteX107" fmla="*/ 0 w 331350"/>
              <a:gd name="connsiteY107" fmla="*/ 262362 h 507142"/>
              <a:gd name="connsiteX108" fmla="*/ 35539 w 331350"/>
              <a:gd name="connsiteY108" fmla="*/ 282222 h 507142"/>
              <a:gd name="connsiteX109" fmla="*/ 35539 w 331350"/>
              <a:gd name="connsiteY109" fmla="*/ 315671 h 507142"/>
              <a:gd name="connsiteX110" fmla="*/ 0 w 331350"/>
              <a:gd name="connsiteY110" fmla="*/ 294765 h 507142"/>
              <a:gd name="connsiteX111" fmla="*/ 295811 w 331350"/>
              <a:gd name="connsiteY111" fmla="*/ 249819 h 507142"/>
              <a:gd name="connsiteX112" fmla="*/ 295811 w 331350"/>
              <a:gd name="connsiteY112" fmla="*/ 282222 h 507142"/>
              <a:gd name="connsiteX113" fmla="*/ 199646 w 331350"/>
              <a:gd name="connsiteY113" fmla="*/ 315671 h 507142"/>
              <a:gd name="connsiteX114" fmla="*/ 199646 w 331350"/>
              <a:gd name="connsiteY114" fmla="*/ 285358 h 507142"/>
              <a:gd name="connsiteX115" fmla="*/ 45992 w 331350"/>
              <a:gd name="connsiteY115" fmla="*/ 245638 h 507142"/>
              <a:gd name="connsiteX116" fmla="*/ 106618 w 331350"/>
              <a:gd name="connsiteY116" fmla="*/ 282222 h 507142"/>
              <a:gd name="connsiteX117" fmla="*/ 106618 w 331350"/>
              <a:gd name="connsiteY117" fmla="*/ 315671 h 507142"/>
              <a:gd name="connsiteX118" fmla="*/ 45992 w 331350"/>
              <a:gd name="connsiteY118" fmla="*/ 278041 h 507142"/>
              <a:gd name="connsiteX119" fmla="*/ 320897 w 331350"/>
              <a:gd name="connsiteY119" fmla="*/ 242502 h 507142"/>
              <a:gd name="connsiteX120" fmla="*/ 320897 w 331350"/>
              <a:gd name="connsiteY120" fmla="*/ 274905 h 507142"/>
              <a:gd name="connsiteX121" fmla="*/ 308354 w 331350"/>
              <a:gd name="connsiteY121" fmla="*/ 280132 h 507142"/>
              <a:gd name="connsiteX122" fmla="*/ 308354 w 331350"/>
              <a:gd name="connsiteY122" fmla="*/ 247728 h 507142"/>
              <a:gd name="connsiteX123" fmla="*/ 190239 w 331350"/>
              <a:gd name="connsiteY123" fmla="*/ 242502 h 507142"/>
              <a:gd name="connsiteX124" fmla="*/ 190239 w 331350"/>
              <a:gd name="connsiteY124" fmla="*/ 274905 h 507142"/>
              <a:gd name="connsiteX125" fmla="*/ 142156 w 331350"/>
              <a:gd name="connsiteY125" fmla="*/ 292675 h 507142"/>
              <a:gd name="connsiteX126" fmla="*/ 113934 w 331350"/>
              <a:gd name="connsiteY126" fmla="*/ 278041 h 507142"/>
              <a:gd name="connsiteX127" fmla="*/ 113934 w 331350"/>
              <a:gd name="connsiteY127" fmla="*/ 245638 h 507142"/>
              <a:gd name="connsiteX128" fmla="*/ 142156 w 331350"/>
              <a:gd name="connsiteY128" fmla="*/ 260271 h 507142"/>
              <a:gd name="connsiteX129" fmla="*/ 0 w 331350"/>
              <a:gd name="connsiteY129" fmla="*/ 217416 h 507142"/>
              <a:gd name="connsiteX130" fmla="*/ 35539 w 331350"/>
              <a:gd name="connsiteY130" fmla="*/ 240412 h 507142"/>
              <a:gd name="connsiteX131" fmla="*/ 35539 w 331350"/>
              <a:gd name="connsiteY131" fmla="*/ 272815 h 507142"/>
              <a:gd name="connsiteX132" fmla="*/ 0 w 331350"/>
              <a:gd name="connsiteY132" fmla="*/ 249819 h 507142"/>
              <a:gd name="connsiteX133" fmla="*/ 295811 w 331350"/>
              <a:gd name="connsiteY133" fmla="*/ 208008 h 507142"/>
              <a:gd name="connsiteX134" fmla="*/ 295811 w 331350"/>
              <a:gd name="connsiteY134" fmla="*/ 240411 h 507142"/>
              <a:gd name="connsiteX135" fmla="*/ 199646 w 331350"/>
              <a:gd name="connsiteY135" fmla="*/ 272815 h 507142"/>
              <a:gd name="connsiteX136" fmla="*/ 199646 w 331350"/>
              <a:gd name="connsiteY136" fmla="*/ 240411 h 507142"/>
              <a:gd name="connsiteX137" fmla="*/ 45992 w 331350"/>
              <a:gd name="connsiteY137" fmla="*/ 202782 h 507142"/>
              <a:gd name="connsiteX138" fmla="*/ 106618 w 331350"/>
              <a:gd name="connsiteY138" fmla="*/ 237276 h 507142"/>
              <a:gd name="connsiteX139" fmla="*/ 106618 w 331350"/>
              <a:gd name="connsiteY139" fmla="*/ 269679 h 507142"/>
              <a:gd name="connsiteX140" fmla="*/ 45992 w 331350"/>
              <a:gd name="connsiteY140" fmla="*/ 233094 h 507142"/>
              <a:gd name="connsiteX141" fmla="*/ 113934 w 331350"/>
              <a:gd name="connsiteY141" fmla="*/ 199646 h 507142"/>
              <a:gd name="connsiteX142" fmla="*/ 142156 w 331350"/>
              <a:gd name="connsiteY142" fmla="*/ 215325 h 507142"/>
              <a:gd name="connsiteX143" fmla="*/ 190239 w 331350"/>
              <a:gd name="connsiteY143" fmla="*/ 199646 h 507142"/>
              <a:gd name="connsiteX144" fmla="*/ 190239 w 331350"/>
              <a:gd name="connsiteY144" fmla="*/ 233094 h 507142"/>
              <a:gd name="connsiteX145" fmla="*/ 142156 w 331350"/>
              <a:gd name="connsiteY145" fmla="*/ 247728 h 507142"/>
              <a:gd name="connsiteX146" fmla="*/ 113934 w 331350"/>
              <a:gd name="connsiteY146" fmla="*/ 233094 h 507142"/>
              <a:gd name="connsiteX147" fmla="*/ 320897 w 331350"/>
              <a:gd name="connsiteY147" fmla="*/ 197556 h 507142"/>
              <a:gd name="connsiteX148" fmla="*/ 320897 w 331350"/>
              <a:gd name="connsiteY148" fmla="*/ 229959 h 507142"/>
              <a:gd name="connsiteX149" fmla="*/ 308354 w 331350"/>
              <a:gd name="connsiteY149" fmla="*/ 235186 h 507142"/>
              <a:gd name="connsiteX150" fmla="*/ 308354 w 331350"/>
              <a:gd name="connsiteY150" fmla="*/ 202782 h 507142"/>
              <a:gd name="connsiteX151" fmla="*/ 0 w 331350"/>
              <a:gd name="connsiteY151" fmla="*/ 174560 h 507142"/>
              <a:gd name="connsiteX152" fmla="*/ 35539 w 331350"/>
              <a:gd name="connsiteY152" fmla="*/ 195465 h 507142"/>
              <a:gd name="connsiteX153" fmla="*/ 35539 w 331350"/>
              <a:gd name="connsiteY153" fmla="*/ 227869 h 507142"/>
              <a:gd name="connsiteX154" fmla="*/ 0 w 331350"/>
              <a:gd name="connsiteY154" fmla="*/ 208009 h 507142"/>
              <a:gd name="connsiteX155" fmla="*/ 295811 w 331350"/>
              <a:gd name="connsiteY155" fmla="*/ 162016 h 507142"/>
              <a:gd name="connsiteX156" fmla="*/ 295811 w 331350"/>
              <a:gd name="connsiteY156" fmla="*/ 195464 h 507142"/>
              <a:gd name="connsiteX157" fmla="*/ 199646 w 331350"/>
              <a:gd name="connsiteY157" fmla="*/ 227868 h 507142"/>
              <a:gd name="connsiteX158" fmla="*/ 199646 w 331350"/>
              <a:gd name="connsiteY158" fmla="*/ 195464 h 507142"/>
              <a:gd name="connsiteX159" fmla="*/ 45992 w 331350"/>
              <a:gd name="connsiteY159" fmla="*/ 157835 h 507142"/>
              <a:gd name="connsiteX160" fmla="*/ 106618 w 331350"/>
              <a:gd name="connsiteY160" fmla="*/ 192329 h 507142"/>
              <a:gd name="connsiteX161" fmla="*/ 106618 w 331350"/>
              <a:gd name="connsiteY161" fmla="*/ 224732 h 507142"/>
              <a:gd name="connsiteX162" fmla="*/ 45992 w 331350"/>
              <a:gd name="connsiteY162" fmla="*/ 190238 h 507142"/>
              <a:gd name="connsiteX163" fmla="*/ 320897 w 331350"/>
              <a:gd name="connsiteY163" fmla="*/ 154700 h 507142"/>
              <a:gd name="connsiteX164" fmla="*/ 320897 w 331350"/>
              <a:gd name="connsiteY164" fmla="*/ 187103 h 507142"/>
              <a:gd name="connsiteX165" fmla="*/ 308354 w 331350"/>
              <a:gd name="connsiteY165" fmla="*/ 192330 h 507142"/>
              <a:gd name="connsiteX166" fmla="*/ 308354 w 331350"/>
              <a:gd name="connsiteY166" fmla="*/ 159926 h 507142"/>
              <a:gd name="connsiteX167" fmla="*/ 113934 w 331350"/>
              <a:gd name="connsiteY167" fmla="*/ 149473 h 507142"/>
              <a:gd name="connsiteX168" fmla="*/ 142156 w 331350"/>
              <a:gd name="connsiteY168" fmla="*/ 167242 h 507142"/>
              <a:gd name="connsiteX169" fmla="*/ 190239 w 331350"/>
              <a:gd name="connsiteY169" fmla="*/ 149473 h 507142"/>
              <a:gd name="connsiteX170" fmla="*/ 190239 w 331350"/>
              <a:gd name="connsiteY170" fmla="*/ 182921 h 507142"/>
              <a:gd name="connsiteX171" fmla="*/ 142156 w 331350"/>
              <a:gd name="connsiteY171" fmla="*/ 199646 h 507142"/>
              <a:gd name="connsiteX172" fmla="*/ 113934 w 331350"/>
              <a:gd name="connsiteY172" fmla="*/ 182921 h 507142"/>
              <a:gd name="connsiteX173" fmla="*/ 0 w 331350"/>
              <a:gd name="connsiteY173" fmla="*/ 129613 h 507142"/>
              <a:gd name="connsiteX174" fmla="*/ 35539 w 331350"/>
              <a:gd name="connsiteY174" fmla="*/ 149473 h 507142"/>
              <a:gd name="connsiteX175" fmla="*/ 35539 w 331350"/>
              <a:gd name="connsiteY175" fmla="*/ 182922 h 507142"/>
              <a:gd name="connsiteX176" fmla="*/ 0 w 331350"/>
              <a:gd name="connsiteY176" fmla="*/ 162016 h 507142"/>
              <a:gd name="connsiteX177" fmla="*/ 295811 w 331350"/>
              <a:gd name="connsiteY177" fmla="*/ 114979 h 507142"/>
              <a:gd name="connsiteX178" fmla="*/ 295811 w 331350"/>
              <a:gd name="connsiteY178" fmla="*/ 145292 h 507142"/>
              <a:gd name="connsiteX179" fmla="*/ 199646 w 331350"/>
              <a:gd name="connsiteY179" fmla="*/ 179786 h 507142"/>
              <a:gd name="connsiteX180" fmla="*/ 199646 w 331350"/>
              <a:gd name="connsiteY180" fmla="*/ 147382 h 507142"/>
              <a:gd name="connsiteX181" fmla="*/ 45992 w 331350"/>
              <a:gd name="connsiteY181" fmla="*/ 107663 h 507142"/>
              <a:gd name="connsiteX182" fmla="*/ 106618 w 331350"/>
              <a:gd name="connsiteY182" fmla="*/ 145292 h 507142"/>
              <a:gd name="connsiteX183" fmla="*/ 106618 w 331350"/>
              <a:gd name="connsiteY183" fmla="*/ 177696 h 507142"/>
              <a:gd name="connsiteX184" fmla="*/ 45992 w 331350"/>
              <a:gd name="connsiteY184" fmla="*/ 140066 h 507142"/>
              <a:gd name="connsiteX185" fmla="*/ 320897 w 331350"/>
              <a:gd name="connsiteY185" fmla="*/ 104527 h 507142"/>
              <a:gd name="connsiteX186" fmla="*/ 320897 w 331350"/>
              <a:gd name="connsiteY186" fmla="*/ 136930 h 507142"/>
              <a:gd name="connsiteX187" fmla="*/ 308354 w 331350"/>
              <a:gd name="connsiteY187" fmla="*/ 142157 h 507142"/>
              <a:gd name="connsiteX188" fmla="*/ 308354 w 331350"/>
              <a:gd name="connsiteY188" fmla="*/ 109753 h 507142"/>
              <a:gd name="connsiteX189" fmla="*/ 0 w 331350"/>
              <a:gd name="connsiteY189" fmla="*/ 82576 h 507142"/>
              <a:gd name="connsiteX190" fmla="*/ 35539 w 331350"/>
              <a:gd name="connsiteY190" fmla="*/ 102436 h 507142"/>
              <a:gd name="connsiteX191" fmla="*/ 35539 w 331350"/>
              <a:gd name="connsiteY191" fmla="*/ 134839 h 507142"/>
              <a:gd name="connsiteX192" fmla="*/ 0 w 331350"/>
              <a:gd name="connsiteY192" fmla="*/ 114979 h 507142"/>
              <a:gd name="connsiteX193" fmla="*/ 164239 w 331350"/>
              <a:gd name="connsiteY193" fmla="*/ 12456 h 507142"/>
              <a:gd name="connsiteX194" fmla="*/ 30321 w 331350"/>
              <a:gd name="connsiteY194" fmla="*/ 44842 h 507142"/>
              <a:gd name="connsiteX195" fmla="*/ 27794 w 331350"/>
              <a:gd name="connsiteY195" fmla="*/ 47333 h 507142"/>
              <a:gd name="connsiteX196" fmla="*/ 30321 w 331350"/>
              <a:gd name="connsiteY196" fmla="*/ 49824 h 507142"/>
              <a:gd name="connsiteX197" fmla="*/ 133918 w 331350"/>
              <a:gd name="connsiteY197" fmla="*/ 104631 h 507142"/>
              <a:gd name="connsiteX198" fmla="*/ 149078 w 331350"/>
              <a:gd name="connsiteY198" fmla="*/ 104631 h 507142"/>
              <a:gd name="connsiteX199" fmla="*/ 282996 w 331350"/>
              <a:gd name="connsiteY199" fmla="*/ 62280 h 507142"/>
              <a:gd name="connsiteX200" fmla="*/ 285523 w 331350"/>
              <a:gd name="connsiteY200" fmla="*/ 59789 h 507142"/>
              <a:gd name="connsiteX201" fmla="*/ 282996 w 331350"/>
              <a:gd name="connsiteY201" fmla="*/ 57298 h 507142"/>
              <a:gd name="connsiteX202" fmla="*/ 179399 w 331350"/>
              <a:gd name="connsiteY202" fmla="*/ 12456 h 507142"/>
              <a:gd name="connsiteX203" fmla="*/ 164239 w 331350"/>
              <a:gd name="connsiteY203" fmla="*/ 12456 h 507142"/>
              <a:gd name="connsiteX204" fmla="*/ 166765 w 331350"/>
              <a:gd name="connsiteY204" fmla="*/ 0 h 507142"/>
              <a:gd name="connsiteX205" fmla="*/ 181926 w 331350"/>
              <a:gd name="connsiteY205" fmla="*/ 2491 h 507142"/>
              <a:gd name="connsiteX206" fmla="*/ 308263 w 331350"/>
              <a:gd name="connsiteY206" fmla="*/ 52315 h 507142"/>
              <a:gd name="connsiteX207" fmla="*/ 320897 w 331350"/>
              <a:gd name="connsiteY207" fmla="*/ 72245 h 507142"/>
              <a:gd name="connsiteX208" fmla="*/ 320897 w 331350"/>
              <a:gd name="connsiteY208" fmla="*/ 89684 h 507142"/>
              <a:gd name="connsiteX209" fmla="*/ 141498 w 331350"/>
              <a:gd name="connsiteY209" fmla="*/ 149473 h 507142"/>
              <a:gd name="connsiteX210" fmla="*/ 0 w 331350"/>
              <a:gd name="connsiteY210" fmla="*/ 69754 h 507142"/>
              <a:gd name="connsiteX211" fmla="*/ 0 w 331350"/>
              <a:gd name="connsiteY211" fmla="*/ 54807 h 507142"/>
              <a:gd name="connsiteX212" fmla="*/ 15160 w 331350"/>
              <a:gd name="connsiteY212" fmla="*/ 37368 h 507142"/>
              <a:gd name="connsiteX213" fmla="*/ 166765 w 331350"/>
              <a:gd name="connsiteY213" fmla="*/ 0 h 507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</a:cxnLst>
            <a:rect l="l" t="t" r="r" b="b"/>
            <a:pathLst>
              <a:path w="331350" h="507142">
                <a:moveTo>
                  <a:pt x="222642" y="463053"/>
                </a:moveTo>
                <a:lnTo>
                  <a:pt x="242502" y="475596"/>
                </a:lnTo>
                <a:lnTo>
                  <a:pt x="242502" y="482913"/>
                </a:lnTo>
                <a:lnTo>
                  <a:pt x="252955" y="490230"/>
                </a:lnTo>
                <a:lnTo>
                  <a:pt x="252955" y="495456"/>
                </a:lnTo>
                <a:lnTo>
                  <a:pt x="222642" y="475596"/>
                </a:lnTo>
                <a:close/>
                <a:moveTo>
                  <a:pt x="169382" y="433035"/>
                </a:moveTo>
                <a:cubicBezTo>
                  <a:pt x="169382" y="433035"/>
                  <a:pt x="169382" y="433035"/>
                  <a:pt x="156742" y="438033"/>
                </a:cubicBezTo>
                <a:cubicBezTo>
                  <a:pt x="156742" y="438033"/>
                  <a:pt x="156742" y="438033"/>
                  <a:pt x="156742" y="475515"/>
                </a:cubicBezTo>
                <a:cubicBezTo>
                  <a:pt x="156742" y="475515"/>
                  <a:pt x="156742" y="475515"/>
                  <a:pt x="169382" y="470518"/>
                </a:cubicBezTo>
                <a:close/>
                <a:moveTo>
                  <a:pt x="295811" y="425424"/>
                </a:moveTo>
                <a:lnTo>
                  <a:pt x="318807" y="440058"/>
                </a:lnTo>
                <a:lnTo>
                  <a:pt x="318807" y="448420"/>
                </a:lnTo>
                <a:lnTo>
                  <a:pt x="331350" y="452601"/>
                </a:lnTo>
                <a:lnTo>
                  <a:pt x="331350" y="460963"/>
                </a:lnTo>
                <a:lnTo>
                  <a:pt x="256091" y="498593"/>
                </a:lnTo>
                <a:lnTo>
                  <a:pt x="256091" y="490231"/>
                </a:lnTo>
                <a:lnTo>
                  <a:pt x="245638" y="482914"/>
                </a:lnTo>
                <a:lnTo>
                  <a:pt x="245638" y="473507"/>
                </a:lnTo>
                <a:lnTo>
                  <a:pt x="222642" y="457828"/>
                </a:lnTo>
                <a:close/>
                <a:moveTo>
                  <a:pt x="98596" y="420541"/>
                </a:moveTo>
                <a:cubicBezTo>
                  <a:pt x="98596" y="420541"/>
                  <a:pt x="98596" y="420541"/>
                  <a:pt x="98596" y="453026"/>
                </a:cubicBezTo>
                <a:cubicBezTo>
                  <a:pt x="98596" y="453026"/>
                  <a:pt x="98596" y="453026"/>
                  <a:pt x="108708" y="460522"/>
                </a:cubicBezTo>
                <a:lnTo>
                  <a:pt x="108708" y="428037"/>
                </a:lnTo>
                <a:cubicBezTo>
                  <a:pt x="108708" y="428037"/>
                  <a:pt x="108708" y="428037"/>
                  <a:pt x="98596" y="420541"/>
                </a:cubicBezTo>
                <a:close/>
                <a:moveTo>
                  <a:pt x="324033" y="416016"/>
                </a:moveTo>
                <a:lnTo>
                  <a:pt x="324033" y="430650"/>
                </a:lnTo>
                <a:lnTo>
                  <a:pt x="318807" y="430650"/>
                </a:lnTo>
                <a:lnTo>
                  <a:pt x="303128" y="423333"/>
                </a:lnTo>
                <a:close/>
                <a:moveTo>
                  <a:pt x="190239" y="416016"/>
                </a:moveTo>
                <a:lnTo>
                  <a:pt x="225778" y="450510"/>
                </a:lnTo>
                <a:lnTo>
                  <a:pt x="190239" y="425424"/>
                </a:lnTo>
                <a:close/>
                <a:moveTo>
                  <a:pt x="55618" y="393053"/>
                </a:moveTo>
                <a:cubicBezTo>
                  <a:pt x="55618" y="393053"/>
                  <a:pt x="55618" y="393053"/>
                  <a:pt x="55618" y="425538"/>
                </a:cubicBezTo>
                <a:cubicBezTo>
                  <a:pt x="55618" y="425538"/>
                  <a:pt x="55618" y="425538"/>
                  <a:pt x="65730" y="430536"/>
                </a:cubicBezTo>
                <a:lnTo>
                  <a:pt x="65730" y="398051"/>
                </a:lnTo>
                <a:cubicBezTo>
                  <a:pt x="65730" y="398051"/>
                  <a:pt x="65730" y="398051"/>
                  <a:pt x="55618" y="393053"/>
                </a:cubicBezTo>
                <a:close/>
                <a:moveTo>
                  <a:pt x="281177" y="380477"/>
                </a:moveTo>
                <a:lnTo>
                  <a:pt x="311490" y="412880"/>
                </a:lnTo>
                <a:lnTo>
                  <a:pt x="229959" y="448419"/>
                </a:lnTo>
                <a:lnTo>
                  <a:pt x="192329" y="410790"/>
                </a:lnTo>
                <a:close/>
                <a:moveTo>
                  <a:pt x="113934" y="375251"/>
                </a:moveTo>
                <a:lnTo>
                  <a:pt x="142156" y="390930"/>
                </a:lnTo>
                <a:lnTo>
                  <a:pt x="190239" y="375251"/>
                </a:lnTo>
                <a:lnTo>
                  <a:pt x="190239" y="407654"/>
                </a:lnTo>
                <a:lnTo>
                  <a:pt x="142156" y="423333"/>
                </a:lnTo>
                <a:lnTo>
                  <a:pt x="113934" y="407654"/>
                </a:lnTo>
                <a:close/>
                <a:moveTo>
                  <a:pt x="20225" y="370564"/>
                </a:moveTo>
                <a:cubicBezTo>
                  <a:pt x="20225" y="370564"/>
                  <a:pt x="20225" y="370564"/>
                  <a:pt x="20225" y="403049"/>
                </a:cubicBezTo>
                <a:cubicBezTo>
                  <a:pt x="20225" y="403049"/>
                  <a:pt x="20225" y="403049"/>
                  <a:pt x="27809" y="408046"/>
                </a:cubicBezTo>
                <a:lnTo>
                  <a:pt x="27809" y="375562"/>
                </a:lnTo>
                <a:cubicBezTo>
                  <a:pt x="27809" y="375562"/>
                  <a:pt x="27809" y="375562"/>
                  <a:pt x="20225" y="370564"/>
                </a:cubicBezTo>
                <a:close/>
                <a:moveTo>
                  <a:pt x="320897" y="367934"/>
                </a:moveTo>
                <a:lnTo>
                  <a:pt x="320897" y="410790"/>
                </a:lnTo>
                <a:lnTo>
                  <a:pt x="288494" y="380477"/>
                </a:lnTo>
                <a:lnTo>
                  <a:pt x="295811" y="378387"/>
                </a:lnTo>
                <a:lnTo>
                  <a:pt x="306263" y="373161"/>
                </a:lnTo>
                <a:close/>
                <a:moveTo>
                  <a:pt x="0" y="348074"/>
                </a:moveTo>
                <a:cubicBezTo>
                  <a:pt x="0" y="348074"/>
                  <a:pt x="0" y="348074"/>
                  <a:pt x="141573" y="430536"/>
                </a:cubicBezTo>
                <a:cubicBezTo>
                  <a:pt x="141573" y="430536"/>
                  <a:pt x="141573" y="430536"/>
                  <a:pt x="184551" y="415543"/>
                </a:cubicBezTo>
                <a:lnTo>
                  <a:pt x="184551" y="430536"/>
                </a:lnTo>
                <a:cubicBezTo>
                  <a:pt x="184551" y="430536"/>
                  <a:pt x="184551" y="430536"/>
                  <a:pt x="217416" y="453026"/>
                </a:cubicBezTo>
                <a:cubicBezTo>
                  <a:pt x="217416" y="453026"/>
                  <a:pt x="217416" y="453026"/>
                  <a:pt x="217416" y="483012"/>
                </a:cubicBezTo>
                <a:cubicBezTo>
                  <a:pt x="217416" y="483012"/>
                  <a:pt x="217416" y="483012"/>
                  <a:pt x="154214" y="505501"/>
                </a:cubicBezTo>
                <a:cubicBezTo>
                  <a:pt x="146629" y="508000"/>
                  <a:pt x="136517" y="508000"/>
                  <a:pt x="128933" y="503003"/>
                </a:cubicBezTo>
                <a:cubicBezTo>
                  <a:pt x="128933" y="503003"/>
                  <a:pt x="2528" y="428037"/>
                  <a:pt x="0" y="425538"/>
                </a:cubicBezTo>
                <a:cubicBezTo>
                  <a:pt x="0" y="425538"/>
                  <a:pt x="0" y="425538"/>
                  <a:pt x="0" y="348074"/>
                </a:cubicBezTo>
                <a:close/>
                <a:moveTo>
                  <a:pt x="295811" y="337621"/>
                </a:moveTo>
                <a:lnTo>
                  <a:pt x="295811" y="370025"/>
                </a:lnTo>
                <a:lnTo>
                  <a:pt x="199646" y="403473"/>
                </a:lnTo>
                <a:lnTo>
                  <a:pt x="199646" y="370025"/>
                </a:lnTo>
                <a:close/>
                <a:moveTo>
                  <a:pt x="113934" y="332395"/>
                </a:moveTo>
                <a:lnTo>
                  <a:pt x="142156" y="348074"/>
                </a:lnTo>
                <a:lnTo>
                  <a:pt x="190239" y="332395"/>
                </a:lnTo>
                <a:lnTo>
                  <a:pt x="190239" y="365843"/>
                </a:lnTo>
                <a:lnTo>
                  <a:pt x="142156" y="380477"/>
                </a:lnTo>
                <a:lnTo>
                  <a:pt x="113934" y="365843"/>
                </a:lnTo>
                <a:close/>
                <a:moveTo>
                  <a:pt x="45992" y="332395"/>
                </a:moveTo>
                <a:lnTo>
                  <a:pt x="106618" y="370025"/>
                </a:lnTo>
                <a:lnTo>
                  <a:pt x="106618" y="403473"/>
                </a:lnTo>
                <a:lnTo>
                  <a:pt x="45992" y="365843"/>
                </a:lnTo>
                <a:close/>
                <a:moveTo>
                  <a:pt x="320897" y="330305"/>
                </a:moveTo>
                <a:lnTo>
                  <a:pt x="320897" y="362708"/>
                </a:lnTo>
                <a:lnTo>
                  <a:pt x="308354" y="367935"/>
                </a:lnTo>
                <a:lnTo>
                  <a:pt x="308354" y="335531"/>
                </a:lnTo>
                <a:close/>
                <a:moveTo>
                  <a:pt x="0" y="305218"/>
                </a:moveTo>
                <a:lnTo>
                  <a:pt x="35539" y="328213"/>
                </a:lnTo>
                <a:lnTo>
                  <a:pt x="35539" y="357481"/>
                </a:lnTo>
                <a:lnTo>
                  <a:pt x="0" y="337621"/>
                </a:lnTo>
                <a:close/>
                <a:moveTo>
                  <a:pt x="295811" y="294765"/>
                </a:moveTo>
                <a:lnTo>
                  <a:pt x="295811" y="328213"/>
                </a:lnTo>
                <a:lnTo>
                  <a:pt x="199646" y="360617"/>
                </a:lnTo>
                <a:lnTo>
                  <a:pt x="199646" y="328213"/>
                </a:lnTo>
                <a:close/>
                <a:moveTo>
                  <a:pt x="45992" y="290584"/>
                </a:moveTo>
                <a:lnTo>
                  <a:pt x="106618" y="328213"/>
                </a:lnTo>
                <a:lnTo>
                  <a:pt x="106618" y="357481"/>
                </a:lnTo>
                <a:lnTo>
                  <a:pt x="45992" y="322987"/>
                </a:lnTo>
                <a:close/>
                <a:moveTo>
                  <a:pt x="320897" y="287449"/>
                </a:moveTo>
                <a:lnTo>
                  <a:pt x="320897" y="319852"/>
                </a:lnTo>
                <a:lnTo>
                  <a:pt x="308354" y="325079"/>
                </a:lnTo>
                <a:lnTo>
                  <a:pt x="308354" y="292675"/>
                </a:lnTo>
                <a:close/>
                <a:moveTo>
                  <a:pt x="113934" y="287449"/>
                </a:moveTo>
                <a:lnTo>
                  <a:pt x="142156" y="303128"/>
                </a:lnTo>
                <a:lnTo>
                  <a:pt x="190239" y="287449"/>
                </a:lnTo>
                <a:lnTo>
                  <a:pt x="190239" y="319852"/>
                </a:lnTo>
                <a:lnTo>
                  <a:pt x="142156" y="335531"/>
                </a:lnTo>
                <a:lnTo>
                  <a:pt x="113934" y="319852"/>
                </a:lnTo>
                <a:close/>
                <a:moveTo>
                  <a:pt x="0" y="262362"/>
                </a:moveTo>
                <a:lnTo>
                  <a:pt x="35539" y="282222"/>
                </a:lnTo>
                <a:lnTo>
                  <a:pt x="35539" y="315671"/>
                </a:lnTo>
                <a:lnTo>
                  <a:pt x="0" y="294765"/>
                </a:lnTo>
                <a:close/>
                <a:moveTo>
                  <a:pt x="295811" y="249819"/>
                </a:moveTo>
                <a:lnTo>
                  <a:pt x="295811" y="282222"/>
                </a:lnTo>
                <a:lnTo>
                  <a:pt x="199646" y="315671"/>
                </a:lnTo>
                <a:lnTo>
                  <a:pt x="199646" y="285358"/>
                </a:lnTo>
                <a:close/>
                <a:moveTo>
                  <a:pt x="45992" y="245638"/>
                </a:moveTo>
                <a:lnTo>
                  <a:pt x="106618" y="282222"/>
                </a:lnTo>
                <a:lnTo>
                  <a:pt x="106618" y="315671"/>
                </a:lnTo>
                <a:lnTo>
                  <a:pt x="45992" y="278041"/>
                </a:lnTo>
                <a:close/>
                <a:moveTo>
                  <a:pt x="320897" y="242502"/>
                </a:moveTo>
                <a:lnTo>
                  <a:pt x="320897" y="274905"/>
                </a:lnTo>
                <a:lnTo>
                  <a:pt x="308354" y="280132"/>
                </a:lnTo>
                <a:lnTo>
                  <a:pt x="308354" y="247728"/>
                </a:lnTo>
                <a:close/>
                <a:moveTo>
                  <a:pt x="190239" y="242502"/>
                </a:moveTo>
                <a:lnTo>
                  <a:pt x="190239" y="274905"/>
                </a:lnTo>
                <a:lnTo>
                  <a:pt x="142156" y="292675"/>
                </a:lnTo>
                <a:lnTo>
                  <a:pt x="113934" y="278041"/>
                </a:lnTo>
                <a:lnTo>
                  <a:pt x="113934" y="245638"/>
                </a:lnTo>
                <a:lnTo>
                  <a:pt x="142156" y="260271"/>
                </a:lnTo>
                <a:close/>
                <a:moveTo>
                  <a:pt x="0" y="217416"/>
                </a:moveTo>
                <a:lnTo>
                  <a:pt x="35539" y="240412"/>
                </a:lnTo>
                <a:lnTo>
                  <a:pt x="35539" y="272815"/>
                </a:lnTo>
                <a:lnTo>
                  <a:pt x="0" y="249819"/>
                </a:lnTo>
                <a:close/>
                <a:moveTo>
                  <a:pt x="295811" y="208008"/>
                </a:moveTo>
                <a:lnTo>
                  <a:pt x="295811" y="240411"/>
                </a:lnTo>
                <a:lnTo>
                  <a:pt x="199646" y="272815"/>
                </a:lnTo>
                <a:lnTo>
                  <a:pt x="199646" y="240411"/>
                </a:lnTo>
                <a:close/>
                <a:moveTo>
                  <a:pt x="45992" y="202782"/>
                </a:moveTo>
                <a:lnTo>
                  <a:pt x="106618" y="237276"/>
                </a:lnTo>
                <a:lnTo>
                  <a:pt x="106618" y="269679"/>
                </a:lnTo>
                <a:lnTo>
                  <a:pt x="45992" y="233094"/>
                </a:lnTo>
                <a:close/>
                <a:moveTo>
                  <a:pt x="113934" y="199646"/>
                </a:moveTo>
                <a:lnTo>
                  <a:pt x="142156" y="215325"/>
                </a:lnTo>
                <a:lnTo>
                  <a:pt x="190239" y="199646"/>
                </a:lnTo>
                <a:lnTo>
                  <a:pt x="190239" y="233094"/>
                </a:lnTo>
                <a:lnTo>
                  <a:pt x="142156" y="247728"/>
                </a:lnTo>
                <a:lnTo>
                  <a:pt x="113934" y="233094"/>
                </a:lnTo>
                <a:close/>
                <a:moveTo>
                  <a:pt x="320897" y="197556"/>
                </a:moveTo>
                <a:lnTo>
                  <a:pt x="320897" y="229959"/>
                </a:lnTo>
                <a:lnTo>
                  <a:pt x="308354" y="235186"/>
                </a:lnTo>
                <a:lnTo>
                  <a:pt x="308354" y="202782"/>
                </a:lnTo>
                <a:close/>
                <a:moveTo>
                  <a:pt x="0" y="174560"/>
                </a:moveTo>
                <a:lnTo>
                  <a:pt x="35539" y="195465"/>
                </a:lnTo>
                <a:lnTo>
                  <a:pt x="35539" y="227869"/>
                </a:lnTo>
                <a:lnTo>
                  <a:pt x="0" y="208009"/>
                </a:lnTo>
                <a:close/>
                <a:moveTo>
                  <a:pt x="295811" y="162016"/>
                </a:moveTo>
                <a:lnTo>
                  <a:pt x="295811" y="195464"/>
                </a:lnTo>
                <a:lnTo>
                  <a:pt x="199646" y="227868"/>
                </a:lnTo>
                <a:lnTo>
                  <a:pt x="199646" y="195464"/>
                </a:lnTo>
                <a:close/>
                <a:moveTo>
                  <a:pt x="45992" y="157835"/>
                </a:moveTo>
                <a:lnTo>
                  <a:pt x="106618" y="192329"/>
                </a:lnTo>
                <a:lnTo>
                  <a:pt x="106618" y="224732"/>
                </a:lnTo>
                <a:lnTo>
                  <a:pt x="45992" y="190238"/>
                </a:lnTo>
                <a:close/>
                <a:moveTo>
                  <a:pt x="320897" y="154700"/>
                </a:moveTo>
                <a:lnTo>
                  <a:pt x="320897" y="187103"/>
                </a:lnTo>
                <a:lnTo>
                  <a:pt x="308354" y="192330"/>
                </a:lnTo>
                <a:lnTo>
                  <a:pt x="308354" y="159926"/>
                </a:lnTo>
                <a:close/>
                <a:moveTo>
                  <a:pt x="113934" y="149473"/>
                </a:moveTo>
                <a:lnTo>
                  <a:pt x="142156" y="167242"/>
                </a:lnTo>
                <a:lnTo>
                  <a:pt x="190239" y="149473"/>
                </a:lnTo>
                <a:lnTo>
                  <a:pt x="190239" y="182921"/>
                </a:lnTo>
                <a:lnTo>
                  <a:pt x="142156" y="199646"/>
                </a:lnTo>
                <a:lnTo>
                  <a:pt x="113934" y="182921"/>
                </a:lnTo>
                <a:close/>
                <a:moveTo>
                  <a:pt x="0" y="129613"/>
                </a:moveTo>
                <a:lnTo>
                  <a:pt x="35539" y="149473"/>
                </a:lnTo>
                <a:lnTo>
                  <a:pt x="35539" y="182922"/>
                </a:lnTo>
                <a:lnTo>
                  <a:pt x="0" y="162016"/>
                </a:lnTo>
                <a:close/>
                <a:moveTo>
                  <a:pt x="295811" y="114979"/>
                </a:moveTo>
                <a:lnTo>
                  <a:pt x="295811" y="145292"/>
                </a:lnTo>
                <a:lnTo>
                  <a:pt x="199646" y="179786"/>
                </a:lnTo>
                <a:lnTo>
                  <a:pt x="199646" y="147382"/>
                </a:lnTo>
                <a:close/>
                <a:moveTo>
                  <a:pt x="45992" y="107663"/>
                </a:moveTo>
                <a:lnTo>
                  <a:pt x="106618" y="145292"/>
                </a:lnTo>
                <a:lnTo>
                  <a:pt x="106618" y="177696"/>
                </a:lnTo>
                <a:lnTo>
                  <a:pt x="45992" y="140066"/>
                </a:lnTo>
                <a:close/>
                <a:moveTo>
                  <a:pt x="320897" y="104527"/>
                </a:moveTo>
                <a:lnTo>
                  <a:pt x="320897" y="136930"/>
                </a:lnTo>
                <a:lnTo>
                  <a:pt x="308354" y="142157"/>
                </a:lnTo>
                <a:lnTo>
                  <a:pt x="308354" y="109753"/>
                </a:lnTo>
                <a:close/>
                <a:moveTo>
                  <a:pt x="0" y="82576"/>
                </a:moveTo>
                <a:lnTo>
                  <a:pt x="35539" y="102436"/>
                </a:lnTo>
                <a:lnTo>
                  <a:pt x="35539" y="134839"/>
                </a:lnTo>
                <a:lnTo>
                  <a:pt x="0" y="114979"/>
                </a:lnTo>
                <a:close/>
                <a:moveTo>
                  <a:pt x="164239" y="12456"/>
                </a:moveTo>
                <a:cubicBezTo>
                  <a:pt x="164239" y="12456"/>
                  <a:pt x="164239" y="12456"/>
                  <a:pt x="30321" y="44842"/>
                </a:cubicBezTo>
                <a:cubicBezTo>
                  <a:pt x="30321" y="44842"/>
                  <a:pt x="27794" y="47333"/>
                  <a:pt x="27794" y="47333"/>
                </a:cubicBezTo>
                <a:cubicBezTo>
                  <a:pt x="27794" y="49824"/>
                  <a:pt x="27794" y="49824"/>
                  <a:pt x="30321" y="49824"/>
                </a:cubicBezTo>
                <a:cubicBezTo>
                  <a:pt x="30321" y="49824"/>
                  <a:pt x="30321" y="49824"/>
                  <a:pt x="133918" y="104631"/>
                </a:cubicBezTo>
                <a:cubicBezTo>
                  <a:pt x="138971" y="107122"/>
                  <a:pt x="144025" y="107122"/>
                  <a:pt x="149078" y="104631"/>
                </a:cubicBezTo>
                <a:cubicBezTo>
                  <a:pt x="149078" y="104631"/>
                  <a:pt x="149078" y="104631"/>
                  <a:pt x="282996" y="62280"/>
                </a:cubicBezTo>
                <a:cubicBezTo>
                  <a:pt x="285523" y="59789"/>
                  <a:pt x="285523" y="59789"/>
                  <a:pt x="285523" y="59789"/>
                </a:cubicBezTo>
                <a:cubicBezTo>
                  <a:pt x="285523" y="57298"/>
                  <a:pt x="285523" y="57298"/>
                  <a:pt x="282996" y="57298"/>
                </a:cubicBezTo>
                <a:cubicBezTo>
                  <a:pt x="282996" y="57298"/>
                  <a:pt x="282996" y="57298"/>
                  <a:pt x="179399" y="12456"/>
                </a:cubicBezTo>
                <a:cubicBezTo>
                  <a:pt x="174346" y="9965"/>
                  <a:pt x="169292" y="9965"/>
                  <a:pt x="164239" y="12456"/>
                </a:cubicBezTo>
                <a:close/>
                <a:moveTo>
                  <a:pt x="166765" y="0"/>
                </a:moveTo>
                <a:cubicBezTo>
                  <a:pt x="171819" y="0"/>
                  <a:pt x="176872" y="0"/>
                  <a:pt x="181926" y="2491"/>
                </a:cubicBezTo>
                <a:cubicBezTo>
                  <a:pt x="181926" y="2491"/>
                  <a:pt x="181926" y="2491"/>
                  <a:pt x="308263" y="52315"/>
                </a:cubicBezTo>
                <a:cubicBezTo>
                  <a:pt x="315843" y="54807"/>
                  <a:pt x="320897" y="62280"/>
                  <a:pt x="320897" y="72245"/>
                </a:cubicBezTo>
                <a:cubicBezTo>
                  <a:pt x="320897" y="72245"/>
                  <a:pt x="320897" y="72245"/>
                  <a:pt x="320897" y="89684"/>
                </a:cubicBezTo>
                <a:lnTo>
                  <a:pt x="141498" y="149473"/>
                </a:lnTo>
                <a:cubicBezTo>
                  <a:pt x="141498" y="149473"/>
                  <a:pt x="141498" y="149473"/>
                  <a:pt x="0" y="69754"/>
                </a:cubicBezTo>
                <a:cubicBezTo>
                  <a:pt x="0" y="69754"/>
                  <a:pt x="0" y="69754"/>
                  <a:pt x="0" y="54807"/>
                </a:cubicBezTo>
                <a:cubicBezTo>
                  <a:pt x="0" y="47333"/>
                  <a:pt x="7580" y="39859"/>
                  <a:pt x="15160" y="37368"/>
                </a:cubicBezTo>
                <a:cubicBezTo>
                  <a:pt x="15160" y="37368"/>
                  <a:pt x="15160" y="37368"/>
                  <a:pt x="1667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948096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ṡľïḑè">
            <a:extLst>
              <a:ext uri="{FF2B5EF4-FFF2-40B4-BE49-F238E27FC236}">
                <a16:creationId xmlns:a16="http://schemas.microsoft.com/office/drawing/2014/main" id="{48F70259-7598-4270-874A-6F50772D10F6}"/>
              </a:ext>
            </a:extLst>
          </p:cNvPr>
          <p:cNvSpPr txBox="1"/>
          <p:nvPr/>
        </p:nvSpPr>
        <p:spPr bwMode="auto">
          <a:xfrm>
            <a:off x="3510784" y="1780800"/>
            <a:ext cx="8009703" cy="4003616"/>
          </a:xfrm>
          <a:prstGeom prst="rect">
            <a:avLst/>
          </a:prstGeom>
          <a:noFill/>
        </p:spPr>
        <p:txBody>
          <a:bodyPr wrap="square" tIns="0" anchor="t">
            <a:noAutofit/>
          </a:bodyPr>
          <a:lstStyle>
            <a:defPPr>
              <a:defRPr lang="zh-CN"/>
            </a:defPPr>
            <a:lvl1pPr>
              <a:defRPr sz="1600" b="1"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选题背景和研究意义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研究思路与研究方法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关键技术与实践难点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研究成果与应用前景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论文总结与展望</a:t>
            </a:r>
            <a:endParaRPr lang="en-US" altLang="zh-CN" b="0" dirty="0">
              <a:latin typeface="+mn-lt"/>
              <a:ea typeface="+mn-ea"/>
              <a:sym typeface="+mn-lt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A1FB18E-FA01-4588-BEF9-FB96A98A84D4}"/>
              </a:ext>
            </a:extLst>
          </p:cNvPr>
          <p:cNvCxnSpPr>
            <a:cxnSpLocks/>
          </p:cNvCxnSpPr>
          <p:nvPr/>
        </p:nvCxnSpPr>
        <p:spPr>
          <a:xfrm>
            <a:off x="3380411" y="1780800"/>
            <a:ext cx="0" cy="4003616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išľïḋé">
            <a:extLst>
              <a:ext uri="{FF2B5EF4-FFF2-40B4-BE49-F238E27FC236}">
                <a16:creationId xmlns:a16="http://schemas.microsoft.com/office/drawing/2014/main" id="{0DB1D0A1-2667-455C-9387-D7ABF0A00B8C}"/>
              </a:ext>
            </a:extLst>
          </p:cNvPr>
          <p:cNvSpPr txBox="1"/>
          <p:nvPr/>
        </p:nvSpPr>
        <p:spPr>
          <a:xfrm>
            <a:off x="757282" y="1700808"/>
            <a:ext cx="26230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>
                <a:solidFill>
                  <a:schemeClr val="accent1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10" name="poetry_91022">
            <a:extLst>
              <a:ext uri="{FF2B5EF4-FFF2-40B4-BE49-F238E27FC236}">
                <a16:creationId xmlns:a16="http://schemas.microsoft.com/office/drawing/2014/main" id="{ADAD6BE3-DC11-4582-9F68-50D831ADD001}"/>
              </a:ext>
            </a:extLst>
          </p:cNvPr>
          <p:cNvSpPr>
            <a:spLocks noChangeAspect="1"/>
          </p:cNvSpPr>
          <p:nvPr/>
        </p:nvSpPr>
        <p:spPr bwMode="auto">
          <a:xfrm>
            <a:off x="2379533" y="4867348"/>
            <a:ext cx="870506" cy="915667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0925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61" name="ïŝľíḓè">
            <a:extLst>
              <a:ext uri="{FF2B5EF4-FFF2-40B4-BE49-F238E27FC236}">
                <a16:creationId xmlns:a16="http://schemas.microsoft.com/office/drawing/2014/main" id="{E4566EC9-A991-4253-AD93-8E9B49D5E50D}"/>
              </a:ext>
            </a:extLst>
          </p:cNvPr>
          <p:cNvSpPr/>
          <p:nvPr/>
        </p:nvSpPr>
        <p:spPr bwMode="auto">
          <a:xfrm>
            <a:off x="1855040" y="4574277"/>
            <a:ext cx="63048" cy="21673"/>
          </a:xfrm>
          <a:custGeom>
            <a:avLst/>
            <a:gdLst>
              <a:gd name="T0" fmla="*/ 38 w 46"/>
              <a:gd name="T1" fmla="*/ 0 h 16"/>
              <a:gd name="T2" fmla="*/ 8 w 46"/>
              <a:gd name="T3" fmla="*/ 0 h 16"/>
              <a:gd name="T4" fmla="*/ 0 w 46"/>
              <a:gd name="T5" fmla="*/ 8 h 16"/>
              <a:gd name="T6" fmla="*/ 0 w 46"/>
              <a:gd name="T7" fmla="*/ 16 h 16"/>
              <a:gd name="T8" fmla="*/ 46 w 46"/>
              <a:gd name="T9" fmla="*/ 16 h 16"/>
              <a:gd name="T10" fmla="*/ 46 w 46"/>
              <a:gd name="T11" fmla="*/ 8 h 16"/>
              <a:gd name="T12" fmla="*/ 38 w 46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îṣľîḑè">
            <a:extLst>
              <a:ext uri="{FF2B5EF4-FFF2-40B4-BE49-F238E27FC236}">
                <a16:creationId xmlns:a16="http://schemas.microsoft.com/office/drawing/2014/main" id="{54D91752-6162-47D2-947A-B9800DB165FC}"/>
              </a:ext>
            </a:extLst>
          </p:cNvPr>
          <p:cNvSpPr/>
          <p:nvPr/>
        </p:nvSpPr>
        <p:spPr bwMode="auto">
          <a:xfrm>
            <a:off x="1926954" y="4574277"/>
            <a:ext cx="61078" cy="21673"/>
          </a:xfrm>
          <a:custGeom>
            <a:avLst/>
            <a:gdLst>
              <a:gd name="T0" fmla="*/ 38 w 45"/>
              <a:gd name="T1" fmla="*/ 0 h 16"/>
              <a:gd name="T2" fmla="*/ 8 w 45"/>
              <a:gd name="T3" fmla="*/ 0 h 16"/>
              <a:gd name="T4" fmla="*/ 0 w 45"/>
              <a:gd name="T5" fmla="*/ 8 h 16"/>
              <a:gd name="T6" fmla="*/ 0 w 45"/>
              <a:gd name="T7" fmla="*/ 16 h 16"/>
              <a:gd name="T8" fmla="*/ 45 w 45"/>
              <a:gd name="T9" fmla="*/ 16 h 16"/>
              <a:gd name="T10" fmla="*/ 45 w 45"/>
              <a:gd name="T11" fmla="*/ 8 h 16"/>
              <a:gd name="T12" fmla="*/ 38 w 45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ïṣ1ïďê">
            <a:extLst>
              <a:ext uri="{FF2B5EF4-FFF2-40B4-BE49-F238E27FC236}">
                <a16:creationId xmlns:a16="http://schemas.microsoft.com/office/drawing/2014/main" id="{9891474D-4B0D-4B15-9326-5CDDF0FB4174}"/>
              </a:ext>
            </a:extLst>
          </p:cNvPr>
          <p:cNvSpPr/>
          <p:nvPr/>
        </p:nvSpPr>
        <p:spPr bwMode="auto">
          <a:xfrm>
            <a:off x="1998869" y="4574277"/>
            <a:ext cx="61078" cy="21673"/>
          </a:xfrm>
          <a:custGeom>
            <a:avLst/>
            <a:gdLst>
              <a:gd name="T0" fmla="*/ 37 w 45"/>
              <a:gd name="T1" fmla="*/ 0 h 16"/>
              <a:gd name="T2" fmla="*/ 7 w 45"/>
              <a:gd name="T3" fmla="*/ 0 h 16"/>
              <a:gd name="T4" fmla="*/ 0 w 45"/>
              <a:gd name="T5" fmla="*/ 8 h 16"/>
              <a:gd name="T6" fmla="*/ 0 w 45"/>
              <a:gd name="T7" fmla="*/ 16 h 16"/>
              <a:gd name="T8" fmla="*/ 45 w 45"/>
              <a:gd name="T9" fmla="*/ 16 h 16"/>
              <a:gd name="T10" fmla="*/ 45 w 45"/>
              <a:gd name="T11" fmla="*/ 8 h 16"/>
              <a:gd name="T12" fmla="*/ 37 w 45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16">
                <a:moveTo>
                  <a:pt x="37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4"/>
                  <a:pt x="42" y="0"/>
                  <a:pt x="37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ïsļíďê">
            <a:extLst>
              <a:ext uri="{FF2B5EF4-FFF2-40B4-BE49-F238E27FC236}">
                <a16:creationId xmlns:a16="http://schemas.microsoft.com/office/drawing/2014/main" id="{74E035EE-7A36-404D-A7F4-CE306EAD6441}"/>
              </a:ext>
            </a:extLst>
          </p:cNvPr>
          <p:cNvSpPr/>
          <p:nvPr/>
        </p:nvSpPr>
        <p:spPr bwMode="auto">
          <a:xfrm>
            <a:off x="2068814" y="4574277"/>
            <a:ext cx="62063" cy="21673"/>
          </a:xfrm>
          <a:custGeom>
            <a:avLst/>
            <a:gdLst>
              <a:gd name="T0" fmla="*/ 38 w 46"/>
              <a:gd name="T1" fmla="*/ 0 h 16"/>
              <a:gd name="T2" fmla="*/ 8 w 46"/>
              <a:gd name="T3" fmla="*/ 0 h 16"/>
              <a:gd name="T4" fmla="*/ 0 w 46"/>
              <a:gd name="T5" fmla="*/ 8 h 16"/>
              <a:gd name="T6" fmla="*/ 0 w 46"/>
              <a:gd name="T7" fmla="*/ 16 h 16"/>
              <a:gd name="T8" fmla="*/ 46 w 46"/>
              <a:gd name="T9" fmla="*/ 16 h 16"/>
              <a:gd name="T10" fmla="*/ 46 w 46"/>
              <a:gd name="T11" fmla="*/ 8 h 16"/>
              <a:gd name="T12" fmla="*/ 38 w 46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iṡḷîḑè">
            <a:extLst>
              <a:ext uri="{FF2B5EF4-FFF2-40B4-BE49-F238E27FC236}">
                <a16:creationId xmlns:a16="http://schemas.microsoft.com/office/drawing/2014/main" id="{101FD4EC-6CA1-4704-9A2B-406764E8469D}"/>
              </a:ext>
            </a:extLst>
          </p:cNvPr>
          <p:cNvSpPr/>
          <p:nvPr/>
        </p:nvSpPr>
        <p:spPr bwMode="auto">
          <a:xfrm>
            <a:off x="2140728" y="4574277"/>
            <a:ext cx="62063" cy="21673"/>
          </a:xfrm>
          <a:custGeom>
            <a:avLst/>
            <a:gdLst>
              <a:gd name="T0" fmla="*/ 38 w 46"/>
              <a:gd name="T1" fmla="*/ 0 h 16"/>
              <a:gd name="T2" fmla="*/ 8 w 46"/>
              <a:gd name="T3" fmla="*/ 0 h 16"/>
              <a:gd name="T4" fmla="*/ 0 w 46"/>
              <a:gd name="T5" fmla="*/ 8 h 16"/>
              <a:gd name="T6" fmla="*/ 0 w 46"/>
              <a:gd name="T7" fmla="*/ 16 h 16"/>
              <a:gd name="T8" fmla="*/ 46 w 46"/>
              <a:gd name="T9" fmla="*/ 16 h 16"/>
              <a:gd name="T10" fmla="*/ 46 w 46"/>
              <a:gd name="T11" fmla="*/ 8 h 16"/>
              <a:gd name="T12" fmla="*/ 38 w 46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ïṡlïḋè">
            <a:extLst>
              <a:ext uri="{FF2B5EF4-FFF2-40B4-BE49-F238E27FC236}">
                <a16:creationId xmlns:a16="http://schemas.microsoft.com/office/drawing/2014/main" id="{7882AF53-A44A-4637-8647-3EBF1DBAD516}"/>
              </a:ext>
            </a:extLst>
          </p:cNvPr>
          <p:cNvSpPr/>
          <p:nvPr/>
        </p:nvSpPr>
        <p:spPr bwMode="auto">
          <a:xfrm>
            <a:off x="2212643" y="4574277"/>
            <a:ext cx="60093" cy="21673"/>
          </a:xfrm>
          <a:custGeom>
            <a:avLst/>
            <a:gdLst>
              <a:gd name="T0" fmla="*/ 38 w 45"/>
              <a:gd name="T1" fmla="*/ 0 h 16"/>
              <a:gd name="T2" fmla="*/ 8 w 45"/>
              <a:gd name="T3" fmla="*/ 0 h 16"/>
              <a:gd name="T4" fmla="*/ 0 w 45"/>
              <a:gd name="T5" fmla="*/ 8 h 16"/>
              <a:gd name="T6" fmla="*/ 0 w 45"/>
              <a:gd name="T7" fmla="*/ 16 h 16"/>
              <a:gd name="T8" fmla="*/ 45 w 45"/>
              <a:gd name="T9" fmla="*/ 16 h 16"/>
              <a:gd name="T10" fmla="*/ 45 w 45"/>
              <a:gd name="T11" fmla="*/ 8 h 16"/>
              <a:gd name="T12" fmla="*/ 38 w 45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iŝḷïḋê">
            <a:extLst>
              <a:ext uri="{FF2B5EF4-FFF2-40B4-BE49-F238E27FC236}">
                <a16:creationId xmlns:a16="http://schemas.microsoft.com/office/drawing/2014/main" id="{0692A6DD-9AF8-4EA8-A102-F5D13563411C}"/>
              </a:ext>
            </a:extLst>
          </p:cNvPr>
          <p:cNvSpPr/>
          <p:nvPr/>
        </p:nvSpPr>
        <p:spPr bwMode="auto">
          <a:xfrm>
            <a:off x="2283572" y="4574277"/>
            <a:ext cx="61078" cy="21673"/>
          </a:xfrm>
          <a:custGeom>
            <a:avLst/>
            <a:gdLst>
              <a:gd name="T0" fmla="*/ 37 w 45"/>
              <a:gd name="T1" fmla="*/ 0 h 16"/>
              <a:gd name="T2" fmla="*/ 8 w 45"/>
              <a:gd name="T3" fmla="*/ 0 h 16"/>
              <a:gd name="T4" fmla="*/ 0 w 45"/>
              <a:gd name="T5" fmla="*/ 8 h 16"/>
              <a:gd name="T6" fmla="*/ 0 w 45"/>
              <a:gd name="T7" fmla="*/ 16 h 16"/>
              <a:gd name="T8" fmla="*/ 45 w 45"/>
              <a:gd name="T9" fmla="*/ 16 h 16"/>
              <a:gd name="T10" fmla="*/ 45 w 45"/>
              <a:gd name="T11" fmla="*/ 8 h 16"/>
              <a:gd name="T12" fmla="*/ 37 w 45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16">
                <a:moveTo>
                  <a:pt x="37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4"/>
                  <a:pt x="42" y="0"/>
                  <a:pt x="37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ïŝ1ïdê">
            <a:extLst>
              <a:ext uri="{FF2B5EF4-FFF2-40B4-BE49-F238E27FC236}">
                <a16:creationId xmlns:a16="http://schemas.microsoft.com/office/drawing/2014/main" id="{9693B49F-2E41-4D0C-9F14-B55D0C6A1B35}"/>
              </a:ext>
            </a:extLst>
          </p:cNvPr>
          <p:cNvSpPr/>
          <p:nvPr/>
        </p:nvSpPr>
        <p:spPr bwMode="auto">
          <a:xfrm>
            <a:off x="2354502" y="4574277"/>
            <a:ext cx="62063" cy="21673"/>
          </a:xfrm>
          <a:custGeom>
            <a:avLst/>
            <a:gdLst>
              <a:gd name="T0" fmla="*/ 38 w 46"/>
              <a:gd name="T1" fmla="*/ 0 h 16"/>
              <a:gd name="T2" fmla="*/ 8 w 46"/>
              <a:gd name="T3" fmla="*/ 0 h 16"/>
              <a:gd name="T4" fmla="*/ 0 w 46"/>
              <a:gd name="T5" fmla="*/ 8 h 16"/>
              <a:gd name="T6" fmla="*/ 0 w 46"/>
              <a:gd name="T7" fmla="*/ 16 h 16"/>
              <a:gd name="T8" fmla="*/ 46 w 46"/>
              <a:gd name="T9" fmla="*/ 16 h 16"/>
              <a:gd name="T10" fmla="*/ 46 w 46"/>
              <a:gd name="T11" fmla="*/ 8 h 16"/>
              <a:gd name="T12" fmla="*/ 38 w 46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4"/>
                  <a:pt x="43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îṡľîḑê">
            <a:extLst>
              <a:ext uri="{FF2B5EF4-FFF2-40B4-BE49-F238E27FC236}">
                <a16:creationId xmlns:a16="http://schemas.microsoft.com/office/drawing/2014/main" id="{857998B6-C51A-4158-8808-7108A2D3D889}"/>
              </a:ext>
            </a:extLst>
          </p:cNvPr>
          <p:cNvSpPr/>
          <p:nvPr/>
        </p:nvSpPr>
        <p:spPr bwMode="auto">
          <a:xfrm>
            <a:off x="2425432" y="4574277"/>
            <a:ext cx="62063" cy="21673"/>
          </a:xfrm>
          <a:custGeom>
            <a:avLst/>
            <a:gdLst>
              <a:gd name="T0" fmla="*/ 38 w 46"/>
              <a:gd name="T1" fmla="*/ 0 h 16"/>
              <a:gd name="T2" fmla="*/ 8 w 46"/>
              <a:gd name="T3" fmla="*/ 0 h 16"/>
              <a:gd name="T4" fmla="*/ 0 w 46"/>
              <a:gd name="T5" fmla="*/ 8 h 16"/>
              <a:gd name="T6" fmla="*/ 0 w 46"/>
              <a:gd name="T7" fmla="*/ 16 h 16"/>
              <a:gd name="T8" fmla="*/ 46 w 46"/>
              <a:gd name="T9" fmla="*/ 16 h 16"/>
              <a:gd name="T10" fmla="*/ 46 w 46"/>
              <a:gd name="T11" fmla="*/ 8 h 16"/>
              <a:gd name="T12" fmla="*/ 38 w 46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ïṩḷîḋè">
            <a:extLst>
              <a:ext uri="{FF2B5EF4-FFF2-40B4-BE49-F238E27FC236}">
                <a16:creationId xmlns:a16="http://schemas.microsoft.com/office/drawing/2014/main" id="{64568A80-3D71-4742-839C-C5CEEA925D40}"/>
              </a:ext>
            </a:extLst>
          </p:cNvPr>
          <p:cNvSpPr/>
          <p:nvPr/>
        </p:nvSpPr>
        <p:spPr bwMode="auto">
          <a:xfrm>
            <a:off x="2497346" y="4574277"/>
            <a:ext cx="62063" cy="21673"/>
          </a:xfrm>
          <a:custGeom>
            <a:avLst/>
            <a:gdLst>
              <a:gd name="T0" fmla="*/ 38 w 46"/>
              <a:gd name="T1" fmla="*/ 0 h 16"/>
              <a:gd name="T2" fmla="*/ 8 w 46"/>
              <a:gd name="T3" fmla="*/ 0 h 16"/>
              <a:gd name="T4" fmla="*/ 0 w 46"/>
              <a:gd name="T5" fmla="*/ 8 h 16"/>
              <a:gd name="T6" fmla="*/ 0 w 46"/>
              <a:gd name="T7" fmla="*/ 16 h 16"/>
              <a:gd name="T8" fmla="*/ 46 w 46"/>
              <a:gd name="T9" fmla="*/ 16 h 16"/>
              <a:gd name="T10" fmla="*/ 46 w 46"/>
              <a:gd name="T11" fmla="*/ 8 h 16"/>
              <a:gd name="T12" fmla="*/ 38 w 46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îš1iḓè">
            <a:extLst>
              <a:ext uri="{FF2B5EF4-FFF2-40B4-BE49-F238E27FC236}">
                <a16:creationId xmlns:a16="http://schemas.microsoft.com/office/drawing/2014/main" id="{EAA5FB07-814D-436E-A4A2-9B370356363D}"/>
              </a:ext>
            </a:extLst>
          </p:cNvPr>
          <p:cNvSpPr/>
          <p:nvPr/>
        </p:nvSpPr>
        <p:spPr bwMode="auto">
          <a:xfrm>
            <a:off x="2569261" y="4574277"/>
            <a:ext cx="61078" cy="21673"/>
          </a:xfrm>
          <a:custGeom>
            <a:avLst/>
            <a:gdLst>
              <a:gd name="T0" fmla="*/ 38 w 45"/>
              <a:gd name="T1" fmla="*/ 0 h 16"/>
              <a:gd name="T2" fmla="*/ 8 w 45"/>
              <a:gd name="T3" fmla="*/ 0 h 16"/>
              <a:gd name="T4" fmla="*/ 0 w 45"/>
              <a:gd name="T5" fmla="*/ 8 h 16"/>
              <a:gd name="T6" fmla="*/ 0 w 45"/>
              <a:gd name="T7" fmla="*/ 16 h 16"/>
              <a:gd name="T8" fmla="*/ 45 w 45"/>
              <a:gd name="T9" fmla="*/ 16 h 16"/>
              <a:gd name="T10" fmla="*/ 45 w 45"/>
              <a:gd name="T11" fmla="*/ 8 h 16"/>
              <a:gd name="T12" fmla="*/ 38 w 45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i$ľîḓe">
            <a:extLst>
              <a:ext uri="{FF2B5EF4-FFF2-40B4-BE49-F238E27FC236}">
                <a16:creationId xmlns:a16="http://schemas.microsoft.com/office/drawing/2014/main" id="{A4D4C92A-079F-4B00-AAAE-92AEFABBFD10}"/>
              </a:ext>
            </a:extLst>
          </p:cNvPr>
          <p:cNvSpPr/>
          <p:nvPr/>
        </p:nvSpPr>
        <p:spPr bwMode="auto">
          <a:xfrm>
            <a:off x="2641176" y="4574277"/>
            <a:ext cx="60093" cy="21673"/>
          </a:xfrm>
          <a:custGeom>
            <a:avLst/>
            <a:gdLst>
              <a:gd name="T0" fmla="*/ 37 w 45"/>
              <a:gd name="T1" fmla="*/ 0 h 16"/>
              <a:gd name="T2" fmla="*/ 7 w 45"/>
              <a:gd name="T3" fmla="*/ 0 h 16"/>
              <a:gd name="T4" fmla="*/ 0 w 45"/>
              <a:gd name="T5" fmla="*/ 8 h 16"/>
              <a:gd name="T6" fmla="*/ 0 w 45"/>
              <a:gd name="T7" fmla="*/ 16 h 16"/>
              <a:gd name="T8" fmla="*/ 45 w 45"/>
              <a:gd name="T9" fmla="*/ 16 h 16"/>
              <a:gd name="T10" fmla="*/ 45 w 45"/>
              <a:gd name="T11" fmla="*/ 8 h 16"/>
              <a:gd name="T12" fmla="*/ 37 w 45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16">
                <a:moveTo>
                  <a:pt x="37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4"/>
                  <a:pt x="42" y="0"/>
                  <a:pt x="37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ïşḻïḍe">
            <a:extLst>
              <a:ext uri="{FF2B5EF4-FFF2-40B4-BE49-F238E27FC236}">
                <a16:creationId xmlns:a16="http://schemas.microsoft.com/office/drawing/2014/main" id="{9FEC3DDF-03B0-448C-9215-AC9B6AA2E61A}"/>
              </a:ext>
            </a:extLst>
          </p:cNvPr>
          <p:cNvSpPr/>
          <p:nvPr/>
        </p:nvSpPr>
        <p:spPr bwMode="auto">
          <a:xfrm>
            <a:off x="2711120" y="4574277"/>
            <a:ext cx="62063" cy="21673"/>
          </a:xfrm>
          <a:custGeom>
            <a:avLst/>
            <a:gdLst>
              <a:gd name="T0" fmla="*/ 38 w 46"/>
              <a:gd name="T1" fmla="*/ 0 h 16"/>
              <a:gd name="T2" fmla="*/ 8 w 46"/>
              <a:gd name="T3" fmla="*/ 0 h 16"/>
              <a:gd name="T4" fmla="*/ 0 w 46"/>
              <a:gd name="T5" fmla="*/ 8 h 16"/>
              <a:gd name="T6" fmla="*/ 0 w 46"/>
              <a:gd name="T7" fmla="*/ 16 h 16"/>
              <a:gd name="T8" fmla="*/ 46 w 46"/>
              <a:gd name="T9" fmla="*/ 16 h 16"/>
              <a:gd name="T10" fmla="*/ 46 w 46"/>
              <a:gd name="T11" fmla="*/ 8 h 16"/>
              <a:gd name="T12" fmla="*/ 38 w 46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î$lîde">
            <a:extLst>
              <a:ext uri="{FF2B5EF4-FFF2-40B4-BE49-F238E27FC236}">
                <a16:creationId xmlns:a16="http://schemas.microsoft.com/office/drawing/2014/main" id="{C989D94E-AD4C-4D12-BEB6-B400F9DF40F0}"/>
              </a:ext>
            </a:extLst>
          </p:cNvPr>
          <p:cNvSpPr/>
          <p:nvPr/>
        </p:nvSpPr>
        <p:spPr bwMode="auto">
          <a:xfrm>
            <a:off x="2783035" y="4574277"/>
            <a:ext cx="62063" cy="21673"/>
          </a:xfrm>
          <a:custGeom>
            <a:avLst/>
            <a:gdLst>
              <a:gd name="T0" fmla="*/ 38 w 46"/>
              <a:gd name="T1" fmla="*/ 0 h 16"/>
              <a:gd name="T2" fmla="*/ 8 w 46"/>
              <a:gd name="T3" fmla="*/ 0 h 16"/>
              <a:gd name="T4" fmla="*/ 0 w 46"/>
              <a:gd name="T5" fmla="*/ 8 h 16"/>
              <a:gd name="T6" fmla="*/ 0 w 46"/>
              <a:gd name="T7" fmla="*/ 16 h 16"/>
              <a:gd name="T8" fmla="*/ 46 w 46"/>
              <a:gd name="T9" fmla="*/ 16 h 16"/>
              <a:gd name="T10" fmla="*/ 46 w 46"/>
              <a:gd name="T11" fmla="*/ 8 h 16"/>
              <a:gd name="T12" fmla="*/ 38 w 46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ïsḷídê">
            <a:extLst>
              <a:ext uri="{FF2B5EF4-FFF2-40B4-BE49-F238E27FC236}">
                <a16:creationId xmlns:a16="http://schemas.microsoft.com/office/drawing/2014/main" id="{D30019E5-4ADD-4C75-9051-9714CC23B920}"/>
              </a:ext>
            </a:extLst>
          </p:cNvPr>
          <p:cNvSpPr/>
          <p:nvPr/>
        </p:nvSpPr>
        <p:spPr bwMode="auto">
          <a:xfrm>
            <a:off x="2853964" y="4574277"/>
            <a:ext cx="62063" cy="21673"/>
          </a:xfrm>
          <a:custGeom>
            <a:avLst/>
            <a:gdLst>
              <a:gd name="T0" fmla="*/ 38 w 46"/>
              <a:gd name="T1" fmla="*/ 0 h 16"/>
              <a:gd name="T2" fmla="*/ 8 w 46"/>
              <a:gd name="T3" fmla="*/ 0 h 16"/>
              <a:gd name="T4" fmla="*/ 0 w 46"/>
              <a:gd name="T5" fmla="*/ 8 h 16"/>
              <a:gd name="T6" fmla="*/ 0 w 46"/>
              <a:gd name="T7" fmla="*/ 16 h 16"/>
              <a:gd name="T8" fmla="*/ 46 w 46"/>
              <a:gd name="T9" fmla="*/ 16 h 16"/>
              <a:gd name="T10" fmla="*/ 46 w 46"/>
              <a:gd name="T11" fmla="*/ 8 h 16"/>
              <a:gd name="T12" fmla="*/ 38 w 46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îṥľíḍè">
            <a:extLst>
              <a:ext uri="{FF2B5EF4-FFF2-40B4-BE49-F238E27FC236}">
                <a16:creationId xmlns:a16="http://schemas.microsoft.com/office/drawing/2014/main" id="{7721DE2A-F8B4-4534-A60E-9A99DF277C97}"/>
              </a:ext>
            </a:extLst>
          </p:cNvPr>
          <p:cNvSpPr/>
          <p:nvPr/>
        </p:nvSpPr>
        <p:spPr bwMode="auto">
          <a:xfrm>
            <a:off x="2925879" y="4574277"/>
            <a:ext cx="61078" cy="21673"/>
          </a:xfrm>
          <a:custGeom>
            <a:avLst/>
            <a:gdLst>
              <a:gd name="T0" fmla="*/ 37 w 45"/>
              <a:gd name="T1" fmla="*/ 0 h 16"/>
              <a:gd name="T2" fmla="*/ 8 w 45"/>
              <a:gd name="T3" fmla="*/ 0 h 16"/>
              <a:gd name="T4" fmla="*/ 0 w 45"/>
              <a:gd name="T5" fmla="*/ 8 h 16"/>
              <a:gd name="T6" fmla="*/ 0 w 45"/>
              <a:gd name="T7" fmla="*/ 16 h 16"/>
              <a:gd name="T8" fmla="*/ 45 w 45"/>
              <a:gd name="T9" fmla="*/ 16 h 16"/>
              <a:gd name="T10" fmla="*/ 45 w 45"/>
              <a:gd name="T11" fmla="*/ 8 h 16"/>
              <a:gd name="T12" fmla="*/ 37 w 45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16">
                <a:moveTo>
                  <a:pt x="37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4"/>
                  <a:pt x="42" y="0"/>
                  <a:pt x="37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îṧḻïďê">
            <a:extLst>
              <a:ext uri="{FF2B5EF4-FFF2-40B4-BE49-F238E27FC236}">
                <a16:creationId xmlns:a16="http://schemas.microsoft.com/office/drawing/2014/main" id="{2FF14899-E48C-4147-80A0-9D088EAE7972}"/>
              </a:ext>
            </a:extLst>
          </p:cNvPr>
          <p:cNvSpPr/>
          <p:nvPr/>
        </p:nvSpPr>
        <p:spPr bwMode="auto">
          <a:xfrm>
            <a:off x="2997794" y="4574277"/>
            <a:ext cx="60093" cy="21673"/>
          </a:xfrm>
          <a:custGeom>
            <a:avLst/>
            <a:gdLst>
              <a:gd name="T0" fmla="*/ 37 w 45"/>
              <a:gd name="T1" fmla="*/ 0 h 16"/>
              <a:gd name="T2" fmla="*/ 7 w 45"/>
              <a:gd name="T3" fmla="*/ 0 h 16"/>
              <a:gd name="T4" fmla="*/ 0 w 45"/>
              <a:gd name="T5" fmla="*/ 8 h 16"/>
              <a:gd name="T6" fmla="*/ 0 w 45"/>
              <a:gd name="T7" fmla="*/ 16 h 16"/>
              <a:gd name="T8" fmla="*/ 45 w 45"/>
              <a:gd name="T9" fmla="*/ 16 h 16"/>
              <a:gd name="T10" fmla="*/ 45 w 45"/>
              <a:gd name="T11" fmla="*/ 8 h 16"/>
              <a:gd name="T12" fmla="*/ 37 w 45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16">
                <a:moveTo>
                  <a:pt x="37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4"/>
                  <a:pt x="42" y="0"/>
                  <a:pt x="37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îşḷíḓé">
            <a:extLst>
              <a:ext uri="{FF2B5EF4-FFF2-40B4-BE49-F238E27FC236}">
                <a16:creationId xmlns:a16="http://schemas.microsoft.com/office/drawing/2014/main" id="{E93DA862-8836-46F3-92F2-EADA04A02C5B}"/>
              </a:ext>
            </a:extLst>
          </p:cNvPr>
          <p:cNvSpPr/>
          <p:nvPr/>
        </p:nvSpPr>
        <p:spPr bwMode="auto">
          <a:xfrm>
            <a:off x="3067738" y="4574277"/>
            <a:ext cx="62063" cy="21673"/>
          </a:xfrm>
          <a:custGeom>
            <a:avLst/>
            <a:gdLst>
              <a:gd name="T0" fmla="*/ 38 w 46"/>
              <a:gd name="T1" fmla="*/ 0 h 16"/>
              <a:gd name="T2" fmla="*/ 8 w 46"/>
              <a:gd name="T3" fmla="*/ 0 h 16"/>
              <a:gd name="T4" fmla="*/ 0 w 46"/>
              <a:gd name="T5" fmla="*/ 8 h 16"/>
              <a:gd name="T6" fmla="*/ 0 w 46"/>
              <a:gd name="T7" fmla="*/ 16 h 16"/>
              <a:gd name="T8" fmla="*/ 46 w 46"/>
              <a:gd name="T9" fmla="*/ 16 h 16"/>
              <a:gd name="T10" fmla="*/ 46 w 46"/>
              <a:gd name="T11" fmla="*/ 8 h 16"/>
              <a:gd name="T12" fmla="*/ 38 w 46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iş1îďe">
            <a:extLst>
              <a:ext uri="{FF2B5EF4-FFF2-40B4-BE49-F238E27FC236}">
                <a16:creationId xmlns:a16="http://schemas.microsoft.com/office/drawing/2014/main" id="{02278A18-F097-4CD7-96F4-E17810C19907}"/>
              </a:ext>
            </a:extLst>
          </p:cNvPr>
          <p:cNvSpPr/>
          <p:nvPr/>
        </p:nvSpPr>
        <p:spPr bwMode="auto">
          <a:xfrm>
            <a:off x="3139653" y="4574277"/>
            <a:ext cx="62063" cy="21673"/>
          </a:xfrm>
          <a:custGeom>
            <a:avLst/>
            <a:gdLst>
              <a:gd name="T0" fmla="*/ 38 w 46"/>
              <a:gd name="T1" fmla="*/ 0 h 16"/>
              <a:gd name="T2" fmla="*/ 8 w 46"/>
              <a:gd name="T3" fmla="*/ 0 h 16"/>
              <a:gd name="T4" fmla="*/ 0 w 46"/>
              <a:gd name="T5" fmla="*/ 8 h 16"/>
              <a:gd name="T6" fmla="*/ 0 w 46"/>
              <a:gd name="T7" fmla="*/ 16 h 16"/>
              <a:gd name="T8" fmla="*/ 46 w 46"/>
              <a:gd name="T9" fmla="*/ 16 h 16"/>
              <a:gd name="T10" fmla="*/ 46 w 46"/>
              <a:gd name="T11" fmla="*/ 8 h 16"/>
              <a:gd name="T12" fmla="*/ 38 w 46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išḻiḋé">
            <a:extLst>
              <a:ext uri="{FF2B5EF4-FFF2-40B4-BE49-F238E27FC236}">
                <a16:creationId xmlns:a16="http://schemas.microsoft.com/office/drawing/2014/main" id="{422A471D-320E-4E77-B208-9229CF00124B}"/>
              </a:ext>
            </a:extLst>
          </p:cNvPr>
          <p:cNvSpPr/>
          <p:nvPr/>
        </p:nvSpPr>
        <p:spPr bwMode="auto">
          <a:xfrm>
            <a:off x="3210582" y="4574277"/>
            <a:ext cx="61078" cy="21673"/>
          </a:xfrm>
          <a:custGeom>
            <a:avLst/>
            <a:gdLst>
              <a:gd name="T0" fmla="*/ 38 w 45"/>
              <a:gd name="T1" fmla="*/ 0 h 16"/>
              <a:gd name="T2" fmla="*/ 8 w 45"/>
              <a:gd name="T3" fmla="*/ 0 h 16"/>
              <a:gd name="T4" fmla="*/ 0 w 45"/>
              <a:gd name="T5" fmla="*/ 8 h 16"/>
              <a:gd name="T6" fmla="*/ 0 w 45"/>
              <a:gd name="T7" fmla="*/ 16 h 16"/>
              <a:gd name="T8" fmla="*/ 45 w 45"/>
              <a:gd name="T9" fmla="*/ 16 h 16"/>
              <a:gd name="T10" fmla="*/ 45 w 45"/>
              <a:gd name="T11" fmla="*/ 8 h 16"/>
              <a:gd name="T12" fmla="*/ 38 w 45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îŝlîḋe">
            <a:extLst>
              <a:ext uri="{FF2B5EF4-FFF2-40B4-BE49-F238E27FC236}">
                <a16:creationId xmlns:a16="http://schemas.microsoft.com/office/drawing/2014/main" id="{A2B64A6D-D3CC-4B76-A52C-6D9FFEBF9252}"/>
              </a:ext>
            </a:extLst>
          </p:cNvPr>
          <p:cNvSpPr/>
          <p:nvPr/>
        </p:nvSpPr>
        <p:spPr bwMode="auto">
          <a:xfrm>
            <a:off x="3282497" y="4574277"/>
            <a:ext cx="61078" cy="21673"/>
          </a:xfrm>
          <a:custGeom>
            <a:avLst/>
            <a:gdLst>
              <a:gd name="T0" fmla="*/ 37 w 45"/>
              <a:gd name="T1" fmla="*/ 0 h 16"/>
              <a:gd name="T2" fmla="*/ 8 w 45"/>
              <a:gd name="T3" fmla="*/ 0 h 16"/>
              <a:gd name="T4" fmla="*/ 0 w 45"/>
              <a:gd name="T5" fmla="*/ 8 h 16"/>
              <a:gd name="T6" fmla="*/ 0 w 45"/>
              <a:gd name="T7" fmla="*/ 16 h 16"/>
              <a:gd name="T8" fmla="*/ 45 w 45"/>
              <a:gd name="T9" fmla="*/ 16 h 16"/>
              <a:gd name="T10" fmla="*/ 45 w 45"/>
              <a:gd name="T11" fmla="*/ 8 h 16"/>
              <a:gd name="T12" fmla="*/ 37 w 45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16">
                <a:moveTo>
                  <a:pt x="37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4"/>
                  <a:pt x="42" y="0"/>
                  <a:pt x="37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îṥļíḋé">
            <a:extLst>
              <a:ext uri="{FF2B5EF4-FFF2-40B4-BE49-F238E27FC236}">
                <a16:creationId xmlns:a16="http://schemas.microsoft.com/office/drawing/2014/main" id="{D87256A9-96A6-4E28-9D87-54C6BAF0B764}"/>
              </a:ext>
            </a:extLst>
          </p:cNvPr>
          <p:cNvSpPr/>
          <p:nvPr/>
        </p:nvSpPr>
        <p:spPr bwMode="auto">
          <a:xfrm>
            <a:off x="3352442" y="4574277"/>
            <a:ext cx="63048" cy="21673"/>
          </a:xfrm>
          <a:custGeom>
            <a:avLst/>
            <a:gdLst>
              <a:gd name="T0" fmla="*/ 38 w 46"/>
              <a:gd name="T1" fmla="*/ 0 h 16"/>
              <a:gd name="T2" fmla="*/ 8 w 46"/>
              <a:gd name="T3" fmla="*/ 0 h 16"/>
              <a:gd name="T4" fmla="*/ 0 w 46"/>
              <a:gd name="T5" fmla="*/ 8 h 16"/>
              <a:gd name="T6" fmla="*/ 0 w 46"/>
              <a:gd name="T7" fmla="*/ 16 h 16"/>
              <a:gd name="T8" fmla="*/ 46 w 46"/>
              <a:gd name="T9" fmla="*/ 16 h 16"/>
              <a:gd name="T10" fmla="*/ 46 w 46"/>
              <a:gd name="T11" fmla="*/ 8 h 16"/>
              <a:gd name="T12" fmla="*/ 38 w 46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íšlíde">
            <a:extLst>
              <a:ext uri="{FF2B5EF4-FFF2-40B4-BE49-F238E27FC236}">
                <a16:creationId xmlns:a16="http://schemas.microsoft.com/office/drawing/2014/main" id="{9E0598FB-214F-4170-BD6E-91A12C0E4298}"/>
              </a:ext>
            </a:extLst>
          </p:cNvPr>
          <p:cNvSpPr/>
          <p:nvPr/>
        </p:nvSpPr>
        <p:spPr bwMode="auto">
          <a:xfrm>
            <a:off x="3424356" y="4574277"/>
            <a:ext cx="62063" cy="21673"/>
          </a:xfrm>
          <a:custGeom>
            <a:avLst/>
            <a:gdLst>
              <a:gd name="T0" fmla="*/ 38 w 46"/>
              <a:gd name="T1" fmla="*/ 0 h 16"/>
              <a:gd name="T2" fmla="*/ 8 w 46"/>
              <a:gd name="T3" fmla="*/ 0 h 16"/>
              <a:gd name="T4" fmla="*/ 0 w 46"/>
              <a:gd name="T5" fmla="*/ 8 h 16"/>
              <a:gd name="T6" fmla="*/ 0 w 46"/>
              <a:gd name="T7" fmla="*/ 16 h 16"/>
              <a:gd name="T8" fmla="*/ 46 w 46"/>
              <a:gd name="T9" fmla="*/ 16 h 16"/>
              <a:gd name="T10" fmla="*/ 46 w 46"/>
              <a:gd name="T11" fmla="*/ 8 h 16"/>
              <a:gd name="T12" fmla="*/ 38 w 46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íṣľïḋe">
            <a:extLst>
              <a:ext uri="{FF2B5EF4-FFF2-40B4-BE49-F238E27FC236}">
                <a16:creationId xmlns:a16="http://schemas.microsoft.com/office/drawing/2014/main" id="{740008A6-5409-471A-A490-311CB6A5695C}"/>
              </a:ext>
            </a:extLst>
          </p:cNvPr>
          <p:cNvSpPr/>
          <p:nvPr/>
        </p:nvSpPr>
        <p:spPr bwMode="auto">
          <a:xfrm>
            <a:off x="3496271" y="4574277"/>
            <a:ext cx="62063" cy="21673"/>
          </a:xfrm>
          <a:custGeom>
            <a:avLst/>
            <a:gdLst>
              <a:gd name="T0" fmla="*/ 38 w 46"/>
              <a:gd name="T1" fmla="*/ 0 h 16"/>
              <a:gd name="T2" fmla="*/ 8 w 46"/>
              <a:gd name="T3" fmla="*/ 0 h 16"/>
              <a:gd name="T4" fmla="*/ 0 w 46"/>
              <a:gd name="T5" fmla="*/ 8 h 16"/>
              <a:gd name="T6" fmla="*/ 0 w 46"/>
              <a:gd name="T7" fmla="*/ 16 h 16"/>
              <a:gd name="T8" fmla="*/ 46 w 46"/>
              <a:gd name="T9" fmla="*/ 16 h 16"/>
              <a:gd name="T10" fmla="*/ 46 w 46"/>
              <a:gd name="T11" fmla="*/ 8 h 16"/>
              <a:gd name="T12" fmla="*/ 38 w 46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ïşḷíḍè">
            <a:extLst>
              <a:ext uri="{FF2B5EF4-FFF2-40B4-BE49-F238E27FC236}">
                <a16:creationId xmlns:a16="http://schemas.microsoft.com/office/drawing/2014/main" id="{EF36B23E-C0A5-4445-AFAD-1C2584532BEA}"/>
              </a:ext>
            </a:extLst>
          </p:cNvPr>
          <p:cNvSpPr/>
          <p:nvPr/>
        </p:nvSpPr>
        <p:spPr bwMode="auto">
          <a:xfrm>
            <a:off x="3568186" y="4574277"/>
            <a:ext cx="60093" cy="21673"/>
          </a:xfrm>
          <a:custGeom>
            <a:avLst/>
            <a:gdLst>
              <a:gd name="T0" fmla="*/ 38 w 45"/>
              <a:gd name="T1" fmla="*/ 0 h 16"/>
              <a:gd name="T2" fmla="*/ 8 w 45"/>
              <a:gd name="T3" fmla="*/ 0 h 16"/>
              <a:gd name="T4" fmla="*/ 0 w 45"/>
              <a:gd name="T5" fmla="*/ 8 h 16"/>
              <a:gd name="T6" fmla="*/ 0 w 45"/>
              <a:gd name="T7" fmla="*/ 16 h 16"/>
              <a:gd name="T8" fmla="*/ 45 w 45"/>
              <a:gd name="T9" fmla="*/ 16 h 16"/>
              <a:gd name="T10" fmla="*/ 45 w 45"/>
              <a:gd name="T11" fmla="*/ 8 h 16"/>
              <a:gd name="T12" fmla="*/ 38 w 45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îṣļiḋè">
            <a:extLst>
              <a:ext uri="{FF2B5EF4-FFF2-40B4-BE49-F238E27FC236}">
                <a16:creationId xmlns:a16="http://schemas.microsoft.com/office/drawing/2014/main" id="{65CA2271-4C1E-44ED-A7AD-3BBD0D48E009}"/>
              </a:ext>
            </a:extLst>
          </p:cNvPr>
          <p:cNvSpPr/>
          <p:nvPr/>
        </p:nvSpPr>
        <p:spPr bwMode="auto">
          <a:xfrm>
            <a:off x="3639115" y="4574277"/>
            <a:ext cx="61078" cy="21673"/>
          </a:xfrm>
          <a:custGeom>
            <a:avLst/>
            <a:gdLst>
              <a:gd name="T0" fmla="*/ 37 w 45"/>
              <a:gd name="T1" fmla="*/ 0 h 16"/>
              <a:gd name="T2" fmla="*/ 7 w 45"/>
              <a:gd name="T3" fmla="*/ 0 h 16"/>
              <a:gd name="T4" fmla="*/ 0 w 45"/>
              <a:gd name="T5" fmla="*/ 8 h 16"/>
              <a:gd name="T6" fmla="*/ 0 w 45"/>
              <a:gd name="T7" fmla="*/ 16 h 16"/>
              <a:gd name="T8" fmla="*/ 45 w 45"/>
              <a:gd name="T9" fmla="*/ 16 h 16"/>
              <a:gd name="T10" fmla="*/ 45 w 45"/>
              <a:gd name="T11" fmla="*/ 8 h 16"/>
              <a:gd name="T12" fmla="*/ 37 w 45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16">
                <a:moveTo>
                  <a:pt x="37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4"/>
                  <a:pt x="42" y="0"/>
                  <a:pt x="37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îSḷîḑe">
            <a:extLst>
              <a:ext uri="{FF2B5EF4-FFF2-40B4-BE49-F238E27FC236}">
                <a16:creationId xmlns:a16="http://schemas.microsoft.com/office/drawing/2014/main" id="{C05E2E34-F03B-474A-ACD5-6D2F048D3CD4}"/>
              </a:ext>
            </a:extLst>
          </p:cNvPr>
          <p:cNvSpPr/>
          <p:nvPr/>
        </p:nvSpPr>
        <p:spPr bwMode="auto">
          <a:xfrm>
            <a:off x="3710045" y="4574277"/>
            <a:ext cx="62063" cy="21673"/>
          </a:xfrm>
          <a:custGeom>
            <a:avLst/>
            <a:gdLst>
              <a:gd name="T0" fmla="*/ 38 w 46"/>
              <a:gd name="T1" fmla="*/ 0 h 16"/>
              <a:gd name="T2" fmla="*/ 8 w 46"/>
              <a:gd name="T3" fmla="*/ 0 h 16"/>
              <a:gd name="T4" fmla="*/ 0 w 46"/>
              <a:gd name="T5" fmla="*/ 8 h 16"/>
              <a:gd name="T6" fmla="*/ 0 w 46"/>
              <a:gd name="T7" fmla="*/ 16 h 16"/>
              <a:gd name="T8" fmla="*/ 46 w 46"/>
              <a:gd name="T9" fmla="*/ 16 h 16"/>
              <a:gd name="T10" fmla="*/ 46 w 46"/>
              <a:gd name="T11" fmla="*/ 8 h 16"/>
              <a:gd name="T12" fmla="*/ 38 w 46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iṥḷíḋe">
            <a:extLst>
              <a:ext uri="{FF2B5EF4-FFF2-40B4-BE49-F238E27FC236}">
                <a16:creationId xmlns:a16="http://schemas.microsoft.com/office/drawing/2014/main" id="{8FC43A35-8AD7-489B-AEBA-A9A0985B8D75}"/>
              </a:ext>
            </a:extLst>
          </p:cNvPr>
          <p:cNvSpPr/>
          <p:nvPr/>
        </p:nvSpPr>
        <p:spPr bwMode="auto">
          <a:xfrm>
            <a:off x="3780974" y="4574277"/>
            <a:ext cx="62063" cy="21673"/>
          </a:xfrm>
          <a:custGeom>
            <a:avLst/>
            <a:gdLst>
              <a:gd name="T0" fmla="*/ 38 w 46"/>
              <a:gd name="T1" fmla="*/ 0 h 16"/>
              <a:gd name="T2" fmla="*/ 8 w 46"/>
              <a:gd name="T3" fmla="*/ 0 h 16"/>
              <a:gd name="T4" fmla="*/ 0 w 46"/>
              <a:gd name="T5" fmla="*/ 8 h 16"/>
              <a:gd name="T6" fmla="*/ 0 w 46"/>
              <a:gd name="T7" fmla="*/ 16 h 16"/>
              <a:gd name="T8" fmla="*/ 46 w 46"/>
              <a:gd name="T9" fmla="*/ 16 h 16"/>
              <a:gd name="T10" fmla="*/ 46 w 46"/>
              <a:gd name="T11" fmla="*/ 8 h 16"/>
              <a:gd name="T12" fmla="*/ 38 w 46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ïṣḷïḑé">
            <a:extLst>
              <a:ext uri="{FF2B5EF4-FFF2-40B4-BE49-F238E27FC236}">
                <a16:creationId xmlns:a16="http://schemas.microsoft.com/office/drawing/2014/main" id="{D10BF03D-6877-4192-AA51-B6BFC8EC83F2}"/>
              </a:ext>
            </a:extLst>
          </p:cNvPr>
          <p:cNvSpPr/>
          <p:nvPr/>
        </p:nvSpPr>
        <p:spPr bwMode="auto">
          <a:xfrm>
            <a:off x="3852889" y="4574277"/>
            <a:ext cx="61078" cy="21673"/>
          </a:xfrm>
          <a:custGeom>
            <a:avLst/>
            <a:gdLst>
              <a:gd name="T0" fmla="*/ 38 w 45"/>
              <a:gd name="T1" fmla="*/ 0 h 16"/>
              <a:gd name="T2" fmla="*/ 8 w 45"/>
              <a:gd name="T3" fmla="*/ 0 h 16"/>
              <a:gd name="T4" fmla="*/ 0 w 45"/>
              <a:gd name="T5" fmla="*/ 8 h 16"/>
              <a:gd name="T6" fmla="*/ 0 w 45"/>
              <a:gd name="T7" fmla="*/ 16 h 16"/>
              <a:gd name="T8" fmla="*/ 45 w 45"/>
              <a:gd name="T9" fmla="*/ 16 h 16"/>
              <a:gd name="T10" fmla="*/ 45 w 45"/>
              <a:gd name="T11" fmla="*/ 8 h 16"/>
              <a:gd name="T12" fmla="*/ 38 w 45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íṣľiḓe">
            <a:extLst>
              <a:ext uri="{FF2B5EF4-FFF2-40B4-BE49-F238E27FC236}">
                <a16:creationId xmlns:a16="http://schemas.microsoft.com/office/drawing/2014/main" id="{461BFF95-5C2B-4824-B45F-EDABD2EA5EEE}"/>
              </a:ext>
            </a:extLst>
          </p:cNvPr>
          <p:cNvSpPr/>
          <p:nvPr/>
        </p:nvSpPr>
        <p:spPr bwMode="auto">
          <a:xfrm>
            <a:off x="3924804" y="4574277"/>
            <a:ext cx="60093" cy="21673"/>
          </a:xfrm>
          <a:custGeom>
            <a:avLst/>
            <a:gdLst>
              <a:gd name="T0" fmla="*/ 37 w 45"/>
              <a:gd name="T1" fmla="*/ 0 h 16"/>
              <a:gd name="T2" fmla="*/ 8 w 45"/>
              <a:gd name="T3" fmla="*/ 0 h 16"/>
              <a:gd name="T4" fmla="*/ 0 w 45"/>
              <a:gd name="T5" fmla="*/ 8 h 16"/>
              <a:gd name="T6" fmla="*/ 0 w 45"/>
              <a:gd name="T7" fmla="*/ 16 h 16"/>
              <a:gd name="T8" fmla="*/ 45 w 45"/>
              <a:gd name="T9" fmla="*/ 16 h 16"/>
              <a:gd name="T10" fmla="*/ 45 w 45"/>
              <a:gd name="T11" fmla="*/ 8 h 16"/>
              <a:gd name="T12" fmla="*/ 37 w 45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16">
                <a:moveTo>
                  <a:pt x="37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4"/>
                  <a:pt x="42" y="0"/>
                  <a:pt x="37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1" name="íṩliďé">
            <a:extLst>
              <a:ext uri="{FF2B5EF4-FFF2-40B4-BE49-F238E27FC236}">
                <a16:creationId xmlns:a16="http://schemas.microsoft.com/office/drawing/2014/main" id="{E1375F45-7B4E-4C27-82CE-52BFB2EF013F}"/>
              </a:ext>
            </a:extLst>
          </p:cNvPr>
          <p:cNvSpPr/>
          <p:nvPr/>
        </p:nvSpPr>
        <p:spPr bwMode="auto">
          <a:xfrm>
            <a:off x="3994748" y="4574277"/>
            <a:ext cx="62063" cy="21673"/>
          </a:xfrm>
          <a:custGeom>
            <a:avLst/>
            <a:gdLst>
              <a:gd name="T0" fmla="*/ 38 w 46"/>
              <a:gd name="T1" fmla="*/ 0 h 16"/>
              <a:gd name="T2" fmla="*/ 8 w 46"/>
              <a:gd name="T3" fmla="*/ 0 h 16"/>
              <a:gd name="T4" fmla="*/ 0 w 46"/>
              <a:gd name="T5" fmla="*/ 8 h 16"/>
              <a:gd name="T6" fmla="*/ 0 w 46"/>
              <a:gd name="T7" fmla="*/ 16 h 16"/>
              <a:gd name="T8" fmla="*/ 46 w 46"/>
              <a:gd name="T9" fmla="*/ 16 h 16"/>
              <a:gd name="T10" fmla="*/ 46 w 46"/>
              <a:gd name="T11" fmla="*/ 8 h 16"/>
              <a:gd name="T12" fmla="*/ 38 w 46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4"/>
                  <a:pt x="43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2" name="ïsļïḓe">
            <a:extLst>
              <a:ext uri="{FF2B5EF4-FFF2-40B4-BE49-F238E27FC236}">
                <a16:creationId xmlns:a16="http://schemas.microsoft.com/office/drawing/2014/main" id="{D65DB0A4-D87E-4FEC-BB42-A1FAA5C9E214}"/>
              </a:ext>
            </a:extLst>
          </p:cNvPr>
          <p:cNvSpPr/>
          <p:nvPr/>
        </p:nvSpPr>
        <p:spPr bwMode="auto">
          <a:xfrm>
            <a:off x="4066663" y="4574277"/>
            <a:ext cx="62063" cy="21673"/>
          </a:xfrm>
          <a:custGeom>
            <a:avLst/>
            <a:gdLst>
              <a:gd name="T0" fmla="*/ 38 w 46"/>
              <a:gd name="T1" fmla="*/ 0 h 16"/>
              <a:gd name="T2" fmla="*/ 8 w 46"/>
              <a:gd name="T3" fmla="*/ 0 h 16"/>
              <a:gd name="T4" fmla="*/ 0 w 46"/>
              <a:gd name="T5" fmla="*/ 8 h 16"/>
              <a:gd name="T6" fmla="*/ 0 w 46"/>
              <a:gd name="T7" fmla="*/ 16 h 16"/>
              <a:gd name="T8" fmla="*/ 46 w 46"/>
              <a:gd name="T9" fmla="*/ 16 h 16"/>
              <a:gd name="T10" fmla="*/ 46 w 46"/>
              <a:gd name="T11" fmla="*/ 8 h 16"/>
              <a:gd name="T12" fmla="*/ 38 w 46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3" name="iš1iďé">
            <a:extLst>
              <a:ext uri="{FF2B5EF4-FFF2-40B4-BE49-F238E27FC236}">
                <a16:creationId xmlns:a16="http://schemas.microsoft.com/office/drawing/2014/main" id="{B31B860B-D3B3-47E2-94D6-89C3490AF134}"/>
              </a:ext>
            </a:extLst>
          </p:cNvPr>
          <p:cNvSpPr/>
          <p:nvPr/>
        </p:nvSpPr>
        <p:spPr bwMode="auto">
          <a:xfrm>
            <a:off x="1766378" y="4595950"/>
            <a:ext cx="2451010" cy="79796"/>
          </a:xfrm>
          <a:custGeom>
            <a:avLst/>
            <a:gdLst>
              <a:gd name="T0" fmla="*/ 1748 w 1814"/>
              <a:gd name="T1" fmla="*/ 0 h 59"/>
              <a:gd name="T2" fmla="*/ 1695 w 1814"/>
              <a:gd name="T3" fmla="*/ 0 h 59"/>
              <a:gd name="T4" fmla="*/ 1642 w 1814"/>
              <a:gd name="T5" fmla="*/ 0 h 59"/>
              <a:gd name="T6" fmla="*/ 1589 w 1814"/>
              <a:gd name="T7" fmla="*/ 0 h 59"/>
              <a:gd name="T8" fmla="*/ 1537 w 1814"/>
              <a:gd name="T9" fmla="*/ 0 h 59"/>
              <a:gd name="T10" fmla="*/ 1484 w 1814"/>
              <a:gd name="T11" fmla="*/ 0 h 59"/>
              <a:gd name="T12" fmla="*/ 1431 w 1814"/>
              <a:gd name="T13" fmla="*/ 0 h 59"/>
              <a:gd name="T14" fmla="*/ 1378 w 1814"/>
              <a:gd name="T15" fmla="*/ 0 h 59"/>
              <a:gd name="T16" fmla="*/ 1326 w 1814"/>
              <a:gd name="T17" fmla="*/ 0 h 59"/>
              <a:gd name="T18" fmla="*/ 1273 w 1814"/>
              <a:gd name="T19" fmla="*/ 0 h 59"/>
              <a:gd name="T20" fmla="*/ 1220 w 1814"/>
              <a:gd name="T21" fmla="*/ 0 h 59"/>
              <a:gd name="T22" fmla="*/ 1167 w 1814"/>
              <a:gd name="T23" fmla="*/ 0 h 59"/>
              <a:gd name="T24" fmla="*/ 1114 w 1814"/>
              <a:gd name="T25" fmla="*/ 0 h 59"/>
              <a:gd name="T26" fmla="*/ 1062 w 1814"/>
              <a:gd name="T27" fmla="*/ 0 h 59"/>
              <a:gd name="T28" fmla="*/ 1009 w 1814"/>
              <a:gd name="T29" fmla="*/ 0 h 59"/>
              <a:gd name="T30" fmla="*/ 956 w 1814"/>
              <a:gd name="T31" fmla="*/ 0 h 59"/>
              <a:gd name="T32" fmla="*/ 903 w 1814"/>
              <a:gd name="T33" fmla="*/ 0 h 59"/>
              <a:gd name="T34" fmla="*/ 851 w 1814"/>
              <a:gd name="T35" fmla="*/ 0 h 59"/>
              <a:gd name="T36" fmla="*/ 798 w 1814"/>
              <a:gd name="T37" fmla="*/ 0 h 59"/>
              <a:gd name="T38" fmla="*/ 745 w 1814"/>
              <a:gd name="T39" fmla="*/ 0 h 59"/>
              <a:gd name="T40" fmla="*/ 692 w 1814"/>
              <a:gd name="T41" fmla="*/ 0 h 59"/>
              <a:gd name="T42" fmla="*/ 639 w 1814"/>
              <a:gd name="T43" fmla="*/ 0 h 59"/>
              <a:gd name="T44" fmla="*/ 587 w 1814"/>
              <a:gd name="T45" fmla="*/ 0 h 59"/>
              <a:gd name="T46" fmla="*/ 534 w 1814"/>
              <a:gd name="T47" fmla="*/ 0 h 59"/>
              <a:gd name="T48" fmla="*/ 481 w 1814"/>
              <a:gd name="T49" fmla="*/ 0 h 59"/>
              <a:gd name="T50" fmla="*/ 428 w 1814"/>
              <a:gd name="T51" fmla="*/ 0 h 59"/>
              <a:gd name="T52" fmla="*/ 375 w 1814"/>
              <a:gd name="T53" fmla="*/ 0 h 59"/>
              <a:gd name="T54" fmla="*/ 323 w 1814"/>
              <a:gd name="T55" fmla="*/ 0 h 59"/>
              <a:gd name="T56" fmla="*/ 270 w 1814"/>
              <a:gd name="T57" fmla="*/ 0 h 59"/>
              <a:gd name="T58" fmla="*/ 217 w 1814"/>
              <a:gd name="T59" fmla="*/ 0 h 59"/>
              <a:gd name="T60" fmla="*/ 164 w 1814"/>
              <a:gd name="T61" fmla="*/ 0 h 59"/>
              <a:gd name="T62" fmla="*/ 112 w 1814"/>
              <a:gd name="T63" fmla="*/ 0 h 59"/>
              <a:gd name="T64" fmla="*/ 63 w 1814"/>
              <a:gd name="T65" fmla="*/ 0 h 59"/>
              <a:gd name="T66" fmla="*/ 1814 w 1814"/>
              <a:gd name="T67" fmla="*/ 5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814" h="59">
                <a:moveTo>
                  <a:pt x="1751" y="0"/>
                </a:moveTo>
                <a:cubicBezTo>
                  <a:pt x="1748" y="0"/>
                  <a:pt x="1748" y="0"/>
                  <a:pt x="1748" y="0"/>
                </a:cubicBezTo>
                <a:cubicBezTo>
                  <a:pt x="1702" y="0"/>
                  <a:pt x="1702" y="0"/>
                  <a:pt x="1702" y="0"/>
                </a:cubicBezTo>
                <a:cubicBezTo>
                  <a:pt x="1695" y="0"/>
                  <a:pt x="1695" y="0"/>
                  <a:pt x="1695" y="0"/>
                </a:cubicBezTo>
                <a:cubicBezTo>
                  <a:pt x="1649" y="0"/>
                  <a:pt x="1649" y="0"/>
                  <a:pt x="1649" y="0"/>
                </a:cubicBezTo>
                <a:cubicBezTo>
                  <a:pt x="1642" y="0"/>
                  <a:pt x="1642" y="0"/>
                  <a:pt x="1642" y="0"/>
                </a:cubicBezTo>
                <a:cubicBezTo>
                  <a:pt x="1597" y="0"/>
                  <a:pt x="1597" y="0"/>
                  <a:pt x="1597" y="0"/>
                </a:cubicBezTo>
                <a:cubicBezTo>
                  <a:pt x="1589" y="0"/>
                  <a:pt x="1589" y="0"/>
                  <a:pt x="1589" y="0"/>
                </a:cubicBezTo>
                <a:cubicBezTo>
                  <a:pt x="1544" y="0"/>
                  <a:pt x="1544" y="0"/>
                  <a:pt x="1544" y="0"/>
                </a:cubicBezTo>
                <a:cubicBezTo>
                  <a:pt x="1537" y="0"/>
                  <a:pt x="1537" y="0"/>
                  <a:pt x="1537" y="0"/>
                </a:cubicBezTo>
                <a:cubicBezTo>
                  <a:pt x="1491" y="0"/>
                  <a:pt x="1491" y="0"/>
                  <a:pt x="1491" y="0"/>
                </a:cubicBezTo>
                <a:cubicBezTo>
                  <a:pt x="1484" y="0"/>
                  <a:pt x="1484" y="0"/>
                  <a:pt x="1484" y="0"/>
                </a:cubicBezTo>
                <a:cubicBezTo>
                  <a:pt x="1438" y="0"/>
                  <a:pt x="1438" y="0"/>
                  <a:pt x="1438" y="0"/>
                </a:cubicBezTo>
                <a:cubicBezTo>
                  <a:pt x="1431" y="0"/>
                  <a:pt x="1431" y="0"/>
                  <a:pt x="1431" y="0"/>
                </a:cubicBezTo>
                <a:cubicBezTo>
                  <a:pt x="1386" y="0"/>
                  <a:pt x="1386" y="0"/>
                  <a:pt x="1386" y="0"/>
                </a:cubicBezTo>
                <a:cubicBezTo>
                  <a:pt x="1378" y="0"/>
                  <a:pt x="1378" y="0"/>
                  <a:pt x="1378" y="0"/>
                </a:cubicBezTo>
                <a:cubicBezTo>
                  <a:pt x="1333" y="0"/>
                  <a:pt x="1333" y="0"/>
                  <a:pt x="1333" y="0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1280" y="0"/>
                  <a:pt x="1280" y="0"/>
                  <a:pt x="1280" y="0"/>
                </a:cubicBezTo>
                <a:cubicBezTo>
                  <a:pt x="1273" y="0"/>
                  <a:pt x="1273" y="0"/>
                  <a:pt x="1273" y="0"/>
                </a:cubicBezTo>
                <a:cubicBezTo>
                  <a:pt x="1227" y="0"/>
                  <a:pt x="1227" y="0"/>
                  <a:pt x="1227" y="0"/>
                </a:cubicBezTo>
                <a:cubicBezTo>
                  <a:pt x="1220" y="0"/>
                  <a:pt x="1220" y="0"/>
                  <a:pt x="1220" y="0"/>
                </a:cubicBezTo>
                <a:cubicBezTo>
                  <a:pt x="1174" y="0"/>
                  <a:pt x="1174" y="0"/>
                  <a:pt x="1174" y="0"/>
                </a:cubicBezTo>
                <a:cubicBezTo>
                  <a:pt x="1167" y="0"/>
                  <a:pt x="1167" y="0"/>
                  <a:pt x="1167" y="0"/>
                </a:cubicBezTo>
                <a:cubicBezTo>
                  <a:pt x="1122" y="0"/>
                  <a:pt x="1122" y="0"/>
                  <a:pt x="1122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62" y="0"/>
                  <a:pt x="1062" y="0"/>
                  <a:pt x="1062" y="0"/>
                </a:cubicBezTo>
                <a:cubicBezTo>
                  <a:pt x="1016" y="0"/>
                  <a:pt x="1016" y="0"/>
                  <a:pt x="1016" y="0"/>
                </a:cubicBezTo>
                <a:cubicBezTo>
                  <a:pt x="1009" y="0"/>
                  <a:pt x="1009" y="0"/>
                  <a:pt x="1009" y="0"/>
                </a:cubicBezTo>
                <a:cubicBezTo>
                  <a:pt x="963" y="0"/>
                  <a:pt x="963" y="0"/>
                  <a:pt x="963" y="0"/>
                </a:cubicBezTo>
                <a:cubicBezTo>
                  <a:pt x="956" y="0"/>
                  <a:pt x="956" y="0"/>
                  <a:pt x="956" y="0"/>
                </a:cubicBezTo>
                <a:cubicBezTo>
                  <a:pt x="911" y="0"/>
                  <a:pt x="911" y="0"/>
                  <a:pt x="911" y="0"/>
                </a:cubicBezTo>
                <a:cubicBezTo>
                  <a:pt x="903" y="0"/>
                  <a:pt x="903" y="0"/>
                  <a:pt x="903" y="0"/>
                </a:cubicBezTo>
                <a:cubicBezTo>
                  <a:pt x="858" y="0"/>
                  <a:pt x="858" y="0"/>
                  <a:pt x="858" y="0"/>
                </a:cubicBezTo>
                <a:cubicBezTo>
                  <a:pt x="851" y="0"/>
                  <a:pt x="851" y="0"/>
                  <a:pt x="851" y="0"/>
                </a:cubicBezTo>
                <a:cubicBezTo>
                  <a:pt x="805" y="0"/>
                  <a:pt x="805" y="0"/>
                  <a:pt x="805" y="0"/>
                </a:cubicBezTo>
                <a:cubicBezTo>
                  <a:pt x="798" y="0"/>
                  <a:pt x="798" y="0"/>
                  <a:pt x="798" y="0"/>
                </a:cubicBezTo>
                <a:cubicBezTo>
                  <a:pt x="752" y="0"/>
                  <a:pt x="752" y="0"/>
                  <a:pt x="752" y="0"/>
                </a:cubicBezTo>
                <a:cubicBezTo>
                  <a:pt x="745" y="0"/>
                  <a:pt x="745" y="0"/>
                  <a:pt x="745" y="0"/>
                </a:cubicBezTo>
                <a:cubicBezTo>
                  <a:pt x="699" y="0"/>
                  <a:pt x="699" y="0"/>
                  <a:pt x="699" y="0"/>
                </a:cubicBezTo>
                <a:cubicBezTo>
                  <a:pt x="692" y="0"/>
                  <a:pt x="692" y="0"/>
                  <a:pt x="692" y="0"/>
                </a:cubicBezTo>
                <a:cubicBezTo>
                  <a:pt x="647" y="0"/>
                  <a:pt x="647" y="0"/>
                  <a:pt x="647" y="0"/>
                </a:cubicBezTo>
                <a:cubicBezTo>
                  <a:pt x="639" y="0"/>
                  <a:pt x="639" y="0"/>
                  <a:pt x="639" y="0"/>
                </a:cubicBezTo>
                <a:cubicBezTo>
                  <a:pt x="594" y="0"/>
                  <a:pt x="594" y="0"/>
                  <a:pt x="594" y="0"/>
                </a:cubicBezTo>
                <a:cubicBezTo>
                  <a:pt x="587" y="0"/>
                  <a:pt x="587" y="0"/>
                  <a:pt x="587" y="0"/>
                </a:cubicBezTo>
                <a:cubicBezTo>
                  <a:pt x="541" y="0"/>
                  <a:pt x="541" y="0"/>
                  <a:pt x="541" y="0"/>
                </a:cubicBezTo>
                <a:cubicBezTo>
                  <a:pt x="534" y="0"/>
                  <a:pt x="534" y="0"/>
                  <a:pt x="534" y="0"/>
                </a:cubicBezTo>
                <a:cubicBezTo>
                  <a:pt x="488" y="0"/>
                  <a:pt x="488" y="0"/>
                  <a:pt x="488" y="0"/>
                </a:cubicBezTo>
                <a:cubicBezTo>
                  <a:pt x="481" y="0"/>
                  <a:pt x="481" y="0"/>
                  <a:pt x="481" y="0"/>
                </a:cubicBezTo>
                <a:cubicBezTo>
                  <a:pt x="435" y="0"/>
                  <a:pt x="435" y="0"/>
                  <a:pt x="435" y="0"/>
                </a:cubicBezTo>
                <a:cubicBezTo>
                  <a:pt x="428" y="0"/>
                  <a:pt x="428" y="0"/>
                  <a:pt x="428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75" y="0"/>
                  <a:pt x="375" y="0"/>
                  <a:pt x="375" y="0"/>
                </a:cubicBezTo>
                <a:cubicBezTo>
                  <a:pt x="330" y="0"/>
                  <a:pt x="330" y="0"/>
                  <a:pt x="330" y="0"/>
                </a:cubicBezTo>
                <a:cubicBezTo>
                  <a:pt x="323" y="0"/>
                  <a:pt x="323" y="0"/>
                  <a:pt x="323" y="0"/>
                </a:cubicBezTo>
                <a:cubicBezTo>
                  <a:pt x="277" y="0"/>
                  <a:pt x="277" y="0"/>
                  <a:pt x="277" y="0"/>
                </a:cubicBezTo>
                <a:cubicBezTo>
                  <a:pt x="270" y="0"/>
                  <a:pt x="270" y="0"/>
                  <a:pt x="270" y="0"/>
                </a:cubicBezTo>
                <a:cubicBezTo>
                  <a:pt x="224" y="0"/>
                  <a:pt x="224" y="0"/>
                  <a:pt x="224" y="0"/>
                </a:cubicBezTo>
                <a:cubicBezTo>
                  <a:pt x="217" y="0"/>
                  <a:pt x="217" y="0"/>
                  <a:pt x="217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64" y="0"/>
                  <a:pt x="164" y="0"/>
                  <a:pt x="164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30" y="0"/>
                  <a:pt x="2" y="26"/>
                  <a:pt x="0" y="59"/>
                </a:cubicBezTo>
                <a:cubicBezTo>
                  <a:pt x="1814" y="59"/>
                  <a:pt x="1814" y="59"/>
                  <a:pt x="1814" y="59"/>
                </a:cubicBezTo>
                <a:cubicBezTo>
                  <a:pt x="1812" y="26"/>
                  <a:pt x="1784" y="0"/>
                  <a:pt x="1751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4" name="íṡļîḍé">
            <a:extLst>
              <a:ext uri="{FF2B5EF4-FFF2-40B4-BE49-F238E27FC236}">
                <a16:creationId xmlns:a16="http://schemas.microsoft.com/office/drawing/2014/main" id="{DD07D8EA-CF55-4802-A1F8-A8F80EF2E249}"/>
              </a:ext>
            </a:extLst>
          </p:cNvPr>
          <p:cNvSpPr/>
          <p:nvPr/>
        </p:nvSpPr>
        <p:spPr bwMode="auto">
          <a:xfrm>
            <a:off x="4258764" y="4447195"/>
            <a:ext cx="484685" cy="228551"/>
          </a:xfrm>
          <a:custGeom>
            <a:avLst/>
            <a:gdLst>
              <a:gd name="T0" fmla="*/ 186 w 359"/>
              <a:gd name="T1" fmla="*/ 0 h 169"/>
              <a:gd name="T2" fmla="*/ 173 w 359"/>
              <a:gd name="T3" fmla="*/ 0 h 169"/>
              <a:gd name="T4" fmla="*/ 0 w 359"/>
              <a:gd name="T5" fmla="*/ 169 h 169"/>
              <a:gd name="T6" fmla="*/ 359 w 359"/>
              <a:gd name="T7" fmla="*/ 169 h 169"/>
              <a:gd name="T8" fmla="*/ 186 w 359"/>
              <a:gd name="T9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9" h="169">
                <a:moveTo>
                  <a:pt x="186" y="0"/>
                </a:moveTo>
                <a:cubicBezTo>
                  <a:pt x="173" y="0"/>
                  <a:pt x="173" y="0"/>
                  <a:pt x="173" y="0"/>
                </a:cubicBezTo>
                <a:cubicBezTo>
                  <a:pt x="79" y="0"/>
                  <a:pt x="3" y="75"/>
                  <a:pt x="0" y="169"/>
                </a:cubicBezTo>
                <a:cubicBezTo>
                  <a:pt x="359" y="169"/>
                  <a:pt x="359" y="169"/>
                  <a:pt x="359" y="169"/>
                </a:cubicBezTo>
                <a:cubicBezTo>
                  <a:pt x="357" y="75"/>
                  <a:pt x="281" y="0"/>
                  <a:pt x="186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5" name="îŝḻiďé">
            <a:extLst>
              <a:ext uri="{FF2B5EF4-FFF2-40B4-BE49-F238E27FC236}">
                <a16:creationId xmlns:a16="http://schemas.microsoft.com/office/drawing/2014/main" id="{57E54B90-6D8A-40BE-A3FC-ABC536353ACF}"/>
              </a:ext>
            </a:extLst>
          </p:cNvPr>
          <p:cNvSpPr/>
          <p:nvPr/>
        </p:nvSpPr>
        <p:spPr bwMode="auto">
          <a:xfrm>
            <a:off x="724107" y="2575442"/>
            <a:ext cx="1001880" cy="2100304"/>
          </a:xfrm>
          <a:custGeom>
            <a:avLst/>
            <a:gdLst>
              <a:gd name="T0" fmla="*/ 322 w 741"/>
              <a:gd name="T1" fmla="*/ 1382 h 1555"/>
              <a:gd name="T2" fmla="*/ 455 w 741"/>
              <a:gd name="T3" fmla="*/ 1382 h 1555"/>
              <a:gd name="T4" fmla="*/ 381 w 741"/>
              <a:gd name="T5" fmla="*/ 1367 h 1555"/>
              <a:gd name="T6" fmla="*/ 263 w 741"/>
              <a:gd name="T7" fmla="*/ 1353 h 1555"/>
              <a:gd name="T8" fmla="*/ 396 w 741"/>
              <a:gd name="T9" fmla="*/ 1353 h 1555"/>
              <a:gd name="T10" fmla="*/ 249 w 741"/>
              <a:gd name="T11" fmla="*/ 1338 h 1555"/>
              <a:gd name="T12" fmla="*/ 381 w 741"/>
              <a:gd name="T13" fmla="*/ 1338 h 1555"/>
              <a:gd name="T14" fmla="*/ 514 w 741"/>
              <a:gd name="T15" fmla="*/ 1338 h 1555"/>
              <a:gd name="T16" fmla="*/ 337 w 741"/>
              <a:gd name="T17" fmla="*/ 1323 h 1555"/>
              <a:gd name="T18" fmla="*/ 470 w 741"/>
              <a:gd name="T19" fmla="*/ 1323 h 1555"/>
              <a:gd name="T20" fmla="*/ 278 w 741"/>
              <a:gd name="T21" fmla="*/ 1308 h 1555"/>
              <a:gd name="T22" fmla="*/ 411 w 741"/>
              <a:gd name="T23" fmla="*/ 1308 h 1555"/>
              <a:gd name="T24" fmla="*/ 204 w 741"/>
              <a:gd name="T25" fmla="*/ 1294 h 1555"/>
              <a:gd name="T26" fmla="*/ 337 w 741"/>
              <a:gd name="T27" fmla="*/ 1294 h 1555"/>
              <a:gd name="T28" fmla="*/ 470 w 741"/>
              <a:gd name="T29" fmla="*/ 1294 h 1555"/>
              <a:gd name="T30" fmla="*/ 249 w 741"/>
              <a:gd name="T31" fmla="*/ 1279 h 1555"/>
              <a:gd name="T32" fmla="*/ 381 w 741"/>
              <a:gd name="T33" fmla="*/ 1279 h 1555"/>
              <a:gd name="T34" fmla="*/ 514 w 741"/>
              <a:gd name="T35" fmla="*/ 1279 h 1555"/>
              <a:gd name="T36" fmla="*/ 293 w 741"/>
              <a:gd name="T37" fmla="*/ 1264 h 1555"/>
              <a:gd name="T38" fmla="*/ 426 w 741"/>
              <a:gd name="T39" fmla="*/ 1264 h 1555"/>
              <a:gd name="T40" fmla="*/ 190 w 741"/>
              <a:gd name="T41" fmla="*/ 1249 h 1555"/>
              <a:gd name="T42" fmla="*/ 322 w 741"/>
              <a:gd name="T43" fmla="*/ 1249 h 1555"/>
              <a:gd name="T44" fmla="*/ 455 w 741"/>
              <a:gd name="T45" fmla="*/ 1249 h 1555"/>
              <a:gd name="T46" fmla="*/ 204 w 741"/>
              <a:gd name="T47" fmla="*/ 1235 h 1555"/>
              <a:gd name="T48" fmla="*/ 337 w 741"/>
              <a:gd name="T49" fmla="*/ 1235 h 1555"/>
              <a:gd name="T50" fmla="*/ 470 w 741"/>
              <a:gd name="T51" fmla="*/ 1235 h 1555"/>
              <a:gd name="T52" fmla="*/ 219 w 741"/>
              <a:gd name="T53" fmla="*/ 1220 h 1555"/>
              <a:gd name="T54" fmla="*/ 352 w 741"/>
              <a:gd name="T55" fmla="*/ 1220 h 1555"/>
              <a:gd name="T56" fmla="*/ 485 w 741"/>
              <a:gd name="T57" fmla="*/ 1220 h 1555"/>
              <a:gd name="T58" fmla="*/ 234 w 741"/>
              <a:gd name="T59" fmla="*/ 1205 h 1555"/>
              <a:gd name="T60" fmla="*/ 367 w 741"/>
              <a:gd name="T61" fmla="*/ 1205 h 1555"/>
              <a:gd name="T62" fmla="*/ 499 w 741"/>
              <a:gd name="T63" fmla="*/ 1205 h 1555"/>
              <a:gd name="T64" fmla="*/ 249 w 741"/>
              <a:gd name="T65" fmla="*/ 1190 h 1555"/>
              <a:gd name="T66" fmla="*/ 381 w 741"/>
              <a:gd name="T67" fmla="*/ 1190 h 1555"/>
              <a:gd name="T68" fmla="*/ 514 w 741"/>
              <a:gd name="T69" fmla="*/ 1190 h 1555"/>
              <a:gd name="T70" fmla="*/ 263 w 741"/>
              <a:gd name="T71" fmla="*/ 1176 h 1555"/>
              <a:gd name="T72" fmla="*/ 396 w 741"/>
              <a:gd name="T73" fmla="*/ 1176 h 1555"/>
              <a:gd name="T74" fmla="*/ 529 w 741"/>
              <a:gd name="T75" fmla="*/ 1176 h 1555"/>
              <a:gd name="T76" fmla="*/ 293 w 741"/>
              <a:gd name="T77" fmla="*/ 1161 h 1555"/>
              <a:gd name="T78" fmla="*/ 426 w 741"/>
              <a:gd name="T79" fmla="*/ 1161 h 1555"/>
              <a:gd name="T80" fmla="*/ 204 w 741"/>
              <a:gd name="T81" fmla="*/ 1146 h 1555"/>
              <a:gd name="T82" fmla="*/ 337 w 741"/>
              <a:gd name="T83" fmla="*/ 1146 h 1555"/>
              <a:gd name="T84" fmla="*/ 470 w 741"/>
              <a:gd name="T85" fmla="*/ 1146 h 1555"/>
              <a:gd name="T86" fmla="*/ 249 w 741"/>
              <a:gd name="T87" fmla="*/ 1131 h 1555"/>
              <a:gd name="T88" fmla="*/ 381 w 741"/>
              <a:gd name="T89" fmla="*/ 1131 h 1555"/>
              <a:gd name="T90" fmla="*/ 514 w 741"/>
              <a:gd name="T91" fmla="*/ 1131 h 1555"/>
              <a:gd name="T92" fmla="*/ 308 w 741"/>
              <a:gd name="T93" fmla="*/ 1117 h 1555"/>
              <a:gd name="T94" fmla="*/ 440 w 741"/>
              <a:gd name="T95" fmla="*/ 1117 h 1555"/>
              <a:gd name="T96" fmla="*/ 249 w 741"/>
              <a:gd name="T97" fmla="*/ 1102 h 1555"/>
              <a:gd name="T98" fmla="*/ 381 w 741"/>
              <a:gd name="T99" fmla="*/ 1102 h 1555"/>
              <a:gd name="T100" fmla="*/ 514 w 741"/>
              <a:gd name="T101" fmla="*/ 1102 h 1555"/>
              <a:gd name="T102" fmla="*/ 337 w 741"/>
              <a:gd name="T103" fmla="*/ 1087 h 1555"/>
              <a:gd name="T104" fmla="*/ 470 w 741"/>
              <a:gd name="T105" fmla="*/ 1087 h 1555"/>
              <a:gd name="T106" fmla="*/ 322 w 741"/>
              <a:gd name="T107" fmla="*/ 1072 h 1555"/>
              <a:gd name="T108" fmla="*/ 455 w 741"/>
              <a:gd name="T109" fmla="*/ 1072 h 1555"/>
              <a:gd name="T110" fmla="*/ 337 w 741"/>
              <a:gd name="T111" fmla="*/ 1058 h 1555"/>
              <a:gd name="T112" fmla="*/ 470 w 741"/>
              <a:gd name="T113" fmla="*/ 1058 h 1555"/>
              <a:gd name="T114" fmla="*/ 396 w 741"/>
              <a:gd name="T115" fmla="*/ 1043 h 1555"/>
              <a:gd name="T116" fmla="*/ 396 w 741"/>
              <a:gd name="T117" fmla="*/ 1028 h 1555"/>
              <a:gd name="T118" fmla="*/ 316 w 741"/>
              <a:gd name="T119" fmla="*/ 1028 h 1555"/>
              <a:gd name="T120" fmla="*/ 551 w 741"/>
              <a:gd name="T121" fmla="*/ 1286 h 1555"/>
              <a:gd name="T122" fmla="*/ 234 w 741"/>
              <a:gd name="T123" fmla="*/ 1356 h 1555"/>
              <a:gd name="T124" fmla="*/ 278 w 741"/>
              <a:gd name="T125" fmla="*/ 1044 h 1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41" h="1555">
                <a:moveTo>
                  <a:pt x="337" y="1397"/>
                </a:moveTo>
                <a:cubicBezTo>
                  <a:pt x="330" y="1397"/>
                  <a:pt x="330" y="1397"/>
                  <a:pt x="330" y="1397"/>
                </a:cubicBezTo>
                <a:cubicBezTo>
                  <a:pt x="330" y="1404"/>
                  <a:pt x="330" y="1404"/>
                  <a:pt x="330" y="1404"/>
                </a:cubicBezTo>
                <a:cubicBezTo>
                  <a:pt x="337" y="1404"/>
                  <a:pt x="337" y="1404"/>
                  <a:pt x="337" y="1404"/>
                </a:cubicBezTo>
                <a:cubicBezTo>
                  <a:pt x="337" y="1397"/>
                  <a:pt x="337" y="1397"/>
                  <a:pt x="337" y="1397"/>
                </a:cubicBezTo>
                <a:moveTo>
                  <a:pt x="352" y="1397"/>
                </a:moveTo>
                <a:cubicBezTo>
                  <a:pt x="345" y="1397"/>
                  <a:pt x="345" y="1397"/>
                  <a:pt x="345" y="1397"/>
                </a:cubicBezTo>
                <a:cubicBezTo>
                  <a:pt x="345" y="1404"/>
                  <a:pt x="345" y="1404"/>
                  <a:pt x="345" y="1404"/>
                </a:cubicBezTo>
                <a:cubicBezTo>
                  <a:pt x="352" y="1404"/>
                  <a:pt x="352" y="1404"/>
                  <a:pt x="352" y="1404"/>
                </a:cubicBezTo>
                <a:cubicBezTo>
                  <a:pt x="352" y="1397"/>
                  <a:pt x="352" y="1397"/>
                  <a:pt x="352" y="1397"/>
                </a:cubicBezTo>
                <a:moveTo>
                  <a:pt x="367" y="1397"/>
                </a:moveTo>
                <a:cubicBezTo>
                  <a:pt x="360" y="1397"/>
                  <a:pt x="360" y="1397"/>
                  <a:pt x="360" y="1397"/>
                </a:cubicBezTo>
                <a:cubicBezTo>
                  <a:pt x="360" y="1404"/>
                  <a:pt x="360" y="1404"/>
                  <a:pt x="360" y="1404"/>
                </a:cubicBezTo>
                <a:cubicBezTo>
                  <a:pt x="367" y="1404"/>
                  <a:pt x="367" y="1404"/>
                  <a:pt x="367" y="1404"/>
                </a:cubicBezTo>
                <a:cubicBezTo>
                  <a:pt x="367" y="1397"/>
                  <a:pt x="367" y="1397"/>
                  <a:pt x="367" y="1397"/>
                </a:cubicBezTo>
                <a:moveTo>
                  <a:pt x="381" y="1397"/>
                </a:moveTo>
                <a:cubicBezTo>
                  <a:pt x="374" y="1397"/>
                  <a:pt x="374" y="1397"/>
                  <a:pt x="374" y="1397"/>
                </a:cubicBezTo>
                <a:cubicBezTo>
                  <a:pt x="374" y="1404"/>
                  <a:pt x="374" y="1404"/>
                  <a:pt x="374" y="1404"/>
                </a:cubicBezTo>
                <a:cubicBezTo>
                  <a:pt x="381" y="1404"/>
                  <a:pt x="381" y="1404"/>
                  <a:pt x="381" y="1404"/>
                </a:cubicBezTo>
                <a:cubicBezTo>
                  <a:pt x="381" y="1397"/>
                  <a:pt x="381" y="1397"/>
                  <a:pt x="381" y="1397"/>
                </a:cubicBezTo>
                <a:moveTo>
                  <a:pt x="396" y="1397"/>
                </a:moveTo>
                <a:cubicBezTo>
                  <a:pt x="389" y="1397"/>
                  <a:pt x="389" y="1397"/>
                  <a:pt x="389" y="1397"/>
                </a:cubicBezTo>
                <a:cubicBezTo>
                  <a:pt x="389" y="1404"/>
                  <a:pt x="389" y="1404"/>
                  <a:pt x="389" y="1404"/>
                </a:cubicBezTo>
                <a:cubicBezTo>
                  <a:pt x="396" y="1404"/>
                  <a:pt x="396" y="1404"/>
                  <a:pt x="396" y="1404"/>
                </a:cubicBezTo>
                <a:cubicBezTo>
                  <a:pt x="396" y="1397"/>
                  <a:pt x="396" y="1397"/>
                  <a:pt x="396" y="1397"/>
                </a:cubicBezTo>
                <a:moveTo>
                  <a:pt x="411" y="1397"/>
                </a:moveTo>
                <a:cubicBezTo>
                  <a:pt x="404" y="1397"/>
                  <a:pt x="404" y="1397"/>
                  <a:pt x="404" y="1397"/>
                </a:cubicBezTo>
                <a:cubicBezTo>
                  <a:pt x="404" y="1404"/>
                  <a:pt x="404" y="1404"/>
                  <a:pt x="404" y="1404"/>
                </a:cubicBezTo>
                <a:cubicBezTo>
                  <a:pt x="411" y="1404"/>
                  <a:pt x="411" y="1404"/>
                  <a:pt x="411" y="1404"/>
                </a:cubicBezTo>
                <a:cubicBezTo>
                  <a:pt x="411" y="1397"/>
                  <a:pt x="411" y="1397"/>
                  <a:pt x="411" y="1397"/>
                </a:cubicBezTo>
                <a:moveTo>
                  <a:pt x="293" y="1382"/>
                </a:moveTo>
                <a:cubicBezTo>
                  <a:pt x="286" y="1382"/>
                  <a:pt x="286" y="1382"/>
                  <a:pt x="286" y="1382"/>
                </a:cubicBezTo>
                <a:cubicBezTo>
                  <a:pt x="286" y="1389"/>
                  <a:pt x="286" y="1389"/>
                  <a:pt x="286" y="1389"/>
                </a:cubicBezTo>
                <a:cubicBezTo>
                  <a:pt x="293" y="1389"/>
                  <a:pt x="293" y="1389"/>
                  <a:pt x="293" y="1389"/>
                </a:cubicBezTo>
                <a:cubicBezTo>
                  <a:pt x="293" y="1382"/>
                  <a:pt x="293" y="1382"/>
                  <a:pt x="293" y="1382"/>
                </a:cubicBezTo>
                <a:moveTo>
                  <a:pt x="308" y="1382"/>
                </a:moveTo>
                <a:cubicBezTo>
                  <a:pt x="301" y="1382"/>
                  <a:pt x="301" y="1382"/>
                  <a:pt x="301" y="1382"/>
                </a:cubicBezTo>
                <a:cubicBezTo>
                  <a:pt x="301" y="1389"/>
                  <a:pt x="301" y="1389"/>
                  <a:pt x="301" y="1389"/>
                </a:cubicBezTo>
                <a:cubicBezTo>
                  <a:pt x="308" y="1389"/>
                  <a:pt x="308" y="1389"/>
                  <a:pt x="308" y="1389"/>
                </a:cubicBezTo>
                <a:cubicBezTo>
                  <a:pt x="308" y="1382"/>
                  <a:pt x="308" y="1382"/>
                  <a:pt x="308" y="1382"/>
                </a:cubicBezTo>
                <a:moveTo>
                  <a:pt x="322" y="1382"/>
                </a:moveTo>
                <a:cubicBezTo>
                  <a:pt x="315" y="1382"/>
                  <a:pt x="315" y="1382"/>
                  <a:pt x="315" y="1382"/>
                </a:cubicBezTo>
                <a:cubicBezTo>
                  <a:pt x="315" y="1389"/>
                  <a:pt x="315" y="1389"/>
                  <a:pt x="315" y="1389"/>
                </a:cubicBezTo>
                <a:cubicBezTo>
                  <a:pt x="322" y="1389"/>
                  <a:pt x="322" y="1389"/>
                  <a:pt x="322" y="1389"/>
                </a:cubicBezTo>
                <a:cubicBezTo>
                  <a:pt x="322" y="1382"/>
                  <a:pt x="322" y="1382"/>
                  <a:pt x="322" y="1382"/>
                </a:cubicBezTo>
                <a:moveTo>
                  <a:pt x="337" y="1382"/>
                </a:moveTo>
                <a:cubicBezTo>
                  <a:pt x="330" y="1382"/>
                  <a:pt x="330" y="1382"/>
                  <a:pt x="330" y="1382"/>
                </a:cubicBezTo>
                <a:cubicBezTo>
                  <a:pt x="330" y="1389"/>
                  <a:pt x="330" y="1389"/>
                  <a:pt x="330" y="1389"/>
                </a:cubicBezTo>
                <a:cubicBezTo>
                  <a:pt x="337" y="1389"/>
                  <a:pt x="337" y="1389"/>
                  <a:pt x="337" y="1389"/>
                </a:cubicBezTo>
                <a:cubicBezTo>
                  <a:pt x="337" y="1382"/>
                  <a:pt x="337" y="1382"/>
                  <a:pt x="337" y="1382"/>
                </a:cubicBezTo>
                <a:moveTo>
                  <a:pt x="352" y="1382"/>
                </a:moveTo>
                <a:cubicBezTo>
                  <a:pt x="345" y="1382"/>
                  <a:pt x="345" y="1382"/>
                  <a:pt x="345" y="1382"/>
                </a:cubicBezTo>
                <a:cubicBezTo>
                  <a:pt x="345" y="1389"/>
                  <a:pt x="345" y="1389"/>
                  <a:pt x="345" y="1389"/>
                </a:cubicBezTo>
                <a:cubicBezTo>
                  <a:pt x="352" y="1389"/>
                  <a:pt x="352" y="1389"/>
                  <a:pt x="352" y="1389"/>
                </a:cubicBezTo>
                <a:cubicBezTo>
                  <a:pt x="352" y="1382"/>
                  <a:pt x="352" y="1382"/>
                  <a:pt x="352" y="1382"/>
                </a:cubicBezTo>
                <a:moveTo>
                  <a:pt x="367" y="1382"/>
                </a:moveTo>
                <a:cubicBezTo>
                  <a:pt x="360" y="1382"/>
                  <a:pt x="360" y="1382"/>
                  <a:pt x="360" y="1382"/>
                </a:cubicBezTo>
                <a:cubicBezTo>
                  <a:pt x="360" y="1389"/>
                  <a:pt x="360" y="1389"/>
                  <a:pt x="360" y="1389"/>
                </a:cubicBezTo>
                <a:cubicBezTo>
                  <a:pt x="367" y="1389"/>
                  <a:pt x="367" y="1389"/>
                  <a:pt x="367" y="1389"/>
                </a:cubicBezTo>
                <a:cubicBezTo>
                  <a:pt x="367" y="1382"/>
                  <a:pt x="367" y="1382"/>
                  <a:pt x="367" y="1382"/>
                </a:cubicBezTo>
                <a:moveTo>
                  <a:pt x="381" y="1382"/>
                </a:moveTo>
                <a:cubicBezTo>
                  <a:pt x="374" y="1382"/>
                  <a:pt x="374" y="1382"/>
                  <a:pt x="374" y="1382"/>
                </a:cubicBezTo>
                <a:cubicBezTo>
                  <a:pt x="374" y="1389"/>
                  <a:pt x="374" y="1389"/>
                  <a:pt x="374" y="1389"/>
                </a:cubicBezTo>
                <a:cubicBezTo>
                  <a:pt x="381" y="1389"/>
                  <a:pt x="381" y="1389"/>
                  <a:pt x="381" y="1389"/>
                </a:cubicBezTo>
                <a:cubicBezTo>
                  <a:pt x="381" y="1382"/>
                  <a:pt x="381" y="1382"/>
                  <a:pt x="381" y="1382"/>
                </a:cubicBezTo>
                <a:moveTo>
                  <a:pt x="396" y="1382"/>
                </a:moveTo>
                <a:cubicBezTo>
                  <a:pt x="389" y="1382"/>
                  <a:pt x="389" y="1382"/>
                  <a:pt x="389" y="1382"/>
                </a:cubicBezTo>
                <a:cubicBezTo>
                  <a:pt x="389" y="1389"/>
                  <a:pt x="389" y="1389"/>
                  <a:pt x="389" y="1389"/>
                </a:cubicBezTo>
                <a:cubicBezTo>
                  <a:pt x="396" y="1389"/>
                  <a:pt x="396" y="1389"/>
                  <a:pt x="396" y="1389"/>
                </a:cubicBezTo>
                <a:cubicBezTo>
                  <a:pt x="396" y="1382"/>
                  <a:pt x="396" y="1382"/>
                  <a:pt x="396" y="1382"/>
                </a:cubicBezTo>
                <a:moveTo>
                  <a:pt x="411" y="1382"/>
                </a:moveTo>
                <a:cubicBezTo>
                  <a:pt x="404" y="1382"/>
                  <a:pt x="404" y="1382"/>
                  <a:pt x="404" y="1382"/>
                </a:cubicBezTo>
                <a:cubicBezTo>
                  <a:pt x="404" y="1389"/>
                  <a:pt x="404" y="1389"/>
                  <a:pt x="404" y="1389"/>
                </a:cubicBezTo>
                <a:cubicBezTo>
                  <a:pt x="411" y="1389"/>
                  <a:pt x="411" y="1389"/>
                  <a:pt x="411" y="1389"/>
                </a:cubicBezTo>
                <a:cubicBezTo>
                  <a:pt x="411" y="1382"/>
                  <a:pt x="411" y="1382"/>
                  <a:pt x="411" y="1382"/>
                </a:cubicBezTo>
                <a:moveTo>
                  <a:pt x="426" y="1382"/>
                </a:moveTo>
                <a:cubicBezTo>
                  <a:pt x="419" y="1382"/>
                  <a:pt x="419" y="1382"/>
                  <a:pt x="419" y="1382"/>
                </a:cubicBezTo>
                <a:cubicBezTo>
                  <a:pt x="419" y="1389"/>
                  <a:pt x="419" y="1389"/>
                  <a:pt x="419" y="1389"/>
                </a:cubicBezTo>
                <a:cubicBezTo>
                  <a:pt x="426" y="1389"/>
                  <a:pt x="426" y="1389"/>
                  <a:pt x="426" y="1389"/>
                </a:cubicBezTo>
                <a:cubicBezTo>
                  <a:pt x="426" y="1382"/>
                  <a:pt x="426" y="1382"/>
                  <a:pt x="426" y="1382"/>
                </a:cubicBezTo>
                <a:moveTo>
                  <a:pt x="440" y="1382"/>
                </a:moveTo>
                <a:cubicBezTo>
                  <a:pt x="433" y="1382"/>
                  <a:pt x="433" y="1382"/>
                  <a:pt x="433" y="1382"/>
                </a:cubicBezTo>
                <a:cubicBezTo>
                  <a:pt x="433" y="1389"/>
                  <a:pt x="433" y="1389"/>
                  <a:pt x="433" y="1389"/>
                </a:cubicBezTo>
                <a:cubicBezTo>
                  <a:pt x="440" y="1389"/>
                  <a:pt x="440" y="1389"/>
                  <a:pt x="440" y="1389"/>
                </a:cubicBezTo>
                <a:cubicBezTo>
                  <a:pt x="440" y="1382"/>
                  <a:pt x="440" y="1382"/>
                  <a:pt x="440" y="1382"/>
                </a:cubicBezTo>
                <a:moveTo>
                  <a:pt x="455" y="1382"/>
                </a:moveTo>
                <a:cubicBezTo>
                  <a:pt x="448" y="1382"/>
                  <a:pt x="448" y="1382"/>
                  <a:pt x="448" y="1382"/>
                </a:cubicBezTo>
                <a:cubicBezTo>
                  <a:pt x="448" y="1389"/>
                  <a:pt x="448" y="1389"/>
                  <a:pt x="448" y="1389"/>
                </a:cubicBezTo>
                <a:cubicBezTo>
                  <a:pt x="455" y="1389"/>
                  <a:pt x="455" y="1389"/>
                  <a:pt x="455" y="1389"/>
                </a:cubicBezTo>
                <a:cubicBezTo>
                  <a:pt x="455" y="1382"/>
                  <a:pt x="455" y="1382"/>
                  <a:pt x="455" y="1382"/>
                </a:cubicBezTo>
                <a:moveTo>
                  <a:pt x="263" y="1367"/>
                </a:moveTo>
                <a:cubicBezTo>
                  <a:pt x="256" y="1367"/>
                  <a:pt x="256" y="1367"/>
                  <a:pt x="256" y="1367"/>
                </a:cubicBezTo>
                <a:cubicBezTo>
                  <a:pt x="256" y="1374"/>
                  <a:pt x="256" y="1374"/>
                  <a:pt x="256" y="1374"/>
                </a:cubicBezTo>
                <a:cubicBezTo>
                  <a:pt x="263" y="1374"/>
                  <a:pt x="263" y="1374"/>
                  <a:pt x="263" y="1374"/>
                </a:cubicBezTo>
                <a:cubicBezTo>
                  <a:pt x="263" y="1367"/>
                  <a:pt x="263" y="1367"/>
                  <a:pt x="263" y="1367"/>
                </a:cubicBezTo>
                <a:moveTo>
                  <a:pt x="278" y="1367"/>
                </a:moveTo>
                <a:cubicBezTo>
                  <a:pt x="271" y="1367"/>
                  <a:pt x="271" y="1367"/>
                  <a:pt x="271" y="1367"/>
                </a:cubicBezTo>
                <a:cubicBezTo>
                  <a:pt x="271" y="1374"/>
                  <a:pt x="271" y="1374"/>
                  <a:pt x="271" y="1374"/>
                </a:cubicBezTo>
                <a:cubicBezTo>
                  <a:pt x="278" y="1374"/>
                  <a:pt x="278" y="1374"/>
                  <a:pt x="278" y="1374"/>
                </a:cubicBezTo>
                <a:cubicBezTo>
                  <a:pt x="278" y="1367"/>
                  <a:pt x="278" y="1367"/>
                  <a:pt x="278" y="1367"/>
                </a:cubicBezTo>
                <a:moveTo>
                  <a:pt x="293" y="1367"/>
                </a:moveTo>
                <a:cubicBezTo>
                  <a:pt x="286" y="1367"/>
                  <a:pt x="286" y="1367"/>
                  <a:pt x="286" y="1367"/>
                </a:cubicBezTo>
                <a:cubicBezTo>
                  <a:pt x="286" y="1374"/>
                  <a:pt x="286" y="1374"/>
                  <a:pt x="286" y="1374"/>
                </a:cubicBezTo>
                <a:cubicBezTo>
                  <a:pt x="293" y="1374"/>
                  <a:pt x="293" y="1374"/>
                  <a:pt x="293" y="1374"/>
                </a:cubicBezTo>
                <a:cubicBezTo>
                  <a:pt x="293" y="1367"/>
                  <a:pt x="293" y="1367"/>
                  <a:pt x="293" y="1367"/>
                </a:cubicBezTo>
                <a:moveTo>
                  <a:pt x="308" y="1367"/>
                </a:moveTo>
                <a:cubicBezTo>
                  <a:pt x="301" y="1367"/>
                  <a:pt x="301" y="1367"/>
                  <a:pt x="301" y="1367"/>
                </a:cubicBezTo>
                <a:cubicBezTo>
                  <a:pt x="301" y="1374"/>
                  <a:pt x="301" y="1374"/>
                  <a:pt x="301" y="1374"/>
                </a:cubicBezTo>
                <a:cubicBezTo>
                  <a:pt x="308" y="1374"/>
                  <a:pt x="308" y="1374"/>
                  <a:pt x="308" y="1374"/>
                </a:cubicBezTo>
                <a:cubicBezTo>
                  <a:pt x="308" y="1367"/>
                  <a:pt x="308" y="1367"/>
                  <a:pt x="308" y="1367"/>
                </a:cubicBezTo>
                <a:moveTo>
                  <a:pt x="322" y="1367"/>
                </a:moveTo>
                <a:cubicBezTo>
                  <a:pt x="315" y="1367"/>
                  <a:pt x="315" y="1367"/>
                  <a:pt x="315" y="1367"/>
                </a:cubicBezTo>
                <a:cubicBezTo>
                  <a:pt x="315" y="1374"/>
                  <a:pt x="315" y="1374"/>
                  <a:pt x="315" y="1374"/>
                </a:cubicBezTo>
                <a:cubicBezTo>
                  <a:pt x="322" y="1374"/>
                  <a:pt x="322" y="1374"/>
                  <a:pt x="322" y="1374"/>
                </a:cubicBezTo>
                <a:cubicBezTo>
                  <a:pt x="322" y="1367"/>
                  <a:pt x="322" y="1367"/>
                  <a:pt x="322" y="1367"/>
                </a:cubicBezTo>
                <a:moveTo>
                  <a:pt x="337" y="1367"/>
                </a:moveTo>
                <a:cubicBezTo>
                  <a:pt x="330" y="1367"/>
                  <a:pt x="330" y="1367"/>
                  <a:pt x="330" y="1367"/>
                </a:cubicBezTo>
                <a:cubicBezTo>
                  <a:pt x="330" y="1374"/>
                  <a:pt x="330" y="1374"/>
                  <a:pt x="330" y="1374"/>
                </a:cubicBezTo>
                <a:cubicBezTo>
                  <a:pt x="337" y="1374"/>
                  <a:pt x="337" y="1374"/>
                  <a:pt x="337" y="1374"/>
                </a:cubicBezTo>
                <a:cubicBezTo>
                  <a:pt x="337" y="1367"/>
                  <a:pt x="337" y="1367"/>
                  <a:pt x="337" y="1367"/>
                </a:cubicBezTo>
                <a:moveTo>
                  <a:pt x="352" y="1367"/>
                </a:moveTo>
                <a:cubicBezTo>
                  <a:pt x="345" y="1367"/>
                  <a:pt x="345" y="1367"/>
                  <a:pt x="345" y="1367"/>
                </a:cubicBezTo>
                <a:cubicBezTo>
                  <a:pt x="345" y="1374"/>
                  <a:pt x="345" y="1374"/>
                  <a:pt x="345" y="1374"/>
                </a:cubicBezTo>
                <a:cubicBezTo>
                  <a:pt x="352" y="1374"/>
                  <a:pt x="352" y="1374"/>
                  <a:pt x="352" y="1374"/>
                </a:cubicBezTo>
                <a:cubicBezTo>
                  <a:pt x="352" y="1367"/>
                  <a:pt x="352" y="1367"/>
                  <a:pt x="352" y="1367"/>
                </a:cubicBezTo>
                <a:moveTo>
                  <a:pt x="367" y="1367"/>
                </a:moveTo>
                <a:cubicBezTo>
                  <a:pt x="360" y="1367"/>
                  <a:pt x="360" y="1367"/>
                  <a:pt x="360" y="1367"/>
                </a:cubicBezTo>
                <a:cubicBezTo>
                  <a:pt x="360" y="1374"/>
                  <a:pt x="360" y="1374"/>
                  <a:pt x="360" y="1374"/>
                </a:cubicBezTo>
                <a:cubicBezTo>
                  <a:pt x="367" y="1374"/>
                  <a:pt x="367" y="1374"/>
                  <a:pt x="367" y="1374"/>
                </a:cubicBezTo>
                <a:cubicBezTo>
                  <a:pt x="367" y="1367"/>
                  <a:pt x="367" y="1367"/>
                  <a:pt x="367" y="1367"/>
                </a:cubicBezTo>
                <a:moveTo>
                  <a:pt x="381" y="1367"/>
                </a:moveTo>
                <a:cubicBezTo>
                  <a:pt x="374" y="1367"/>
                  <a:pt x="374" y="1367"/>
                  <a:pt x="374" y="1367"/>
                </a:cubicBezTo>
                <a:cubicBezTo>
                  <a:pt x="374" y="1374"/>
                  <a:pt x="374" y="1374"/>
                  <a:pt x="374" y="1374"/>
                </a:cubicBezTo>
                <a:cubicBezTo>
                  <a:pt x="381" y="1374"/>
                  <a:pt x="381" y="1374"/>
                  <a:pt x="381" y="1374"/>
                </a:cubicBezTo>
                <a:cubicBezTo>
                  <a:pt x="381" y="1367"/>
                  <a:pt x="381" y="1367"/>
                  <a:pt x="381" y="1367"/>
                </a:cubicBezTo>
                <a:moveTo>
                  <a:pt x="396" y="1367"/>
                </a:moveTo>
                <a:cubicBezTo>
                  <a:pt x="389" y="1367"/>
                  <a:pt x="389" y="1367"/>
                  <a:pt x="389" y="1367"/>
                </a:cubicBezTo>
                <a:cubicBezTo>
                  <a:pt x="389" y="1374"/>
                  <a:pt x="389" y="1374"/>
                  <a:pt x="389" y="1374"/>
                </a:cubicBezTo>
                <a:cubicBezTo>
                  <a:pt x="396" y="1374"/>
                  <a:pt x="396" y="1374"/>
                  <a:pt x="396" y="1374"/>
                </a:cubicBezTo>
                <a:cubicBezTo>
                  <a:pt x="396" y="1367"/>
                  <a:pt x="396" y="1367"/>
                  <a:pt x="396" y="1367"/>
                </a:cubicBezTo>
                <a:moveTo>
                  <a:pt x="411" y="1367"/>
                </a:moveTo>
                <a:cubicBezTo>
                  <a:pt x="404" y="1367"/>
                  <a:pt x="404" y="1367"/>
                  <a:pt x="404" y="1367"/>
                </a:cubicBezTo>
                <a:cubicBezTo>
                  <a:pt x="404" y="1374"/>
                  <a:pt x="404" y="1374"/>
                  <a:pt x="404" y="1374"/>
                </a:cubicBezTo>
                <a:cubicBezTo>
                  <a:pt x="411" y="1374"/>
                  <a:pt x="411" y="1374"/>
                  <a:pt x="411" y="1374"/>
                </a:cubicBezTo>
                <a:cubicBezTo>
                  <a:pt x="411" y="1367"/>
                  <a:pt x="411" y="1367"/>
                  <a:pt x="411" y="1367"/>
                </a:cubicBezTo>
                <a:moveTo>
                  <a:pt x="426" y="1367"/>
                </a:moveTo>
                <a:cubicBezTo>
                  <a:pt x="419" y="1367"/>
                  <a:pt x="419" y="1367"/>
                  <a:pt x="419" y="1367"/>
                </a:cubicBezTo>
                <a:cubicBezTo>
                  <a:pt x="419" y="1374"/>
                  <a:pt x="419" y="1374"/>
                  <a:pt x="419" y="1374"/>
                </a:cubicBezTo>
                <a:cubicBezTo>
                  <a:pt x="426" y="1374"/>
                  <a:pt x="426" y="1374"/>
                  <a:pt x="426" y="1374"/>
                </a:cubicBezTo>
                <a:cubicBezTo>
                  <a:pt x="426" y="1367"/>
                  <a:pt x="426" y="1367"/>
                  <a:pt x="426" y="1367"/>
                </a:cubicBezTo>
                <a:moveTo>
                  <a:pt x="440" y="1367"/>
                </a:moveTo>
                <a:cubicBezTo>
                  <a:pt x="433" y="1367"/>
                  <a:pt x="433" y="1367"/>
                  <a:pt x="433" y="1367"/>
                </a:cubicBezTo>
                <a:cubicBezTo>
                  <a:pt x="433" y="1374"/>
                  <a:pt x="433" y="1374"/>
                  <a:pt x="433" y="1374"/>
                </a:cubicBezTo>
                <a:cubicBezTo>
                  <a:pt x="440" y="1374"/>
                  <a:pt x="440" y="1374"/>
                  <a:pt x="440" y="1374"/>
                </a:cubicBezTo>
                <a:cubicBezTo>
                  <a:pt x="440" y="1367"/>
                  <a:pt x="440" y="1367"/>
                  <a:pt x="440" y="1367"/>
                </a:cubicBezTo>
                <a:moveTo>
                  <a:pt x="455" y="1367"/>
                </a:moveTo>
                <a:cubicBezTo>
                  <a:pt x="448" y="1367"/>
                  <a:pt x="448" y="1367"/>
                  <a:pt x="448" y="1367"/>
                </a:cubicBezTo>
                <a:cubicBezTo>
                  <a:pt x="448" y="1374"/>
                  <a:pt x="448" y="1374"/>
                  <a:pt x="448" y="1374"/>
                </a:cubicBezTo>
                <a:cubicBezTo>
                  <a:pt x="455" y="1374"/>
                  <a:pt x="455" y="1374"/>
                  <a:pt x="455" y="1374"/>
                </a:cubicBezTo>
                <a:cubicBezTo>
                  <a:pt x="455" y="1367"/>
                  <a:pt x="455" y="1367"/>
                  <a:pt x="455" y="1367"/>
                </a:cubicBezTo>
                <a:moveTo>
                  <a:pt x="470" y="1367"/>
                </a:moveTo>
                <a:cubicBezTo>
                  <a:pt x="463" y="1367"/>
                  <a:pt x="463" y="1367"/>
                  <a:pt x="463" y="1367"/>
                </a:cubicBezTo>
                <a:cubicBezTo>
                  <a:pt x="463" y="1374"/>
                  <a:pt x="463" y="1374"/>
                  <a:pt x="463" y="1374"/>
                </a:cubicBezTo>
                <a:cubicBezTo>
                  <a:pt x="470" y="1374"/>
                  <a:pt x="470" y="1374"/>
                  <a:pt x="470" y="1374"/>
                </a:cubicBezTo>
                <a:cubicBezTo>
                  <a:pt x="470" y="1367"/>
                  <a:pt x="470" y="1367"/>
                  <a:pt x="470" y="1367"/>
                </a:cubicBezTo>
                <a:moveTo>
                  <a:pt x="485" y="1367"/>
                </a:moveTo>
                <a:cubicBezTo>
                  <a:pt x="478" y="1367"/>
                  <a:pt x="478" y="1367"/>
                  <a:pt x="478" y="1367"/>
                </a:cubicBezTo>
                <a:cubicBezTo>
                  <a:pt x="478" y="1374"/>
                  <a:pt x="478" y="1374"/>
                  <a:pt x="478" y="1374"/>
                </a:cubicBezTo>
                <a:cubicBezTo>
                  <a:pt x="485" y="1374"/>
                  <a:pt x="485" y="1374"/>
                  <a:pt x="485" y="1374"/>
                </a:cubicBezTo>
                <a:cubicBezTo>
                  <a:pt x="485" y="1367"/>
                  <a:pt x="485" y="1367"/>
                  <a:pt x="485" y="1367"/>
                </a:cubicBezTo>
                <a:moveTo>
                  <a:pt x="249" y="1353"/>
                </a:moveTo>
                <a:cubicBezTo>
                  <a:pt x="242" y="1353"/>
                  <a:pt x="242" y="1353"/>
                  <a:pt x="242" y="1353"/>
                </a:cubicBezTo>
                <a:cubicBezTo>
                  <a:pt x="242" y="1360"/>
                  <a:pt x="242" y="1360"/>
                  <a:pt x="242" y="1360"/>
                </a:cubicBezTo>
                <a:cubicBezTo>
                  <a:pt x="249" y="1360"/>
                  <a:pt x="249" y="1360"/>
                  <a:pt x="249" y="1360"/>
                </a:cubicBezTo>
                <a:cubicBezTo>
                  <a:pt x="249" y="1353"/>
                  <a:pt x="249" y="1353"/>
                  <a:pt x="249" y="1353"/>
                </a:cubicBezTo>
                <a:moveTo>
                  <a:pt x="263" y="1353"/>
                </a:moveTo>
                <a:cubicBezTo>
                  <a:pt x="256" y="1353"/>
                  <a:pt x="256" y="1353"/>
                  <a:pt x="256" y="1353"/>
                </a:cubicBezTo>
                <a:cubicBezTo>
                  <a:pt x="256" y="1360"/>
                  <a:pt x="256" y="1360"/>
                  <a:pt x="256" y="1360"/>
                </a:cubicBezTo>
                <a:cubicBezTo>
                  <a:pt x="263" y="1360"/>
                  <a:pt x="263" y="1360"/>
                  <a:pt x="263" y="1360"/>
                </a:cubicBezTo>
                <a:cubicBezTo>
                  <a:pt x="263" y="1353"/>
                  <a:pt x="263" y="1353"/>
                  <a:pt x="263" y="1353"/>
                </a:cubicBezTo>
                <a:moveTo>
                  <a:pt x="278" y="1353"/>
                </a:moveTo>
                <a:cubicBezTo>
                  <a:pt x="271" y="1353"/>
                  <a:pt x="271" y="1353"/>
                  <a:pt x="271" y="1353"/>
                </a:cubicBezTo>
                <a:cubicBezTo>
                  <a:pt x="271" y="1360"/>
                  <a:pt x="271" y="1360"/>
                  <a:pt x="271" y="1360"/>
                </a:cubicBezTo>
                <a:cubicBezTo>
                  <a:pt x="278" y="1360"/>
                  <a:pt x="278" y="1360"/>
                  <a:pt x="278" y="1360"/>
                </a:cubicBezTo>
                <a:cubicBezTo>
                  <a:pt x="278" y="1353"/>
                  <a:pt x="278" y="1353"/>
                  <a:pt x="278" y="1353"/>
                </a:cubicBezTo>
                <a:moveTo>
                  <a:pt x="293" y="1353"/>
                </a:moveTo>
                <a:cubicBezTo>
                  <a:pt x="286" y="1353"/>
                  <a:pt x="286" y="1353"/>
                  <a:pt x="286" y="1353"/>
                </a:cubicBezTo>
                <a:cubicBezTo>
                  <a:pt x="286" y="1360"/>
                  <a:pt x="286" y="1360"/>
                  <a:pt x="286" y="1360"/>
                </a:cubicBezTo>
                <a:cubicBezTo>
                  <a:pt x="293" y="1360"/>
                  <a:pt x="293" y="1360"/>
                  <a:pt x="293" y="1360"/>
                </a:cubicBezTo>
                <a:cubicBezTo>
                  <a:pt x="293" y="1353"/>
                  <a:pt x="293" y="1353"/>
                  <a:pt x="293" y="1353"/>
                </a:cubicBezTo>
                <a:moveTo>
                  <a:pt x="308" y="1353"/>
                </a:moveTo>
                <a:cubicBezTo>
                  <a:pt x="301" y="1353"/>
                  <a:pt x="301" y="1353"/>
                  <a:pt x="301" y="1353"/>
                </a:cubicBezTo>
                <a:cubicBezTo>
                  <a:pt x="301" y="1360"/>
                  <a:pt x="301" y="1360"/>
                  <a:pt x="301" y="1360"/>
                </a:cubicBezTo>
                <a:cubicBezTo>
                  <a:pt x="308" y="1360"/>
                  <a:pt x="308" y="1360"/>
                  <a:pt x="308" y="1360"/>
                </a:cubicBezTo>
                <a:cubicBezTo>
                  <a:pt x="308" y="1353"/>
                  <a:pt x="308" y="1353"/>
                  <a:pt x="308" y="1353"/>
                </a:cubicBezTo>
                <a:moveTo>
                  <a:pt x="322" y="1353"/>
                </a:moveTo>
                <a:cubicBezTo>
                  <a:pt x="315" y="1353"/>
                  <a:pt x="315" y="1353"/>
                  <a:pt x="315" y="1353"/>
                </a:cubicBezTo>
                <a:cubicBezTo>
                  <a:pt x="315" y="1360"/>
                  <a:pt x="315" y="1360"/>
                  <a:pt x="315" y="1360"/>
                </a:cubicBezTo>
                <a:cubicBezTo>
                  <a:pt x="322" y="1360"/>
                  <a:pt x="322" y="1360"/>
                  <a:pt x="322" y="1360"/>
                </a:cubicBezTo>
                <a:cubicBezTo>
                  <a:pt x="322" y="1353"/>
                  <a:pt x="322" y="1353"/>
                  <a:pt x="322" y="1353"/>
                </a:cubicBezTo>
                <a:moveTo>
                  <a:pt x="337" y="1353"/>
                </a:moveTo>
                <a:cubicBezTo>
                  <a:pt x="330" y="1353"/>
                  <a:pt x="330" y="1353"/>
                  <a:pt x="330" y="1353"/>
                </a:cubicBezTo>
                <a:cubicBezTo>
                  <a:pt x="330" y="1360"/>
                  <a:pt x="330" y="1360"/>
                  <a:pt x="330" y="1360"/>
                </a:cubicBezTo>
                <a:cubicBezTo>
                  <a:pt x="337" y="1360"/>
                  <a:pt x="337" y="1360"/>
                  <a:pt x="337" y="1360"/>
                </a:cubicBezTo>
                <a:cubicBezTo>
                  <a:pt x="337" y="1353"/>
                  <a:pt x="337" y="1353"/>
                  <a:pt x="337" y="1353"/>
                </a:cubicBezTo>
                <a:moveTo>
                  <a:pt x="352" y="1353"/>
                </a:moveTo>
                <a:cubicBezTo>
                  <a:pt x="345" y="1353"/>
                  <a:pt x="345" y="1353"/>
                  <a:pt x="345" y="1353"/>
                </a:cubicBezTo>
                <a:cubicBezTo>
                  <a:pt x="345" y="1360"/>
                  <a:pt x="345" y="1360"/>
                  <a:pt x="345" y="1360"/>
                </a:cubicBezTo>
                <a:cubicBezTo>
                  <a:pt x="352" y="1360"/>
                  <a:pt x="352" y="1360"/>
                  <a:pt x="352" y="1360"/>
                </a:cubicBezTo>
                <a:cubicBezTo>
                  <a:pt x="352" y="1353"/>
                  <a:pt x="352" y="1353"/>
                  <a:pt x="352" y="1353"/>
                </a:cubicBezTo>
                <a:moveTo>
                  <a:pt x="367" y="1353"/>
                </a:moveTo>
                <a:cubicBezTo>
                  <a:pt x="360" y="1353"/>
                  <a:pt x="360" y="1353"/>
                  <a:pt x="360" y="1353"/>
                </a:cubicBezTo>
                <a:cubicBezTo>
                  <a:pt x="360" y="1360"/>
                  <a:pt x="360" y="1360"/>
                  <a:pt x="360" y="1360"/>
                </a:cubicBezTo>
                <a:cubicBezTo>
                  <a:pt x="367" y="1360"/>
                  <a:pt x="367" y="1360"/>
                  <a:pt x="367" y="1360"/>
                </a:cubicBezTo>
                <a:cubicBezTo>
                  <a:pt x="367" y="1353"/>
                  <a:pt x="367" y="1353"/>
                  <a:pt x="367" y="1353"/>
                </a:cubicBezTo>
                <a:moveTo>
                  <a:pt x="381" y="1353"/>
                </a:moveTo>
                <a:cubicBezTo>
                  <a:pt x="374" y="1353"/>
                  <a:pt x="374" y="1353"/>
                  <a:pt x="374" y="1353"/>
                </a:cubicBezTo>
                <a:cubicBezTo>
                  <a:pt x="374" y="1360"/>
                  <a:pt x="374" y="1360"/>
                  <a:pt x="374" y="1360"/>
                </a:cubicBezTo>
                <a:cubicBezTo>
                  <a:pt x="381" y="1360"/>
                  <a:pt x="381" y="1360"/>
                  <a:pt x="381" y="1360"/>
                </a:cubicBezTo>
                <a:cubicBezTo>
                  <a:pt x="381" y="1353"/>
                  <a:pt x="381" y="1353"/>
                  <a:pt x="381" y="1353"/>
                </a:cubicBezTo>
                <a:moveTo>
                  <a:pt x="396" y="1353"/>
                </a:moveTo>
                <a:cubicBezTo>
                  <a:pt x="389" y="1353"/>
                  <a:pt x="389" y="1353"/>
                  <a:pt x="389" y="1353"/>
                </a:cubicBezTo>
                <a:cubicBezTo>
                  <a:pt x="389" y="1360"/>
                  <a:pt x="389" y="1360"/>
                  <a:pt x="389" y="1360"/>
                </a:cubicBezTo>
                <a:cubicBezTo>
                  <a:pt x="396" y="1360"/>
                  <a:pt x="396" y="1360"/>
                  <a:pt x="396" y="1360"/>
                </a:cubicBezTo>
                <a:cubicBezTo>
                  <a:pt x="396" y="1353"/>
                  <a:pt x="396" y="1353"/>
                  <a:pt x="396" y="1353"/>
                </a:cubicBezTo>
                <a:moveTo>
                  <a:pt x="411" y="1353"/>
                </a:moveTo>
                <a:cubicBezTo>
                  <a:pt x="404" y="1353"/>
                  <a:pt x="404" y="1353"/>
                  <a:pt x="404" y="1353"/>
                </a:cubicBezTo>
                <a:cubicBezTo>
                  <a:pt x="404" y="1360"/>
                  <a:pt x="404" y="1360"/>
                  <a:pt x="404" y="1360"/>
                </a:cubicBezTo>
                <a:cubicBezTo>
                  <a:pt x="411" y="1360"/>
                  <a:pt x="411" y="1360"/>
                  <a:pt x="411" y="1360"/>
                </a:cubicBezTo>
                <a:cubicBezTo>
                  <a:pt x="411" y="1353"/>
                  <a:pt x="411" y="1353"/>
                  <a:pt x="411" y="1353"/>
                </a:cubicBezTo>
                <a:moveTo>
                  <a:pt x="426" y="1353"/>
                </a:moveTo>
                <a:cubicBezTo>
                  <a:pt x="419" y="1353"/>
                  <a:pt x="419" y="1353"/>
                  <a:pt x="419" y="1353"/>
                </a:cubicBezTo>
                <a:cubicBezTo>
                  <a:pt x="419" y="1360"/>
                  <a:pt x="419" y="1360"/>
                  <a:pt x="419" y="1360"/>
                </a:cubicBezTo>
                <a:cubicBezTo>
                  <a:pt x="426" y="1360"/>
                  <a:pt x="426" y="1360"/>
                  <a:pt x="426" y="1360"/>
                </a:cubicBezTo>
                <a:cubicBezTo>
                  <a:pt x="426" y="1353"/>
                  <a:pt x="426" y="1353"/>
                  <a:pt x="426" y="1353"/>
                </a:cubicBezTo>
                <a:moveTo>
                  <a:pt x="440" y="1353"/>
                </a:moveTo>
                <a:cubicBezTo>
                  <a:pt x="433" y="1353"/>
                  <a:pt x="433" y="1353"/>
                  <a:pt x="433" y="1353"/>
                </a:cubicBezTo>
                <a:cubicBezTo>
                  <a:pt x="433" y="1360"/>
                  <a:pt x="433" y="1360"/>
                  <a:pt x="433" y="1360"/>
                </a:cubicBezTo>
                <a:cubicBezTo>
                  <a:pt x="440" y="1360"/>
                  <a:pt x="440" y="1360"/>
                  <a:pt x="440" y="1360"/>
                </a:cubicBezTo>
                <a:cubicBezTo>
                  <a:pt x="440" y="1353"/>
                  <a:pt x="440" y="1353"/>
                  <a:pt x="440" y="1353"/>
                </a:cubicBezTo>
                <a:moveTo>
                  <a:pt x="455" y="1353"/>
                </a:moveTo>
                <a:cubicBezTo>
                  <a:pt x="448" y="1353"/>
                  <a:pt x="448" y="1353"/>
                  <a:pt x="448" y="1353"/>
                </a:cubicBezTo>
                <a:cubicBezTo>
                  <a:pt x="448" y="1360"/>
                  <a:pt x="448" y="1360"/>
                  <a:pt x="448" y="1360"/>
                </a:cubicBezTo>
                <a:cubicBezTo>
                  <a:pt x="455" y="1360"/>
                  <a:pt x="455" y="1360"/>
                  <a:pt x="455" y="1360"/>
                </a:cubicBezTo>
                <a:cubicBezTo>
                  <a:pt x="455" y="1353"/>
                  <a:pt x="455" y="1353"/>
                  <a:pt x="455" y="1353"/>
                </a:cubicBezTo>
                <a:moveTo>
                  <a:pt x="470" y="1353"/>
                </a:moveTo>
                <a:cubicBezTo>
                  <a:pt x="463" y="1353"/>
                  <a:pt x="463" y="1353"/>
                  <a:pt x="463" y="1353"/>
                </a:cubicBezTo>
                <a:cubicBezTo>
                  <a:pt x="463" y="1360"/>
                  <a:pt x="463" y="1360"/>
                  <a:pt x="463" y="1360"/>
                </a:cubicBezTo>
                <a:cubicBezTo>
                  <a:pt x="470" y="1360"/>
                  <a:pt x="470" y="1360"/>
                  <a:pt x="470" y="1360"/>
                </a:cubicBezTo>
                <a:cubicBezTo>
                  <a:pt x="470" y="1353"/>
                  <a:pt x="470" y="1353"/>
                  <a:pt x="470" y="1353"/>
                </a:cubicBezTo>
                <a:moveTo>
                  <a:pt x="485" y="1353"/>
                </a:moveTo>
                <a:cubicBezTo>
                  <a:pt x="478" y="1353"/>
                  <a:pt x="478" y="1353"/>
                  <a:pt x="478" y="1353"/>
                </a:cubicBezTo>
                <a:cubicBezTo>
                  <a:pt x="478" y="1360"/>
                  <a:pt x="478" y="1360"/>
                  <a:pt x="478" y="1360"/>
                </a:cubicBezTo>
                <a:cubicBezTo>
                  <a:pt x="485" y="1360"/>
                  <a:pt x="485" y="1360"/>
                  <a:pt x="485" y="1360"/>
                </a:cubicBezTo>
                <a:cubicBezTo>
                  <a:pt x="485" y="1353"/>
                  <a:pt x="485" y="1353"/>
                  <a:pt x="485" y="1353"/>
                </a:cubicBezTo>
                <a:moveTo>
                  <a:pt x="499" y="1353"/>
                </a:moveTo>
                <a:cubicBezTo>
                  <a:pt x="492" y="1353"/>
                  <a:pt x="492" y="1353"/>
                  <a:pt x="492" y="1353"/>
                </a:cubicBezTo>
                <a:cubicBezTo>
                  <a:pt x="492" y="1360"/>
                  <a:pt x="492" y="1360"/>
                  <a:pt x="492" y="1360"/>
                </a:cubicBezTo>
                <a:cubicBezTo>
                  <a:pt x="499" y="1360"/>
                  <a:pt x="499" y="1360"/>
                  <a:pt x="499" y="1360"/>
                </a:cubicBezTo>
                <a:cubicBezTo>
                  <a:pt x="499" y="1353"/>
                  <a:pt x="499" y="1353"/>
                  <a:pt x="499" y="1353"/>
                </a:cubicBezTo>
                <a:moveTo>
                  <a:pt x="234" y="1338"/>
                </a:moveTo>
                <a:cubicBezTo>
                  <a:pt x="227" y="1338"/>
                  <a:pt x="227" y="1338"/>
                  <a:pt x="227" y="1338"/>
                </a:cubicBezTo>
                <a:cubicBezTo>
                  <a:pt x="227" y="1345"/>
                  <a:pt x="227" y="1345"/>
                  <a:pt x="227" y="1345"/>
                </a:cubicBezTo>
                <a:cubicBezTo>
                  <a:pt x="234" y="1345"/>
                  <a:pt x="234" y="1345"/>
                  <a:pt x="234" y="1345"/>
                </a:cubicBezTo>
                <a:cubicBezTo>
                  <a:pt x="234" y="1338"/>
                  <a:pt x="234" y="1338"/>
                  <a:pt x="234" y="1338"/>
                </a:cubicBezTo>
                <a:moveTo>
                  <a:pt x="249" y="1338"/>
                </a:moveTo>
                <a:cubicBezTo>
                  <a:pt x="242" y="1338"/>
                  <a:pt x="242" y="1338"/>
                  <a:pt x="242" y="1338"/>
                </a:cubicBezTo>
                <a:cubicBezTo>
                  <a:pt x="242" y="1345"/>
                  <a:pt x="242" y="1345"/>
                  <a:pt x="242" y="1345"/>
                </a:cubicBezTo>
                <a:cubicBezTo>
                  <a:pt x="249" y="1345"/>
                  <a:pt x="249" y="1345"/>
                  <a:pt x="249" y="1345"/>
                </a:cubicBezTo>
                <a:cubicBezTo>
                  <a:pt x="249" y="1338"/>
                  <a:pt x="249" y="1338"/>
                  <a:pt x="249" y="1338"/>
                </a:cubicBezTo>
                <a:moveTo>
                  <a:pt x="263" y="1338"/>
                </a:moveTo>
                <a:cubicBezTo>
                  <a:pt x="256" y="1338"/>
                  <a:pt x="256" y="1338"/>
                  <a:pt x="256" y="1338"/>
                </a:cubicBezTo>
                <a:cubicBezTo>
                  <a:pt x="256" y="1345"/>
                  <a:pt x="256" y="1345"/>
                  <a:pt x="256" y="1345"/>
                </a:cubicBezTo>
                <a:cubicBezTo>
                  <a:pt x="263" y="1345"/>
                  <a:pt x="263" y="1345"/>
                  <a:pt x="263" y="1345"/>
                </a:cubicBezTo>
                <a:cubicBezTo>
                  <a:pt x="263" y="1338"/>
                  <a:pt x="263" y="1338"/>
                  <a:pt x="263" y="1338"/>
                </a:cubicBezTo>
                <a:moveTo>
                  <a:pt x="278" y="1338"/>
                </a:moveTo>
                <a:cubicBezTo>
                  <a:pt x="271" y="1338"/>
                  <a:pt x="271" y="1338"/>
                  <a:pt x="271" y="1338"/>
                </a:cubicBezTo>
                <a:cubicBezTo>
                  <a:pt x="271" y="1345"/>
                  <a:pt x="271" y="1345"/>
                  <a:pt x="271" y="1345"/>
                </a:cubicBezTo>
                <a:cubicBezTo>
                  <a:pt x="278" y="1345"/>
                  <a:pt x="278" y="1345"/>
                  <a:pt x="278" y="1345"/>
                </a:cubicBezTo>
                <a:cubicBezTo>
                  <a:pt x="278" y="1338"/>
                  <a:pt x="278" y="1338"/>
                  <a:pt x="278" y="1338"/>
                </a:cubicBezTo>
                <a:moveTo>
                  <a:pt x="293" y="1338"/>
                </a:moveTo>
                <a:cubicBezTo>
                  <a:pt x="286" y="1338"/>
                  <a:pt x="286" y="1338"/>
                  <a:pt x="286" y="1338"/>
                </a:cubicBezTo>
                <a:cubicBezTo>
                  <a:pt x="286" y="1345"/>
                  <a:pt x="286" y="1345"/>
                  <a:pt x="286" y="1345"/>
                </a:cubicBezTo>
                <a:cubicBezTo>
                  <a:pt x="293" y="1345"/>
                  <a:pt x="293" y="1345"/>
                  <a:pt x="293" y="1345"/>
                </a:cubicBezTo>
                <a:cubicBezTo>
                  <a:pt x="293" y="1338"/>
                  <a:pt x="293" y="1338"/>
                  <a:pt x="293" y="1338"/>
                </a:cubicBezTo>
                <a:moveTo>
                  <a:pt x="308" y="1338"/>
                </a:moveTo>
                <a:cubicBezTo>
                  <a:pt x="301" y="1338"/>
                  <a:pt x="301" y="1338"/>
                  <a:pt x="301" y="1338"/>
                </a:cubicBezTo>
                <a:cubicBezTo>
                  <a:pt x="301" y="1345"/>
                  <a:pt x="301" y="1345"/>
                  <a:pt x="301" y="1345"/>
                </a:cubicBezTo>
                <a:cubicBezTo>
                  <a:pt x="308" y="1345"/>
                  <a:pt x="308" y="1345"/>
                  <a:pt x="308" y="1345"/>
                </a:cubicBezTo>
                <a:cubicBezTo>
                  <a:pt x="308" y="1338"/>
                  <a:pt x="308" y="1338"/>
                  <a:pt x="308" y="1338"/>
                </a:cubicBezTo>
                <a:moveTo>
                  <a:pt x="322" y="1338"/>
                </a:moveTo>
                <a:cubicBezTo>
                  <a:pt x="315" y="1338"/>
                  <a:pt x="315" y="1338"/>
                  <a:pt x="315" y="1338"/>
                </a:cubicBezTo>
                <a:cubicBezTo>
                  <a:pt x="315" y="1345"/>
                  <a:pt x="315" y="1345"/>
                  <a:pt x="315" y="1345"/>
                </a:cubicBezTo>
                <a:cubicBezTo>
                  <a:pt x="322" y="1345"/>
                  <a:pt x="322" y="1345"/>
                  <a:pt x="322" y="1345"/>
                </a:cubicBezTo>
                <a:cubicBezTo>
                  <a:pt x="322" y="1338"/>
                  <a:pt x="322" y="1338"/>
                  <a:pt x="322" y="1338"/>
                </a:cubicBezTo>
                <a:moveTo>
                  <a:pt x="337" y="1338"/>
                </a:moveTo>
                <a:cubicBezTo>
                  <a:pt x="330" y="1338"/>
                  <a:pt x="330" y="1338"/>
                  <a:pt x="330" y="1338"/>
                </a:cubicBezTo>
                <a:cubicBezTo>
                  <a:pt x="330" y="1345"/>
                  <a:pt x="330" y="1345"/>
                  <a:pt x="330" y="1345"/>
                </a:cubicBezTo>
                <a:cubicBezTo>
                  <a:pt x="337" y="1345"/>
                  <a:pt x="337" y="1345"/>
                  <a:pt x="337" y="1345"/>
                </a:cubicBezTo>
                <a:cubicBezTo>
                  <a:pt x="337" y="1338"/>
                  <a:pt x="337" y="1338"/>
                  <a:pt x="337" y="1338"/>
                </a:cubicBezTo>
                <a:moveTo>
                  <a:pt x="352" y="1338"/>
                </a:moveTo>
                <a:cubicBezTo>
                  <a:pt x="345" y="1338"/>
                  <a:pt x="345" y="1338"/>
                  <a:pt x="345" y="1338"/>
                </a:cubicBezTo>
                <a:cubicBezTo>
                  <a:pt x="345" y="1345"/>
                  <a:pt x="345" y="1345"/>
                  <a:pt x="345" y="1345"/>
                </a:cubicBezTo>
                <a:cubicBezTo>
                  <a:pt x="352" y="1345"/>
                  <a:pt x="352" y="1345"/>
                  <a:pt x="352" y="1345"/>
                </a:cubicBezTo>
                <a:cubicBezTo>
                  <a:pt x="352" y="1338"/>
                  <a:pt x="352" y="1338"/>
                  <a:pt x="352" y="1338"/>
                </a:cubicBezTo>
                <a:moveTo>
                  <a:pt x="367" y="1338"/>
                </a:moveTo>
                <a:cubicBezTo>
                  <a:pt x="360" y="1338"/>
                  <a:pt x="360" y="1338"/>
                  <a:pt x="360" y="1338"/>
                </a:cubicBezTo>
                <a:cubicBezTo>
                  <a:pt x="360" y="1345"/>
                  <a:pt x="360" y="1345"/>
                  <a:pt x="360" y="1345"/>
                </a:cubicBezTo>
                <a:cubicBezTo>
                  <a:pt x="367" y="1345"/>
                  <a:pt x="367" y="1345"/>
                  <a:pt x="367" y="1345"/>
                </a:cubicBezTo>
                <a:cubicBezTo>
                  <a:pt x="367" y="1338"/>
                  <a:pt x="367" y="1338"/>
                  <a:pt x="367" y="1338"/>
                </a:cubicBezTo>
                <a:moveTo>
                  <a:pt x="381" y="1338"/>
                </a:moveTo>
                <a:cubicBezTo>
                  <a:pt x="374" y="1338"/>
                  <a:pt x="374" y="1338"/>
                  <a:pt x="374" y="1338"/>
                </a:cubicBezTo>
                <a:cubicBezTo>
                  <a:pt x="374" y="1345"/>
                  <a:pt x="374" y="1345"/>
                  <a:pt x="374" y="1345"/>
                </a:cubicBezTo>
                <a:cubicBezTo>
                  <a:pt x="381" y="1345"/>
                  <a:pt x="381" y="1345"/>
                  <a:pt x="381" y="1345"/>
                </a:cubicBezTo>
                <a:cubicBezTo>
                  <a:pt x="381" y="1338"/>
                  <a:pt x="381" y="1338"/>
                  <a:pt x="381" y="1338"/>
                </a:cubicBezTo>
                <a:moveTo>
                  <a:pt x="396" y="1338"/>
                </a:moveTo>
                <a:cubicBezTo>
                  <a:pt x="389" y="1338"/>
                  <a:pt x="389" y="1338"/>
                  <a:pt x="389" y="1338"/>
                </a:cubicBezTo>
                <a:cubicBezTo>
                  <a:pt x="389" y="1345"/>
                  <a:pt x="389" y="1345"/>
                  <a:pt x="389" y="1345"/>
                </a:cubicBezTo>
                <a:cubicBezTo>
                  <a:pt x="396" y="1345"/>
                  <a:pt x="396" y="1345"/>
                  <a:pt x="396" y="1345"/>
                </a:cubicBezTo>
                <a:cubicBezTo>
                  <a:pt x="396" y="1338"/>
                  <a:pt x="396" y="1338"/>
                  <a:pt x="396" y="1338"/>
                </a:cubicBezTo>
                <a:moveTo>
                  <a:pt x="411" y="1338"/>
                </a:moveTo>
                <a:cubicBezTo>
                  <a:pt x="404" y="1338"/>
                  <a:pt x="404" y="1338"/>
                  <a:pt x="404" y="1338"/>
                </a:cubicBezTo>
                <a:cubicBezTo>
                  <a:pt x="404" y="1345"/>
                  <a:pt x="404" y="1345"/>
                  <a:pt x="404" y="1345"/>
                </a:cubicBezTo>
                <a:cubicBezTo>
                  <a:pt x="411" y="1345"/>
                  <a:pt x="411" y="1345"/>
                  <a:pt x="411" y="1345"/>
                </a:cubicBezTo>
                <a:cubicBezTo>
                  <a:pt x="411" y="1338"/>
                  <a:pt x="411" y="1338"/>
                  <a:pt x="411" y="1338"/>
                </a:cubicBezTo>
                <a:moveTo>
                  <a:pt x="426" y="1338"/>
                </a:moveTo>
                <a:cubicBezTo>
                  <a:pt x="419" y="1338"/>
                  <a:pt x="419" y="1338"/>
                  <a:pt x="419" y="1338"/>
                </a:cubicBezTo>
                <a:cubicBezTo>
                  <a:pt x="419" y="1345"/>
                  <a:pt x="419" y="1345"/>
                  <a:pt x="419" y="1345"/>
                </a:cubicBezTo>
                <a:cubicBezTo>
                  <a:pt x="426" y="1345"/>
                  <a:pt x="426" y="1345"/>
                  <a:pt x="426" y="1345"/>
                </a:cubicBezTo>
                <a:cubicBezTo>
                  <a:pt x="426" y="1338"/>
                  <a:pt x="426" y="1338"/>
                  <a:pt x="426" y="1338"/>
                </a:cubicBezTo>
                <a:moveTo>
                  <a:pt x="440" y="1338"/>
                </a:moveTo>
                <a:cubicBezTo>
                  <a:pt x="433" y="1338"/>
                  <a:pt x="433" y="1338"/>
                  <a:pt x="433" y="1338"/>
                </a:cubicBezTo>
                <a:cubicBezTo>
                  <a:pt x="433" y="1345"/>
                  <a:pt x="433" y="1345"/>
                  <a:pt x="433" y="1345"/>
                </a:cubicBezTo>
                <a:cubicBezTo>
                  <a:pt x="440" y="1345"/>
                  <a:pt x="440" y="1345"/>
                  <a:pt x="440" y="1345"/>
                </a:cubicBezTo>
                <a:cubicBezTo>
                  <a:pt x="440" y="1338"/>
                  <a:pt x="440" y="1338"/>
                  <a:pt x="440" y="1338"/>
                </a:cubicBezTo>
                <a:moveTo>
                  <a:pt x="455" y="1338"/>
                </a:moveTo>
                <a:cubicBezTo>
                  <a:pt x="448" y="1338"/>
                  <a:pt x="448" y="1338"/>
                  <a:pt x="448" y="1338"/>
                </a:cubicBezTo>
                <a:cubicBezTo>
                  <a:pt x="448" y="1345"/>
                  <a:pt x="448" y="1345"/>
                  <a:pt x="448" y="1345"/>
                </a:cubicBezTo>
                <a:cubicBezTo>
                  <a:pt x="455" y="1345"/>
                  <a:pt x="455" y="1345"/>
                  <a:pt x="455" y="1345"/>
                </a:cubicBezTo>
                <a:cubicBezTo>
                  <a:pt x="455" y="1338"/>
                  <a:pt x="455" y="1338"/>
                  <a:pt x="455" y="1338"/>
                </a:cubicBezTo>
                <a:moveTo>
                  <a:pt x="470" y="1338"/>
                </a:moveTo>
                <a:cubicBezTo>
                  <a:pt x="463" y="1338"/>
                  <a:pt x="463" y="1338"/>
                  <a:pt x="463" y="1338"/>
                </a:cubicBezTo>
                <a:cubicBezTo>
                  <a:pt x="463" y="1345"/>
                  <a:pt x="463" y="1345"/>
                  <a:pt x="463" y="1345"/>
                </a:cubicBezTo>
                <a:cubicBezTo>
                  <a:pt x="470" y="1345"/>
                  <a:pt x="470" y="1345"/>
                  <a:pt x="470" y="1345"/>
                </a:cubicBezTo>
                <a:cubicBezTo>
                  <a:pt x="470" y="1338"/>
                  <a:pt x="470" y="1338"/>
                  <a:pt x="470" y="1338"/>
                </a:cubicBezTo>
                <a:moveTo>
                  <a:pt x="485" y="1338"/>
                </a:moveTo>
                <a:cubicBezTo>
                  <a:pt x="478" y="1338"/>
                  <a:pt x="478" y="1338"/>
                  <a:pt x="478" y="1338"/>
                </a:cubicBezTo>
                <a:cubicBezTo>
                  <a:pt x="478" y="1345"/>
                  <a:pt x="478" y="1345"/>
                  <a:pt x="478" y="1345"/>
                </a:cubicBezTo>
                <a:cubicBezTo>
                  <a:pt x="485" y="1345"/>
                  <a:pt x="485" y="1345"/>
                  <a:pt x="485" y="1345"/>
                </a:cubicBezTo>
                <a:cubicBezTo>
                  <a:pt x="485" y="1338"/>
                  <a:pt x="485" y="1338"/>
                  <a:pt x="485" y="1338"/>
                </a:cubicBezTo>
                <a:moveTo>
                  <a:pt x="499" y="1338"/>
                </a:moveTo>
                <a:cubicBezTo>
                  <a:pt x="492" y="1338"/>
                  <a:pt x="492" y="1338"/>
                  <a:pt x="492" y="1338"/>
                </a:cubicBezTo>
                <a:cubicBezTo>
                  <a:pt x="492" y="1345"/>
                  <a:pt x="492" y="1345"/>
                  <a:pt x="492" y="1345"/>
                </a:cubicBezTo>
                <a:cubicBezTo>
                  <a:pt x="499" y="1345"/>
                  <a:pt x="499" y="1345"/>
                  <a:pt x="499" y="1345"/>
                </a:cubicBezTo>
                <a:cubicBezTo>
                  <a:pt x="499" y="1338"/>
                  <a:pt x="499" y="1338"/>
                  <a:pt x="499" y="1338"/>
                </a:cubicBezTo>
                <a:moveTo>
                  <a:pt x="514" y="1338"/>
                </a:moveTo>
                <a:cubicBezTo>
                  <a:pt x="507" y="1338"/>
                  <a:pt x="507" y="1338"/>
                  <a:pt x="507" y="1338"/>
                </a:cubicBezTo>
                <a:cubicBezTo>
                  <a:pt x="507" y="1345"/>
                  <a:pt x="507" y="1345"/>
                  <a:pt x="507" y="1345"/>
                </a:cubicBezTo>
                <a:cubicBezTo>
                  <a:pt x="514" y="1345"/>
                  <a:pt x="514" y="1345"/>
                  <a:pt x="514" y="1345"/>
                </a:cubicBezTo>
                <a:cubicBezTo>
                  <a:pt x="514" y="1338"/>
                  <a:pt x="514" y="1338"/>
                  <a:pt x="514" y="1338"/>
                </a:cubicBezTo>
                <a:moveTo>
                  <a:pt x="219" y="1323"/>
                </a:moveTo>
                <a:cubicBezTo>
                  <a:pt x="212" y="1323"/>
                  <a:pt x="212" y="1323"/>
                  <a:pt x="212" y="1323"/>
                </a:cubicBezTo>
                <a:cubicBezTo>
                  <a:pt x="212" y="1330"/>
                  <a:pt x="212" y="1330"/>
                  <a:pt x="212" y="1330"/>
                </a:cubicBezTo>
                <a:cubicBezTo>
                  <a:pt x="219" y="1330"/>
                  <a:pt x="219" y="1330"/>
                  <a:pt x="219" y="1330"/>
                </a:cubicBezTo>
                <a:cubicBezTo>
                  <a:pt x="219" y="1323"/>
                  <a:pt x="219" y="1323"/>
                  <a:pt x="219" y="1323"/>
                </a:cubicBezTo>
                <a:moveTo>
                  <a:pt x="234" y="1323"/>
                </a:moveTo>
                <a:cubicBezTo>
                  <a:pt x="227" y="1323"/>
                  <a:pt x="227" y="1323"/>
                  <a:pt x="227" y="1323"/>
                </a:cubicBezTo>
                <a:cubicBezTo>
                  <a:pt x="227" y="1330"/>
                  <a:pt x="227" y="1330"/>
                  <a:pt x="227" y="1330"/>
                </a:cubicBezTo>
                <a:cubicBezTo>
                  <a:pt x="234" y="1330"/>
                  <a:pt x="234" y="1330"/>
                  <a:pt x="234" y="1330"/>
                </a:cubicBezTo>
                <a:cubicBezTo>
                  <a:pt x="234" y="1323"/>
                  <a:pt x="234" y="1323"/>
                  <a:pt x="234" y="1323"/>
                </a:cubicBezTo>
                <a:moveTo>
                  <a:pt x="249" y="1323"/>
                </a:moveTo>
                <a:cubicBezTo>
                  <a:pt x="242" y="1323"/>
                  <a:pt x="242" y="1323"/>
                  <a:pt x="242" y="1323"/>
                </a:cubicBezTo>
                <a:cubicBezTo>
                  <a:pt x="242" y="1330"/>
                  <a:pt x="242" y="1330"/>
                  <a:pt x="242" y="1330"/>
                </a:cubicBezTo>
                <a:cubicBezTo>
                  <a:pt x="249" y="1330"/>
                  <a:pt x="249" y="1330"/>
                  <a:pt x="249" y="1330"/>
                </a:cubicBezTo>
                <a:cubicBezTo>
                  <a:pt x="249" y="1323"/>
                  <a:pt x="249" y="1323"/>
                  <a:pt x="249" y="1323"/>
                </a:cubicBezTo>
                <a:moveTo>
                  <a:pt x="263" y="1323"/>
                </a:moveTo>
                <a:cubicBezTo>
                  <a:pt x="256" y="1323"/>
                  <a:pt x="256" y="1323"/>
                  <a:pt x="256" y="1323"/>
                </a:cubicBezTo>
                <a:cubicBezTo>
                  <a:pt x="256" y="1330"/>
                  <a:pt x="256" y="1330"/>
                  <a:pt x="256" y="1330"/>
                </a:cubicBezTo>
                <a:cubicBezTo>
                  <a:pt x="263" y="1330"/>
                  <a:pt x="263" y="1330"/>
                  <a:pt x="263" y="1330"/>
                </a:cubicBezTo>
                <a:cubicBezTo>
                  <a:pt x="263" y="1323"/>
                  <a:pt x="263" y="1323"/>
                  <a:pt x="263" y="1323"/>
                </a:cubicBezTo>
                <a:moveTo>
                  <a:pt x="278" y="1323"/>
                </a:moveTo>
                <a:cubicBezTo>
                  <a:pt x="271" y="1323"/>
                  <a:pt x="271" y="1323"/>
                  <a:pt x="271" y="1323"/>
                </a:cubicBezTo>
                <a:cubicBezTo>
                  <a:pt x="271" y="1330"/>
                  <a:pt x="271" y="1330"/>
                  <a:pt x="271" y="1330"/>
                </a:cubicBezTo>
                <a:cubicBezTo>
                  <a:pt x="278" y="1330"/>
                  <a:pt x="278" y="1330"/>
                  <a:pt x="278" y="1330"/>
                </a:cubicBezTo>
                <a:cubicBezTo>
                  <a:pt x="278" y="1323"/>
                  <a:pt x="278" y="1323"/>
                  <a:pt x="278" y="1323"/>
                </a:cubicBezTo>
                <a:moveTo>
                  <a:pt x="293" y="1323"/>
                </a:moveTo>
                <a:cubicBezTo>
                  <a:pt x="286" y="1323"/>
                  <a:pt x="286" y="1323"/>
                  <a:pt x="286" y="1323"/>
                </a:cubicBezTo>
                <a:cubicBezTo>
                  <a:pt x="286" y="1330"/>
                  <a:pt x="286" y="1330"/>
                  <a:pt x="286" y="1330"/>
                </a:cubicBezTo>
                <a:cubicBezTo>
                  <a:pt x="293" y="1330"/>
                  <a:pt x="293" y="1330"/>
                  <a:pt x="293" y="1330"/>
                </a:cubicBezTo>
                <a:cubicBezTo>
                  <a:pt x="293" y="1323"/>
                  <a:pt x="293" y="1323"/>
                  <a:pt x="293" y="1323"/>
                </a:cubicBezTo>
                <a:moveTo>
                  <a:pt x="308" y="1323"/>
                </a:moveTo>
                <a:cubicBezTo>
                  <a:pt x="301" y="1323"/>
                  <a:pt x="301" y="1323"/>
                  <a:pt x="301" y="1323"/>
                </a:cubicBezTo>
                <a:cubicBezTo>
                  <a:pt x="301" y="1330"/>
                  <a:pt x="301" y="1330"/>
                  <a:pt x="301" y="1330"/>
                </a:cubicBezTo>
                <a:cubicBezTo>
                  <a:pt x="308" y="1330"/>
                  <a:pt x="308" y="1330"/>
                  <a:pt x="308" y="1330"/>
                </a:cubicBezTo>
                <a:cubicBezTo>
                  <a:pt x="308" y="1323"/>
                  <a:pt x="308" y="1323"/>
                  <a:pt x="308" y="1323"/>
                </a:cubicBezTo>
                <a:moveTo>
                  <a:pt x="322" y="1323"/>
                </a:moveTo>
                <a:cubicBezTo>
                  <a:pt x="315" y="1323"/>
                  <a:pt x="315" y="1323"/>
                  <a:pt x="315" y="1323"/>
                </a:cubicBezTo>
                <a:cubicBezTo>
                  <a:pt x="315" y="1330"/>
                  <a:pt x="315" y="1330"/>
                  <a:pt x="315" y="1330"/>
                </a:cubicBezTo>
                <a:cubicBezTo>
                  <a:pt x="322" y="1330"/>
                  <a:pt x="322" y="1330"/>
                  <a:pt x="322" y="1330"/>
                </a:cubicBezTo>
                <a:cubicBezTo>
                  <a:pt x="322" y="1323"/>
                  <a:pt x="322" y="1323"/>
                  <a:pt x="322" y="1323"/>
                </a:cubicBezTo>
                <a:moveTo>
                  <a:pt x="337" y="1323"/>
                </a:moveTo>
                <a:cubicBezTo>
                  <a:pt x="330" y="1323"/>
                  <a:pt x="330" y="1323"/>
                  <a:pt x="330" y="1323"/>
                </a:cubicBezTo>
                <a:cubicBezTo>
                  <a:pt x="330" y="1330"/>
                  <a:pt x="330" y="1330"/>
                  <a:pt x="330" y="1330"/>
                </a:cubicBezTo>
                <a:cubicBezTo>
                  <a:pt x="337" y="1330"/>
                  <a:pt x="337" y="1330"/>
                  <a:pt x="337" y="1330"/>
                </a:cubicBezTo>
                <a:cubicBezTo>
                  <a:pt x="337" y="1323"/>
                  <a:pt x="337" y="1323"/>
                  <a:pt x="337" y="1323"/>
                </a:cubicBezTo>
                <a:moveTo>
                  <a:pt x="352" y="1323"/>
                </a:moveTo>
                <a:cubicBezTo>
                  <a:pt x="345" y="1323"/>
                  <a:pt x="345" y="1323"/>
                  <a:pt x="345" y="1323"/>
                </a:cubicBezTo>
                <a:cubicBezTo>
                  <a:pt x="345" y="1330"/>
                  <a:pt x="345" y="1330"/>
                  <a:pt x="345" y="1330"/>
                </a:cubicBezTo>
                <a:cubicBezTo>
                  <a:pt x="352" y="1330"/>
                  <a:pt x="352" y="1330"/>
                  <a:pt x="352" y="1330"/>
                </a:cubicBezTo>
                <a:cubicBezTo>
                  <a:pt x="352" y="1323"/>
                  <a:pt x="352" y="1323"/>
                  <a:pt x="352" y="1323"/>
                </a:cubicBezTo>
                <a:moveTo>
                  <a:pt x="367" y="1323"/>
                </a:moveTo>
                <a:cubicBezTo>
                  <a:pt x="360" y="1323"/>
                  <a:pt x="360" y="1323"/>
                  <a:pt x="360" y="1323"/>
                </a:cubicBezTo>
                <a:cubicBezTo>
                  <a:pt x="360" y="1330"/>
                  <a:pt x="360" y="1330"/>
                  <a:pt x="360" y="1330"/>
                </a:cubicBezTo>
                <a:cubicBezTo>
                  <a:pt x="367" y="1330"/>
                  <a:pt x="367" y="1330"/>
                  <a:pt x="367" y="1330"/>
                </a:cubicBezTo>
                <a:cubicBezTo>
                  <a:pt x="367" y="1323"/>
                  <a:pt x="367" y="1323"/>
                  <a:pt x="367" y="1323"/>
                </a:cubicBezTo>
                <a:moveTo>
                  <a:pt x="381" y="1323"/>
                </a:moveTo>
                <a:cubicBezTo>
                  <a:pt x="374" y="1323"/>
                  <a:pt x="374" y="1323"/>
                  <a:pt x="374" y="1323"/>
                </a:cubicBezTo>
                <a:cubicBezTo>
                  <a:pt x="374" y="1330"/>
                  <a:pt x="374" y="1330"/>
                  <a:pt x="374" y="1330"/>
                </a:cubicBezTo>
                <a:cubicBezTo>
                  <a:pt x="381" y="1330"/>
                  <a:pt x="381" y="1330"/>
                  <a:pt x="381" y="1330"/>
                </a:cubicBezTo>
                <a:cubicBezTo>
                  <a:pt x="381" y="1323"/>
                  <a:pt x="381" y="1323"/>
                  <a:pt x="381" y="1323"/>
                </a:cubicBezTo>
                <a:moveTo>
                  <a:pt x="396" y="1323"/>
                </a:moveTo>
                <a:cubicBezTo>
                  <a:pt x="389" y="1323"/>
                  <a:pt x="389" y="1323"/>
                  <a:pt x="389" y="1323"/>
                </a:cubicBezTo>
                <a:cubicBezTo>
                  <a:pt x="389" y="1330"/>
                  <a:pt x="389" y="1330"/>
                  <a:pt x="389" y="1330"/>
                </a:cubicBezTo>
                <a:cubicBezTo>
                  <a:pt x="396" y="1330"/>
                  <a:pt x="396" y="1330"/>
                  <a:pt x="396" y="1330"/>
                </a:cubicBezTo>
                <a:cubicBezTo>
                  <a:pt x="396" y="1323"/>
                  <a:pt x="396" y="1323"/>
                  <a:pt x="396" y="1323"/>
                </a:cubicBezTo>
                <a:moveTo>
                  <a:pt x="411" y="1323"/>
                </a:moveTo>
                <a:cubicBezTo>
                  <a:pt x="404" y="1323"/>
                  <a:pt x="404" y="1323"/>
                  <a:pt x="404" y="1323"/>
                </a:cubicBezTo>
                <a:cubicBezTo>
                  <a:pt x="404" y="1330"/>
                  <a:pt x="404" y="1330"/>
                  <a:pt x="404" y="1330"/>
                </a:cubicBezTo>
                <a:cubicBezTo>
                  <a:pt x="411" y="1330"/>
                  <a:pt x="411" y="1330"/>
                  <a:pt x="411" y="1330"/>
                </a:cubicBezTo>
                <a:cubicBezTo>
                  <a:pt x="411" y="1323"/>
                  <a:pt x="411" y="1323"/>
                  <a:pt x="411" y="1323"/>
                </a:cubicBezTo>
                <a:moveTo>
                  <a:pt x="426" y="1323"/>
                </a:moveTo>
                <a:cubicBezTo>
                  <a:pt x="419" y="1323"/>
                  <a:pt x="419" y="1323"/>
                  <a:pt x="419" y="1323"/>
                </a:cubicBezTo>
                <a:cubicBezTo>
                  <a:pt x="419" y="1330"/>
                  <a:pt x="419" y="1330"/>
                  <a:pt x="419" y="1330"/>
                </a:cubicBezTo>
                <a:cubicBezTo>
                  <a:pt x="426" y="1330"/>
                  <a:pt x="426" y="1330"/>
                  <a:pt x="426" y="1330"/>
                </a:cubicBezTo>
                <a:cubicBezTo>
                  <a:pt x="426" y="1323"/>
                  <a:pt x="426" y="1323"/>
                  <a:pt x="426" y="1323"/>
                </a:cubicBezTo>
                <a:moveTo>
                  <a:pt x="440" y="1323"/>
                </a:moveTo>
                <a:cubicBezTo>
                  <a:pt x="433" y="1323"/>
                  <a:pt x="433" y="1323"/>
                  <a:pt x="433" y="1323"/>
                </a:cubicBezTo>
                <a:cubicBezTo>
                  <a:pt x="433" y="1330"/>
                  <a:pt x="433" y="1330"/>
                  <a:pt x="433" y="1330"/>
                </a:cubicBezTo>
                <a:cubicBezTo>
                  <a:pt x="440" y="1330"/>
                  <a:pt x="440" y="1330"/>
                  <a:pt x="440" y="1330"/>
                </a:cubicBezTo>
                <a:cubicBezTo>
                  <a:pt x="440" y="1323"/>
                  <a:pt x="440" y="1323"/>
                  <a:pt x="440" y="1323"/>
                </a:cubicBezTo>
                <a:moveTo>
                  <a:pt x="455" y="1323"/>
                </a:moveTo>
                <a:cubicBezTo>
                  <a:pt x="448" y="1323"/>
                  <a:pt x="448" y="1323"/>
                  <a:pt x="448" y="1323"/>
                </a:cubicBezTo>
                <a:cubicBezTo>
                  <a:pt x="448" y="1330"/>
                  <a:pt x="448" y="1330"/>
                  <a:pt x="448" y="1330"/>
                </a:cubicBezTo>
                <a:cubicBezTo>
                  <a:pt x="455" y="1330"/>
                  <a:pt x="455" y="1330"/>
                  <a:pt x="455" y="1330"/>
                </a:cubicBezTo>
                <a:cubicBezTo>
                  <a:pt x="455" y="1323"/>
                  <a:pt x="455" y="1323"/>
                  <a:pt x="455" y="1323"/>
                </a:cubicBezTo>
                <a:moveTo>
                  <a:pt x="470" y="1323"/>
                </a:moveTo>
                <a:cubicBezTo>
                  <a:pt x="463" y="1323"/>
                  <a:pt x="463" y="1323"/>
                  <a:pt x="463" y="1323"/>
                </a:cubicBezTo>
                <a:cubicBezTo>
                  <a:pt x="463" y="1330"/>
                  <a:pt x="463" y="1330"/>
                  <a:pt x="463" y="1330"/>
                </a:cubicBezTo>
                <a:cubicBezTo>
                  <a:pt x="470" y="1330"/>
                  <a:pt x="470" y="1330"/>
                  <a:pt x="470" y="1330"/>
                </a:cubicBezTo>
                <a:cubicBezTo>
                  <a:pt x="470" y="1323"/>
                  <a:pt x="470" y="1323"/>
                  <a:pt x="470" y="1323"/>
                </a:cubicBezTo>
                <a:moveTo>
                  <a:pt x="485" y="1323"/>
                </a:moveTo>
                <a:cubicBezTo>
                  <a:pt x="478" y="1323"/>
                  <a:pt x="478" y="1323"/>
                  <a:pt x="478" y="1323"/>
                </a:cubicBezTo>
                <a:cubicBezTo>
                  <a:pt x="478" y="1330"/>
                  <a:pt x="478" y="1330"/>
                  <a:pt x="478" y="1330"/>
                </a:cubicBezTo>
                <a:cubicBezTo>
                  <a:pt x="485" y="1330"/>
                  <a:pt x="485" y="1330"/>
                  <a:pt x="485" y="1330"/>
                </a:cubicBezTo>
                <a:cubicBezTo>
                  <a:pt x="485" y="1323"/>
                  <a:pt x="485" y="1323"/>
                  <a:pt x="485" y="1323"/>
                </a:cubicBezTo>
                <a:moveTo>
                  <a:pt x="499" y="1323"/>
                </a:moveTo>
                <a:cubicBezTo>
                  <a:pt x="492" y="1323"/>
                  <a:pt x="492" y="1323"/>
                  <a:pt x="492" y="1323"/>
                </a:cubicBezTo>
                <a:cubicBezTo>
                  <a:pt x="492" y="1330"/>
                  <a:pt x="492" y="1330"/>
                  <a:pt x="492" y="1330"/>
                </a:cubicBezTo>
                <a:cubicBezTo>
                  <a:pt x="499" y="1330"/>
                  <a:pt x="499" y="1330"/>
                  <a:pt x="499" y="1330"/>
                </a:cubicBezTo>
                <a:cubicBezTo>
                  <a:pt x="499" y="1323"/>
                  <a:pt x="499" y="1323"/>
                  <a:pt x="499" y="1323"/>
                </a:cubicBezTo>
                <a:moveTo>
                  <a:pt x="514" y="1323"/>
                </a:moveTo>
                <a:cubicBezTo>
                  <a:pt x="507" y="1323"/>
                  <a:pt x="507" y="1323"/>
                  <a:pt x="507" y="1323"/>
                </a:cubicBezTo>
                <a:cubicBezTo>
                  <a:pt x="507" y="1330"/>
                  <a:pt x="507" y="1330"/>
                  <a:pt x="507" y="1330"/>
                </a:cubicBezTo>
                <a:cubicBezTo>
                  <a:pt x="514" y="1330"/>
                  <a:pt x="514" y="1330"/>
                  <a:pt x="514" y="1330"/>
                </a:cubicBezTo>
                <a:cubicBezTo>
                  <a:pt x="514" y="1323"/>
                  <a:pt x="514" y="1323"/>
                  <a:pt x="514" y="1323"/>
                </a:cubicBezTo>
                <a:moveTo>
                  <a:pt x="529" y="1323"/>
                </a:moveTo>
                <a:cubicBezTo>
                  <a:pt x="522" y="1323"/>
                  <a:pt x="522" y="1323"/>
                  <a:pt x="522" y="1323"/>
                </a:cubicBezTo>
                <a:cubicBezTo>
                  <a:pt x="522" y="1330"/>
                  <a:pt x="522" y="1330"/>
                  <a:pt x="522" y="1330"/>
                </a:cubicBezTo>
                <a:cubicBezTo>
                  <a:pt x="529" y="1330"/>
                  <a:pt x="529" y="1330"/>
                  <a:pt x="529" y="1330"/>
                </a:cubicBezTo>
                <a:cubicBezTo>
                  <a:pt x="529" y="1323"/>
                  <a:pt x="529" y="1323"/>
                  <a:pt x="529" y="1323"/>
                </a:cubicBezTo>
                <a:moveTo>
                  <a:pt x="219" y="1308"/>
                </a:moveTo>
                <a:cubicBezTo>
                  <a:pt x="212" y="1308"/>
                  <a:pt x="212" y="1308"/>
                  <a:pt x="212" y="1308"/>
                </a:cubicBezTo>
                <a:cubicBezTo>
                  <a:pt x="212" y="1315"/>
                  <a:pt x="212" y="1315"/>
                  <a:pt x="212" y="1315"/>
                </a:cubicBezTo>
                <a:cubicBezTo>
                  <a:pt x="219" y="1315"/>
                  <a:pt x="219" y="1315"/>
                  <a:pt x="219" y="1315"/>
                </a:cubicBezTo>
                <a:cubicBezTo>
                  <a:pt x="219" y="1308"/>
                  <a:pt x="219" y="1308"/>
                  <a:pt x="219" y="1308"/>
                </a:cubicBezTo>
                <a:moveTo>
                  <a:pt x="234" y="1308"/>
                </a:moveTo>
                <a:cubicBezTo>
                  <a:pt x="227" y="1308"/>
                  <a:pt x="227" y="1308"/>
                  <a:pt x="227" y="1308"/>
                </a:cubicBezTo>
                <a:cubicBezTo>
                  <a:pt x="227" y="1315"/>
                  <a:pt x="227" y="1315"/>
                  <a:pt x="227" y="1315"/>
                </a:cubicBezTo>
                <a:cubicBezTo>
                  <a:pt x="234" y="1315"/>
                  <a:pt x="234" y="1315"/>
                  <a:pt x="234" y="1315"/>
                </a:cubicBezTo>
                <a:cubicBezTo>
                  <a:pt x="234" y="1308"/>
                  <a:pt x="234" y="1308"/>
                  <a:pt x="234" y="1308"/>
                </a:cubicBezTo>
                <a:moveTo>
                  <a:pt x="249" y="1308"/>
                </a:moveTo>
                <a:cubicBezTo>
                  <a:pt x="242" y="1308"/>
                  <a:pt x="242" y="1308"/>
                  <a:pt x="242" y="1308"/>
                </a:cubicBezTo>
                <a:cubicBezTo>
                  <a:pt x="242" y="1315"/>
                  <a:pt x="242" y="1315"/>
                  <a:pt x="242" y="1315"/>
                </a:cubicBezTo>
                <a:cubicBezTo>
                  <a:pt x="249" y="1315"/>
                  <a:pt x="249" y="1315"/>
                  <a:pt x="249" y="1315"/>
                </a:cubicBezTo>
                <a:cubicBezTo>
                  <a:pt x="249" y="1308"/>
                  <a:pt x="249" y="1308"/>
                  <a:pt x="249" y="1308"/>
                </a:cubicBezTo>
                <a:moveTo>
                  <a:pt x="263" y="1308"/>
                </a:moveTo>
                <a:cubicBezTo>
                  <a:pt x="256" y="1308"/>
                  <a:pt x="256" y="1308"/>
                  <a:pt x="256" y="1308"/>
                </a:cubicBezTo>
                <a:cubicBezTo>
                  <a:pt x="256" y="1315"/>
                  <a:pt x="256" y="1315"/>
                  <a:pt x="256" y="1315"/>
                </a:cubicBezTo>
                <a:cubicBezTo>
                  <a:pt x="263" y="1315"/>
                  <a:pt x="263" y="1315"/>
                  <a:pt x="263" y="1315"/>
                </a:cubicBezTo>
                <a:cubicBezTo>
                  <a:pt x="263" y="1308"/>
                  <a:pt x="263" y="1308"/>
                  <a:pt x="263" y="1308"/>
                </a:cubicBezTo>
                <a:moveTo>
                  <a:pt x="278" y="1308"/>
                </a:moveTo>
                <a:cubicBezTo>
                  <a:pt x="271" y="1308"/>
                  <a:pt x="271" y="1308"/>
                  <a:pt x="271" y="1308"/>
                </a:cubicBezTo>
                <a:cubicBezTo>
                  <a:pt x="271" y="1315"/>
                  <a:pt x="271" y="1315"/>
                  <a:pt x="271" y="1315"/>
                </a:cubicBezTo>
                <a:cubicBezTo>
                  <a:pt x="278" y="1315"/>
                  <a:pt x="278" y="1315"/>
                  <a:pt x="278" y="1315"/>
                </a:cubicBezTo>
                <a:cubicBezTo>
                  <a:pt x="278" y="1308"/>
                  <a:pt x="278" y="1308"/>
                  <a:pt x="278" y="1308"/>
                </a:cubicBezTo>
                <a:moveTo>
                  <a:pt x="293" y="1308"/>
                </a:moveTo>
                <a:cubicBezTo>
                  <a:pt x="286" y="1308"/>
                  <a:pt x="286" y="1308"/>
                  <a:pt x="286" y="1308"/>
                </a:cubicBezTo>
                <a:cubicBezTo>
                  <a:pt x="286" y="1315"/>
                  <a:pt x="286" y="1315"/>
                  <a:pt x="286" y="1315"/>
                </a:cubicBezTo>
                <a:cubicBezTo>
                  <a:pt x="293" y="1315"/>
                  <a:pt x="293" y="1315"/>
                  <a:pt x="293" y="1315"/>
                </a:cubicBezTo>
                <a:cubicBezTo>
                  <a:pt x="293" y="1308"/>
                  <a:pt x="293" y="1308"/>
                  <a:pt x="293" y="1308"/>
                </a:cubicBezTo>
                <a:moveTo>
                  <a:pt x="308" y="1308"/>
                </a:moveTo>
                <a:cubicBezTo>
                  <a:pt x="301" y="1308"/>
                  <a:pt x="301" y="1308"/>
                  <a:pt x="301" y="1308"/>
                </a:cubicBezTo>
                <a:cubicBezTo>
                  <a:pt x="301" y="1315"/>
                  <a:pt x="301" y="1315"/>
                  <a:pt x="301" y="1315"/>
                </a:cubicBezTo>
                <a:cubicBezTo>
                  <a:pt x="308" y="1315"/>
                  <a:pt x="308" y="1315"/>
                  <a:pt x="308" y="1315"/>
                </a:cubicBezTo>
                <a:cubicBezTo>
                  <a:pt x="308" y="1308"/>
                  <a:pt x="308" y="1308"/>
                  <a:pt x="308" y="1308"/>
                </a:cubicBezTo>
                <a:moveTo>
                  <a:pt x="322" y="1308"/>
                </a:moveTo>
                <a:cubicBezTo>
                  <a:pt x="315" y="1308"/>
                  <a:pt x="315" y="1308"/>
                  <a:pt x="315" y="1308"/>
                </a:cubicBezTo>
                <a:cubicBezTo>
                  <a:pt x="315" y="1315"/>
                  <a:pt x="315" y="1315"/>
                  <a:pt x="315" y="1315"/>
                </a:cubicBezTo>
                <a:cubicBezTo>
                  <a:pt x="322" y="1315"/>
                  <a:pt x="322" y="1315"/>
                  <a:pt x="322" y="1315"/>
                </a:cubicBezTo>
                <a:cubicBezTo>
                  <a:pt x="322" y="1308"/>
                  <a:pt x="322" y="1308"/>
                  <a:pt x="322" y="1308"/>
                </a:cubicBezTo>
                <a:moveTo>
                  <a:pt x="337" y="1308"/>
                </a:moveTo>
                <a:cubicBezTo>
                  <a:pt x="330" y="1308"/>
                  <a:pt x="330" y="1308"/>
                  <a:pt x="330" y="1308"/>
                </a:cubicBezTo>
                <a:cubicBezTo>
                  <a:pt x="330" y="1315"/>
                  <a:pt x="330" y="1315"/>
                  <a:pt x="330" y="1315"/>
                </a:cubicBezTo>
                <a:cubicBezTo>
                  <a:pt x="337" y="1315"/>
                  <a:pt x="337" y="1315"/>
                  <a:pt x="337" y="1315"/>
                </a:cubicBezTo>
                <a:cubicBezTo>
                  <a:pt x="337" y="1308"/>
                  <a:pt x="337" y="1308"/>
                  <a:pt x="337" y="1308"/>
                </a:cubicBezTo>
                <a:moveTo>
                  <a:pt x="352" y="1308"/>
                </a:moveTo>
                <a:cubicBezTo>
                  <a:pt x="345" y="1308"/>
                  <a:pt x="345" y="1308"/>
                  <a:pt x="345" y="1308"/>
                </a:cubicBezTo>
                <a:cubicBezTo>
                  <a:pt x="345" y="1315"/>
                  <a:pt x="345" y="1315"/>
                  <a:pt x="345" y="1315"/>
                </a:cubicBezTo>
                <a:cubicBezTo>
                  <a:pt x="352" y="1315"/>
                  <a:pt x="352" y="1315"/>
                  <a:pt x="352" y="1315"/>
                </a:cubicBezTo>
                <a:cubicBezTo>
                  <a:pt x="352" y="1308"/>
                  <a:pt x="352" y="1308"/>
                  <a:pt x="352" y="1308"/>
                </a:cubicBezTo>
                <a:moveTo>
                  <a:pt x="367" y="1308"/>
                </a:moveTo>
                <a:cubicBezTo>
                  <a:pt x="360" y="1308"/>
                  <a:pt x="360" y="1308"/>
                  <a:pt x="360" y="1308"/>
                </a:cubicBezTo>
                <a:cubicBezTo>
                  <a:pt x="360" y="1315"/>
                  <a:pt x="360" y="1315"/>
                  <a:pt x="360" y="1315"/>
                </a:cubicBezTo>
                <a:cubicBezTo>
                  <a:pt x="367" y="1315"/>
                  <a:pt x="367" y="1315"/>
                  <a:pt x="367" y="1315"/>
                </a:cubicBezTo>
                <a:cubicBezTo>
                  <a:pt x="367" y="1308"/>
                  <a:pt x="367" y="1308"/>
                  <a:pt x="367" y="1308"/>
                </a:cubicBezTo>
                <a:moveTo>
                  <a:pt x="381" y="1308"/>
                </a:moveTo>
                <a:cubicBezTo>
                  <a:pt x="374" y="1308"/>
                  <a:pt x="374" y="1308"/>
                  <a:pt x="374" y="1308"/>
                </a:cubicBezTo>
                <a:cubicBezTo>
                  <a:pt x="374" y="1315"/>
                  <a:pt x="374" y="1315"/>
                  <a:pt x="374" y="1315"/>
                </a:cubicBezTo>
                <a:cubicBezTo>
                  <a:pt x="381" y="1315"/>
                  <a:pt x="381" y="1315"/>
                  <a:pt x="381" y="1315"/>
                </a:cubicBezTo>
                <a:cubicBezTo>
                  <a:pt x="381" y="1308"/>
                  <a:pt x="381" y="1308"/>
                  <a:pt x="381" y="1308"/>
                </a:cubicBezTo>
                <a:moveTo>
                  <a:pt x="396" y="1308"/>
                </a:moveTo>
                <a:cubicBezTo>
                  <a:pt x="389" y="1308"/>
                  <a:pt x="389" y="1308"/>
                  <a:pt x="389" y="1308"/>
                </a:cubicBezTo>
                <a:cubicBezTo>
                  <a:pt x="389" y="1315"/>
                  <a:pt x="389" y="1315"/>
                  <a:pt x="389" y="1315"/>
                </a:cubicBezTo>
                <a:cubicBezTo>
                  <a:pt x="396" y="1315"/>
                  <a:pt x="396" y="1315"/>
                  <a:pt x="396" y="1315"/>
                </a:cubicBezTo>
                <a:cubicBezTo>
                  <a:pt x="396" y="1308"/>
                  <a:pt x="396" y="1308"/>
                  <a:pt x="396" y="1308"/>
                </a:cubicBezTo>
                <a:moveTo>
                  <a:pt x="411" y="1308"/>
                </a:moveTo>
                <a:cubicBezTo>
                  <a:pt x="404" y="1308"/>
                  <a:pt x="404" y="1308"/>
                  <a:pt x="404" y="1308"/>
                </a:cubicBezTo>
                <a:cubicBezTo>
                  <a:pt x="404" y="1315"/>
                  <a:pt x="404" y="1315"/>
                  <a:pt x="404" y="1315"/>
                </a:cubicBezTo>
                <a:cubicBezTo>
                  <a:pt x="411" y="1315"/>
                  <a:pt x="411" y="1315"/>
                  <a:pt x="411" y="1315"/>
                </a:cubicBezTo>
                <a:cubicBezTo>
                  <a:pt x="411" y="1308"/>
                  <a:pt x="411" y="1308"/>
                  <a:pt x="411" y="1308"/>
                </a:cubicBezTo>
                <a:moveTo>
                  <a:pt x="426" y="1308"/>
                </a:moveTo>
                <a:cubicBezTo>
                  <a:pt x="419" y="1308"/>
                  <a:pt x="419" y="1308"/>
                  <a:pt x="419" y="1308"/>
                </a:cubicBezTo>
                <a:cubicBezTo>
                  <a:pt x="419" y="1315"/>
                  <a:pt x="419" y="1315"/>
                  <a:pt x="419" y="1315"/>
                </a:cubicBezTo>
                <a:cubicBezTo>
                  <a:pt x="426" y="1315"/>
                  <a:pt x="426" y="1315"/>
                  <a:pt x="426" y="1315"/>
                </a:cubicBezTo>
                <a:cubicBezTo>
                  <a:pt x="426" y="1308"/>
                  <a:pt x="426" y="1308"/>
                  <a:pt x="426" y="1308"/>
                </a:cubicBezTo>
                <a:moveTo>
                  <a:pt x="440" y="1308"/>
                </a:moveTo>
                <a:cubicBezTo>
                  <a:pt x="433" y="1308"/>
                  <a:pt x="433" y="1308"/>
                  <a:pt x="433" y="1308"/>
                </a:cubicBezTo>
                <a:cubicBezTo>
                  <a:pt x="433" y="1315"/>
                  <a:pt x="433" y="1315"/>
                  <a:pt x="433" y="1315"/>
                </a:cubicBezTo>
                <a:cubicBezTo>
                  <a:pt x="440" y="1315"/>
                  <a:pt x="440" y="1315"/>
                  <a:pt x="440" y="1315"/>
                </a:cubicBezTo>
                <a:cubicBezTo>
                  <a:pt x="440" y="1308"/>
                  <a:pt x="440" y="1308"/>
                  <a:pt x="440" y="1308"/>
                </a:cubicBezTo>
                <a:moveTo>
                  <a:pt x="455" y="1308"/>
                </a:moveTo>
                <a:cubicBezTo>
                  <a:pt x="448" y="1308"/>
                  <a:pt x="448" y="1308"/>
                  <a:pt x="448" y="1308"/>
                </a:cubicBezTo>
                <a:cubicBezTo>
                  <a:pt x="448" y="1315"/>
                  <a:pt x="448" y="1315"/>
                  <a:pt x="448" y="1315"/>
                </a:cubicBezTo>
                <a:cubicBezTo>
                  <a:pt x="455" y="1315"/>
                  <a:pt x="455" y="1315"/>
                  <a:pt x="455" y="1315"/>
                </a:cubicBezTo>
                <a:cubicBezTo>
                  <a:pt x="455" y="1308"/>
                  <a:pt x="455" y="1308"/>
                  <a:pt x="455" y="1308"/>
                </a:cubicBezTo>
                <a:moveTo>
                  <a:pt x="470" y="1308"/>
                </a:moveTo>
                <a:cubicBezTo>
                  <a:pt x="463" y="1308"/>
                  <a:pt x="463" y="1308"/>
                  <a:pt x="463" y="1308"/>
                </a:cubicBezTo>
                <a:cubicBezTo>
                  <a:pt x="463" y="1315"/>
                  <a:pt x="463" y="1315"/>
                  <a:pt x="463" y="1315"/>
                </a:cubicBezTo>
                <a:cubicBezTo>
                  <a:pt x="470" y="1315"/>
                  <a:pt x="470" y="1315"/>
                  <a:pt x="470" y="1315"/>
                </a:cubicBezTo>
                <a:cubicBezTo>
                  <a:pt x="470" y="1308"/>
                  <a:pt x="470" y="1308"/>
                  <a:pt x="470" y="1308"/>
                </a:cubicBezTo>
                <a:moveTo>
                  <a:pt x="485" y="1308"/>
                </a:moveTo>
                <a:cubicBezTo>
                  <a:pt x="478" y="1308"/>
                  <a:pt x="478" y="1308"/>
                  <a:pt x="478" y="1308"/>
                </a:cubicBezTo>
                <a:cubicBezTo>
                  <a:pt x="478" y="1315"/>
                  <a:pt x="478" y="1315"/>
                  <a:pt x="478" y="1315"/>
                </a:cubicBezTo>
                <a:cubicBezTo>
                  <a:pt x="485" y="1315"/>
                  <a:pt x="485" y="1315"/>
                  <a:pt x="485" y="1315"/>
                </a:cubicBezTo>
                <a:cubicBezTo>
                  <a:pt x="485" y="1308"/>
                  <a:pt x="485" y="1308"/>
                  <a:pt x="485" y="1308"/>
                </a:cubicBezTo>
                <a:moveTo>
                  <a:pt x="499" y="1308"/>
                </a:moveTo>
                <a:cubicBezTo>
                  <a:pt x="492" y="1308"/>
                  <a:pt x="492" y="1308"/>
                  <a:pt x="492" y="1308"/>
                </a:cubicBezTo>
                <a:cubicBezTo>
                  <a:pt x="492" y="1315"/>
                  <a:pt x="492" y="1315"/>
                  <a:pt x="492" y="1315"/>
                </a:cubicBezTo>
                <a:cubicBezTo>
                  <a:pt x="499" y="1315"/>
                  <a:pt x="499" y="1315"/>
                  <a:pt x="499" y="1315"/>
                </a:cubicBezTo>
                <a:cubicBezTo>
                  <a:pt x="499" y="1308"/>
                  <a:pt x="499" y="1308"/>
                  <a:pt x="499" y="1308"/>
                </a:cubicBezTo>
                <a:moveTo>
                  <a:pt x="514" y="1308"/>
                </a:moveTo>
                <a:cubicBezTo>
                  <a:pt x="507" y="1308"/>
                  <a:pt x="507" y="1308"/>
                  <a:pt x="507" y="1308"/>
                </a:cubicBezTo>
                <a:cubicBezTo>
                  <a:pt x="507" y="1315"/>
                  <a:pt x="507" y="1315"/>
                  <a:pt x="507" y="1315"/>
                </a:cubicBezTo>
                <a:cubicBezTo>
                  <a:pt x="514" y="1315"/>
                  <a:pt x="514" y="1315"/>
                  <a:pt x="514" y="1315"/>
                </a:cubicBezTo>
                <a:cubicBezTo>
                  <a:pt x="514" y="1308"/>
                  <a:pt x="514" y="1308"/>
                  <a:pt x="514" y="1308"/>
                </a:cubicBezTo>
                <a:moveTo>
                  <a:pt x="529" y="1308"/>
                </a:moveTo>
                <a:cubicBezTo>
                  <a:pt x="522" y="1308"/>
                  <a:pt x="522" y="1308"/>
                  <a:pt x="522" y="1308"/>
                </a:cubicBezTo>
                <a:cubicBezTo>
                  <a:pt x="522" y="1315"/>
                  <a:pt x="522" y="1315"/>
                  <a:pt x="522" y="1315"/>
                </a:cubicBezTo>
                <a:cubicBezTo>
                  <a:pt x="529" y="1315"/>
                  <a:pt x="529" y="1315"/>
                  <a:pt x="529" y="1315"/>
                </a:cubicBezTo>
                <a:cubicBezTo>
                  <a:pt x="529" y="1308"/>
                  <a:pt x="529" y="1308"/>
                  <a:pt x="529" y="1308"/>
                </a:cubicBezTo>
                <a:moveTo>
                  <a:pt x="204" y="1294"/>
                </a:moveTo>
                <a:cubicBezTo>
                  <a:pt x="197" y="1294"/>
                  <a:pt x="197" y="1294"/>
                  <a:pt x="197" y="1294"/>
                </a:cubicBezTo>
                <a:cubicBezTo>
                  <a:pt x="197" y="1301"/>
                  <a:pt x="197" y="1301"/>
                  <a:pt x="197" y="1301"/>
                </a:cubicBezTo>
                <a:cubicBezTo>
                  <a:pt x="204" y="1301"/>
                  <a:pt x="204" y="1301"/>
                  <a:pt x="204" y="1301"/>
                </a:cubicBezTo>
                <a:cubicBezTo>
                  <a:pt x="204" y="1294"/>
                  <a:pt x="204" y="1294"/>
                  <a:pt x="204" y="1294"/>
                </a:cubicBezTo>
                <a:moveTo>
                  <a:pt x="219" y="1294"/>
                </a:moveTo>
                <a:cubicBezTo>
                  <a:pt x="212" y="1294"/>
                  <a:pt x="212" y="1294"/>
                  <a:pt x="212" y="1294"/>
                </a:cubicBezTo>
                <a:cubicBezTo>
                  <a:pt x="212" y="1301"/>
                  <a:pt x="212" y="1301"/>
                  <a:pt x="212" y="1301"/>
                </a:cubicBezTo>
                <a:cubicBezTo>
                  <a:pt x="219" y="1301"/>
                  <a:pt x="219" y="1301"/>
                  <a:pt x="219" y="1301"/>
                </a:cubicBezTo>
                <a:cubicBezTo>
                  <a:pt x="219" y="1294"/>
                  <a:pt x="219" y="1294"/>
                  <a:pt x="219" y="1294"/>
                </a:cubicBezTo>
                <a:moveTo>
                  <a:pt x="234" y="1294"/>
                </a:moveTo>
                <a:cubicBezTo>
                  <a:pt x="227" y="1294"/>
                  <a:pt x="227" y="1294"/>
                  <a:pt x="227" y="1294"/>
                </a:cubicBezTo>
                <a:cubicBezTo>
                  <a:pt x="227" y="1301"/>
                  <a:pt x="227" y="1301"/>
                  <a:pt x="227" y="1301"/>
                </a:cubicBezTo>
                <a:cubicBezTo>
                  <a:pt x="234" y="1301"/>
                  <a:pt x="234" y="1301"/>
                  <a:pt x="234" y="1301"/>
                </a:cubicBezTo>
                <a:cubicBezTo>
                  <a:pt x="234" y="1294"/>
                  <a:pt x="234" y="1294"/>
                  <a:pt x="234" y="1294"/>
                </a:cubicBezTo>
                <a:moveTo>
                  <a:pt x="249" y="1294"/>
                </a:moveTo>
                <a:cubicBezTo>
                  <a:pt x="242" y="1294"/>
                  <a:pt x="242" y="1294"/>
                  <a:pt x="242" y="1294"/>
                </a:cubicBezTo>
                <a:cubicBezTo>
                  <a:pt x="242" y="1301"/>
                  <a:pt x="242" y="1301"/>
                  <a:pt x="242" y="1301"/>
                </a:cubicBezTo>
                <a:cubicBezTo>
                  <a:pt x="249" y="1301"/>
                  <a:pt x="249" y="1301"/>
                  <a:pt x="249" y="1301"/>
                </a:cubicBezTo>
                <a:cubicBezTo>
                  <a:pt x="249" y="1294"/>
                  <a:pt x="249" y="1294"/>
                  <a:pt x="249" y="1294"/>
                </a:cubicBezTo>
                <a:moveTo>
                  <a:pt x="263" y="1294"/>
                </a:moveTo>
                <a:cubicBezTo>
                  <a:pt x="256" y="1294"/>
                  <a:pt x="256" y="1294"/>
                  <a:pt x="256" y="1294"/>
                </a:cubicBezTo>
                <a:cubicBezTo>
                  <a:pt x="256" y="1301"/>
                  <a:pt x="256" y="1301"/>
                  <a:pt x="256" y="1301"/>
                </a:cubicBezTo>
                <a:cubicBezTo>
                  <a:pt x="263" y="1301"/>
                  <a:pt x="263" y="1301"/>
                  <a:pt x="263" y="1301"/>
                </a:cubicBezTo>
                <a:cubicBezTo>
                  <a:pt x="263" y="1294"/>
                  <a:pt x="263" y="1294"/>
                  <a:pt x="263" y="1294"/>
                </a:cubicBezTo>
                <a:moveTo>
                  <a:pt x="278" y="1294"/>
                </a:moveTo>
                <a:cubicBezTo>
                  <a:pt x="271" y="1294"/>
                  <a:pt x="271" y="1294"/>
                  <a:pt x="271" y="1294"/>
                </a:cubicBezTo>
                <a:cubicBezTo>
                  <a:pt x="271" y="1301"/>
                  <a:pt x="271" y="1301"/>
                  <a:pt x="271" y="1301"/>
                </a:cubicBezTo>
                <a:cubicBezTo>
                  <a:pt x="278" y="1301"/>
                  <a:pt x="278" y="1301"/>
                  <a:pt x="278" y="1301"/>
                </a:cubicBezTo>
                <a:cubicBezTo>
                  <a:pt x="278" y="1294"/>
                  <a:pt x="278" y="1294"/>
                  <a:pt x="278" y="1294"/>
                </a:cubicBezTo>
                <a:moveTo>
                  <a:pt x="293" y="1294"/>
                </a:moveTo>
                <a:cubicBezTo>
                  <a:pt x="286" y="1294"/>
                  <a:pt x="286" y="1294"/>
                  <a:pt x="286" y="1294"/>
                </a:cubicBezTo>
                <a:cubicBezTo>
                  <a:pt x="286" y="1301"/>
                  <a:pt x="286" y="1301"/>
                  <a:pt x="286" y="1301"/>
                </a:cubicBezTo>
                <a:cubicBezTo>
                  <a:pt x="293" y="1301"/>
                  <a:pt x="293" y="1301"/>
                  <a:pt x="293" y="1301"/>
                </a:cubicBezTo>
                <a:cubicBezTo>
                  <a:pt x="293" y="1294"/>
                  <a:pt x="293" y="1294"/>
                  <a:pt x="293" y="1294"/>
                </a:cubicBezTo>
                <a:moveTo>
                  <a:pt x="308" y="1294"/>
                </a:moveTo>
                <a:cubicBezTo>
                  <a:pt x="301" y="1294"/>
                  <a:pt x="301" y="1294"/>
                  <a:pt x="301" y="1294"/>
                </a:cubicBezTo>
                <a:cubicBezTo>
                  <a:pt x="301" y="1301"/>
                  <a:pt x="301" y="1301"/>
                  <a:pt x="301" y="1301"/>
                </a:cubicBezTo>
                <a:cubicBezTo>
                  <a:pt x="308" y="1301"/>
                  <a:pt x="308" y="1301"/>
                  <a:pt x="308" y="1301"/>
                </a:cubicBezTo>
                <a:cubicBezTo>
                  <a:pt x="308" y="1294"/>
                  <a:pt x="308" y="1294"/>
                  <a:pt x="308" y="1294"/>
                </a:cubicBezTo>
                <a:moveTo>
                  <a:pt x="322" y="1294"/>
                </a:moveTo>
                <a:cubicBezTo>
                  <a:pt x="315" y="1294"/>
                  <a:pt x="315" y="1294"/>
                  <a:pt x="315" y="1294"/>
                </a:cubicBezTo>
                <a:cubicBezTo>
                  <a:pt x="315" y="1301"/>
                  <a:pt x="315" y="1301"/>
                  <a:pt x="315" y="1301"/>
                </a:cubicBezTo>
                <a:cubicBezTo>
                  <a:pt x="322" y="1301"/>
                  <a:pt x="322" y="1301"/>
                  <a:pt x="322" y="1301"/>
                </a:cubicBezTo>
                <a:cubicBezTo>
                  <a:pt x="322" y="1294"/>
                  <a:pt x="322" y="1294"/>
                  <a:pt x="322" y="1294"/>
                </a:cubicBezTo>
                <a:moveTo>
                  <a:pt x="337" y="1294"/>
                </a:moveTo>
                <a:cubicBezTo>
                  <a:pt x="330" y="1294"/>
                  <a:pt x="330" y="1294"/>
                  <a:pt x="330" y="1294"/>
                </a:cubicBezTo>
                <a:cubicBezTo>
                  <a:pt x="330" y="1301"/>
                  <a:pt x="330" y="1301"/>
                  <a:pt x="330" y="1301"/>
                </a:cubicBezTo>
                <a:cubicBezTo>
                  <a:pt x="337" y="1301"/>
                  <a:pt x="337" y="1301"/>
                  <a:pt x="337" y="1301"/>
                </a:cubicBezTo>
                <a:cubicBezTo>
                  <a:pt x="337" y="1294"/>
                  <a:pt x="337" y="1294"/>
                  <a:pt x="337" y="1294"/>
                </a:cubicBezTo>
                <a:moveTo>
                  <a:pt x="352" y="1294"/>
                </a:moveTo>
                <a:cubicBezTo>
                  <a:pt x="345" y="1294"/>
                  <a:pt x="345" y="1294"/>
                  <a:pt x="345" y="1294"/>
                </a:cubicBezTo>
                <a:cubicBezTo>
                  <a:pt x="345" y="1301"/>
                  <a:pt x="345" y="1301"/>
                  <a:pt x="345" y="1301"/>
                </a:cubicBezTo>
                <a:cubicBezTo>
                  <a:pt x="352" y="1301"/>
                  <a:pt x="352" y="1301"/>
                  <a:pt x="352" y="1301"/>
                </a:cubicBezTo>
                <a:cubicBezTo>
                  <a:pt x="352" y="1294"/>
                  <a:pt x="352" y="1294"/>
                  <a:pt x="352" y="1294"/>
                </a:cubicBezTo>
                <a:moveTo>
                  <a:pt x="367" y="1294"/>
                </a:moveTo>
                <a:cubicBezTo>
                  <a:pt x="360" y="1294"/>
                  <a:pt x="360" y="1294"/>
                  <a:pt x="360" y="1294"/>
                </a:cubicBezTo>
                <a:cubicBezTo>
                  <a:pt x="360" y="1301"/>
                  <a:pt x="360" y="1301"/>
                  <a:pt x="360" y="1301"/>
                </a:cubicBezTo>
                <a:cubicBezTo>
                  <a:pt x="367" y="1301"/>
                  <a:pt x="367" y="1301"/>
                  <a:pt x="367" y="1301"/>
                </a:cubicBezTo>
                <a:cubicBezTo>
                  <a:pt x="367" y="1294"/>
                  <a:pt x="367" y="1294"/>
                  <a:pt x="367" y="1294"/>
                </a:cubicBezTo>
                <a:moveTo>
                  <a:pt x="381" y="1294"/>
                </a:moveTo>
                <a:cubicBezTo>
                  <a:pt x="374" y="1294"/>
                  <a:pt x="374" y="1294"/>
                  <a:pt x="374" y="1294"/>
                </a:cubicBezTo>
                <a:cubicBezTo>
                  <a:pt x="374" y="1301"/>
                  <a:pt x="374" y="1301"/>
                  <a:pt x="374" y="1301"/>
                </a:cubicBezTo>
                <a:cubicBezTo>
                  <a:pt x="381" y="1301"/>
                  <a:pt x="381" y="1301"/>
                  <a:pt x="381" y="1301"/>
                </a:cubicBezTo>
                <a:cubicBezTo>
                  <a:pt x="381" y="1294"/>
                  <a:pt x="381" y="1294"/>
                  <a:pt x="381" y="1294"/>
                </a:cubicBezTo>
                <a:moveTo>
                  <a:pt x="396" y="1294"/>
                </a:moveTo>
                <a:cubicBezTo>
                  <a:pt x="389" y="1294"/>
                  <a:pt x="389" y="1294"/>
                  <a:pt x="389" y="1294"/>
                </a:cubicBezTo>
                <a:cubicBezTo>
                  <a:pt x="389" y="1301"/>
                  <a:pt x="389" y="1301"/>
                  <a:pt x="389" y="1301"/>
                </a:cubicBezTo>
                <a:cubicBezTo>
                  <a:pt x="396" y="1301"/>
                  <a:pt x="396" y="1301"/>
                  <a:pt x="396" y="1301"/>
                </a:cubicBezTo>
                <a:cubicBezTo>
                  <a:pt x="396" y="1294"/>
                  <a:pt x="396" y="1294"/>
                  <a:pt x="396" y="1294"/>
                </a:cubicBezTo>
                <a:moveTo>
                  <a:pt x="411" y="1294"/>
                </a:moveTo>
                <a:cubicBezTo>
                  <a:pt x="404" y="1294"/>
                  <a:pt x="404" y="1294"/>
                  <a:pt x="404" y="1294"/>
                </a:cubicBezTo>
                <a:cubicBezTo>
                  <a:pt x="404" y="1301"/>
                  <a:pt x="404" y="1301"/>
                  <a:pt x="404" y="1301"/>
                </a:cubicBezTo>
                <a:cubicBezTo>
                  <a:pt x="411" y="1301"/>
                  <a:pt x="411" y="1301"/>
                  <a:pt x="411" y="1301"/>
                </a:cubicBezTo>
                <a:cubicBezTo>
                  <a:pt x="411" y="1294"/>
                  <a:pt x="411" y="1294"/>
                  <a:pt x="411" y="1294"/>
                </a:cubicBezTo>
                <a:moveTo>
                  <a:pt x="426" y="1294"/>
                </a:moveTo>
                <a:cubicBezTo>
                  <a:pt x="419" y="1294"/>
                  <a:pt x="419" y="1294"/>
                  <a:pt x="419" y="1294"/>
                </a:cubicBezTo>
                <a:cubicBezTo>
                  <a:pt x="419" y="1301"/>
                  <a:pt x="419" y="1301"/>
                  <a:pt x="419" y="1301"/>
                </a:cubicBezTo>
                <a:cubicBezTo>
                  <a:pt x="426" y="1301"/>
                  <a:pt x="426" y="1301"/>
                  <a:pt x="426" y="1301"/>
                </a:cubicBezTo>
                <a:cubicBezTo>
                  <a:pt x="426" y="1294"/>
                  <a:pt x="426" y="1294"/>
                  <a:pt x="426" y="1294"/>
                </a:cubicBezTo>
                <a:moveTo>
                  <a:pt x="440" y="1294"/>
                </a:moveTo>
                <a:cubicBezTo>
                  <a:pt x="433" y="1294"/>
                  <a:pt x="433" y="1294"/>
                  <a:pt x="433" y="1294"/>
                </a:cubicBezTo>
                <a:cubicBezTo>
                  <a:pt x="433" y="1301"/>
                  <a:pt x="433" y="1301"/>
                  <a:pt x="433" y="1301"/>
                </a:cubicBezTo>
                <a:cubicBezTo>
                  <a:pt x="440" y="1301"/>
                  <a:pt x="440" y="1301"/>
                  <a:pt x="440" y="1301"/>
                </a:cubicBezTo>
                <a:cubicBezTo>
                  <a:pt x="440" y="1294"/>
                  <a:pt x="440" y="1294"/>
                  <a:pt x="440" y="1294"/>
                </a:cubicBezTo>
                <a:moveTo>
                  <a:pt x="455" y="1294"/>
                </a:moveTo>
                <a:cubicBezTo>
                  <a:pt x="448" y="1294"/>
                  <a:pt x="448" y="1294"/>
                  <a:pt x="448" y="1294"/>
                </a:cubicBezTo>
                <a:cubicBezTo>
                  <a:pt x="448" y="1301"/>
                  <a:pt x="448" y="1301"/>
                  <a:pt x="448" y="1301"/>
                </a:cubicBezTo>
                <a:cubicBezTo>
                  <a:pt x="455" y="1301"/>
                  <a:pt x="455" y="1301"/>
                  <a:pt x="455" y="1301"/>
                </a:cubicBezTo>
                <a:cubicBezTo>
                  <a:pt x="455" y="1294"/>
                  <a:pt x="455" y="1294"/>
                  <a:pt x="455" y="1294"/>
                </a:cubicBezTo>
                <a:moveTo>
                  <a:pt x="470" y="1294"/>
                </a:moveTo>
                <a:cubicBezTo>
                  <a:pt x="463" y="1294"/>
                  <a:pt x="463" y="1294"/>
                  <a:pt x="463" y="1294"/>
                </a:cubicBezTo>
                <a:cubicBezTo>
                  <a:pt x="463" y="1301"/>
                  <a:pt x="463" y="1301"/>
                  <a:pt x="463" y="1301"/>
                </a:cubicBezTo>
                <a:cubicBezTo>
                  <a:pt x="470" y="1301"/>
                  <a:pt x="470" y="1301"/>
                  <a:pt x="470" y="1301"/>
                </a:cubicBezTo>
                <a:cubicBezTo>
                  <a:pt x="470" y="1294"/>
                  <a:pt x="470" y="1294"/>
                  <a:pt x="470" y="1294"/>
                </a:cubicBezTo>
                <a:moveTo>
                  <a:pt x="485" y="1294"/>
                </a:moveTo>
                <a:cubicBezTo>
                  <a:pt x="478" y="1294"/>
                  <a:pt x="478" y="1294"/>
                  <a:pt x="478" y="1294"/>
                </a:cubicBezTo>
                <a:cubicBezTo>
                  <a:pt x="478" y="1301"/>
                  <a:pt x="478" y="1301"/>
                  <a:pt x="478" y="1301"/>
                </a:cubicBezTo>
                <a:cubicBezTo>
                  <a:pt x="485" y="1301"/>
                  <a:pt x="485" y="1301"/>
                  <a:pt x="485" y="1301"/>
                </a:cubicBezTo>
                <a:cubicBezTo>
                  <a:pt x="485" y="1294"/>
                  <a:pt x="485" y="1294"/>
                  <a:pt x="485" y="1294"/>
                </a:cubicBezTo>
                <a:moveTo>
                  <a:pt x="499" y="1294"/>
                </a:moveTo>
                <a:cubicBezTo>
                  <a:pt x="492" y="1294"/>
                  <a:pt x="492" y="1294"/>
                  <a:pt x="492" y="1294"/>
                </a:cubicBezTo>
                <a:cubicBezTo>
                  <a:pt x="492" y="1301"/>
                  <a:pt x="492" y="1301"/>
                  <a:pt x="492" y="1301"/>
                </a:cubicBezTo>
                <a:cubicBezTo>
                  <a:pt x="499" y="1301"/>
                  <a:pt x="499" y="1301"/>
                  <a:pt x="499" y="1301"/>
                </a:cubicBezTo>
                <a:cubicBezTo>
                  <a:pt x="499" y="1294"/>
                  <a:pt x="499" y="1294"/>
                  <a:pt x="499" y="1294"/>
                </a:cubicBezTo>
                <a:moveTo>
                  <a:pt x="514" y="1294"/>
                </a:moveTo>
                <a:cubicBezTo>
                  <a:pt x="507" y="1294"/>
                  <a:pt x="507" y="1294"/>
                  <a:pt x="507" y="1294"/>
                </a:cubicBezTo>
                <a:cubicBezTo>
                  <a:pt x="507" y="1301"/>
                  <a:pt x="507" y="1301"/>
                  <a:pt x="507" y="1301"/>
                </a:cubicBezTo>
                <a:cubicBezTo>
                  <a:pt x="514" y="1301"/>
                  <a:pt x="514" y="1301"/>
                  <a:pt x="514" y="1301"/>
                </a:cubicBezTo>
                <a:cubicBezTo>
                  <a:pt x="514" y="1294"/>
                  <a:pt x="514" y="1294"/>
                  <a:pt x="514" y="1294"/>
                </a:cubicBezTo>
                <a:moveTo>
                  <a:pt x="529" y="1294"/>
                </a:moveTo>
                <a:cubicBezTo>
                  <a:pt x="522" y="1294"/>
                  <a:pt x="522" y="1294"/>
                  <a:pt x="522" y="1294"/>
                </a:cubicBezTo>
                <a:cubicBezTo>
                  <a:pt x="522" y="1301"/>
                  <a:pt x="522" y="1301"/>
                  <a:pt x="522" y="1301"/>
                </a:cubicBezTo>
                <a:cubicBezTo>
                  <a:pt x="529" y="1301"/>
                  <a:pt x="529" y="1301"/>
                  <a:pt x="529" y="1301"/>
                </a:cubicBezTo>
                <a:cubicBezTo>
                  <a:pt x="529" y="1294"/>
                  <a:pt x="529" y="1294"/>
                  <a:pt x="529" y="1294"/>
                </a:cubicBezTo>
                <a:moveTo>
                  <a:pt x="544" y="1294"/>
                </a:moveTo>
                <a:cubicBezTo>
                  <a:pt x="537" y="1294"/>
                  <a:pt x="537" y="1294"/>
                  <a:pt x="537" y="1294"/>
                </a:cubicBezTo>
                <a:cubicBezTo>
                  <a:pt x="537" y="1301"/>
                  <a:pt x="537" y="1301"/>
                  <a:pt x="537" y="1301"/>
                </a:cubicBezTo>
                <a:cubicBezTo>
                  <a:pt x="544" y="1301"/>
                  <a:pt x="544" y="1301"/>
                  <a:pt x="544" y="1301"/>
                </a:cubicBezTo>
                <a:cubicBezTo>
                  <a:pt x="544" y="1294"/>
                  <a:pt x="544" y="1294"/>
                  <a:pt x="544" y="1294"/>
                </a:cubicBezTo>
                <a:moveTo>
                  <a:pt x="204" y="1279"/>
                </a:moveTo>
                <a:cubicBezTo>
                  <a:pt x="197" y="1279"/>
                  <a:pt x="197" y="1279"/>
                  <a:pt x="197" y="1279"/>
                </a:cubicBezTo>
                <a:cubicBezTo>
                  <a:pt x="197" y="1286"/>
                  <a:pt x="197" y="1286"/>
                  <a:pt x="197" y="1286"/>
                </a:cubicBezTo>
                <a:cubicBezTo>
                  <a:pt x="204" y="1286"/>
                  <a:pt x="204" y="1286"/>
                  <a:pt x="204" y="1286"/>
                </a:cubicBezTo>
                <a:cubicBezTo>
                  <a:pt x="204" y="1279"/>
                  <a:pt x="204" y="1279"/>
                  <a:pt x="204" y="1279"/>
                </a:cubicBezTo>
                <a:moveTo>
                  <a:pt x="219" y="1279"/>
                </a:moveTo>
                <a:cubicBezTo>
                  <a:pt x="212" y="1279"/>
                  <a:pt x="212" y="1279"/>
                  <a:pt x="212" y="1279"/>
                </a:cubicBezTo>
                <a:cubicBezTo>
                  <a:pt x="212" y="1286"/>
                  <a:pt x="212" y="1286"/>
                  <a:pt x="212" y="1286"/>
                </a:cubicBezTo>
                <a:cubicBezTo>
                  <a:pt x="219" y="1286"/>
                  <a:pt x="219" y="1286"/>
                  <a:pt x="219" y="1286"/>
                </a:cubicBezTo>
                <a:cubicBezTo>
                  <a:pt x="219" y="1279"/>
                  <a:pt x="219" y="1279"/>
                  <a:pt x="219" y="1279"/>
                </a:cubicBezTo>
                <a:moveTo>
                  <a:pt x="234" y="1279"/>
                </a:moveTo>
                <a:cubicBezTo>
                  <a:pt x="227" y="1279"/>
                  <a:pt x="227" y="1279"/>
                  <a:pt x="227" y="1279"/>
                </a:cubicBezTo>
                <a:cubicBezTo>
                  <a:pt x="227" y="1286"/>
                  <a:pt x="227" y="1286"/>
                  <a:pt x="227" y="1286"/>
                </a:cubicBezTo>
                <a:cubicBezTo>
                  <a:pt x="234" y="1286"/>
                  <a:pt x="234" y="1286"/>
                  <a:pt x="234" y="1286"/>
                </a:cubicBezTo>
                <a:cubicBezTo>
                  <a:pt x="234" y="1279"/>
                  <a:pt x="234" y="1279"/>
                  <a:pt x="234" y="1279"/>
                </a:cubicBezTo>
                <a:moveTo>
                  <a:pt x="249" y="1279"/>
                </a:moveTo>
                <a:cubicBezTo>
                  <a:pt x="242" y="1279"/>
                  <a:pt x="242" y="1279"/>
                  <a:pt x="242" y="1279"/>
                </a:cubicBezTo>
                <a:cubicBezTo>
                  <a:pt x="242" y="1286"/>
                  <a:pt x="242" y="1286"/>
                  <a:pt x="242" y="1286"/>
                </a:cubicBezTo>
                <a:cubicBezTo>
                  <a:pt x="249" y="1286"/>
                  <a:pt x="249" y="1286"/>
                  <a:pt x="249" y="1286"/>
                </a:cubicBezTo>
                <a:cubicBezTo>
                  <a:pt x="249" y="1279"/>
                  <a:pt x="249" y="1279"/>
                  <a:pt x="249" y="1279"/>
                </a:cubicBezTo>
                <a:moveTo>
                  <a:pt x="263" y="1279"/>
                </a:moveTo>
                <a:cubicBezTo>
                  <a:pt x="256" y="1279"/>
                  <a:pt x="256" y="1279"/>
                  <a:pt x="256" y="1279"/>
                </a:cubicBezTo>
                <a:cubicBezTo>
                  <a:pt x="256" y="1286"/>
                  <a:pt x="256" y="1286"/>
                  <a:pt x="256" y="1286"/>
                </a:cubicBezTo>
                <a:cubicBezTo>
                  <a:pt x="263" y="1286"/>
                  <a:pt x="263" y="1286"/>
                  <a:pt x="263" y="1286"/>
                </a:cubicBezTo>
                <a:cubicBezTo>
                  <a:pt x="263" y="1279"/>
                  <a:pt x="263" y="1279"/>
                  <a:pt x="263" y="1279"/>
                </a:cubicBezTo>
                <a:moveTo>
                  <a:pt x="278" y="1279"/>
                </a:moveTo>
                <a:cubicBezTo>
                  <a:pt x="271" y="1279"/>
                  <a:pt x="271" y="1279"/>
                  <a:pt x="271" y="1279"/>
                </a:cubicBezTo>
                <a:cubicBezTo>
                  <a:pt x="271" y="1286"/>
                  <a:pt x="271" y="1286"/>
                  <a:pt x="271" y="1286"/>
                </a:cubicBezTo>
                <a:cubicBezTo>
                  <a:pt x="278" y="1286"/>
                  <a:pt x="278" y="1286"/>
                  <a:pt x="278" y="1286"/>
                </a:cubicBezTo>
                <a:cubicBezTo>
                  <a:pt x="278" y="1279"/>
                  <a:pt x="278" y="1279"/>
                  <a:pt x="278" y="1279"/>
                </a:cubicBezTo>
                <a:moveTo>
                  <a:pt x="293" y="1279"/>
                </a:moveTo>
                <a:cubicBezTo>
                  <a:pt x="286" y="1279"/>
                  <a:pt x="286" y="1279"/>
                  <a:pt x="286" y="1279"/>
                </a:cubicBezTo>
                <a:cubicBezTo>
                  <a:pt x="286" y="1286"/>
                  <a:pt x="286" y="1286"/>
                  <a:pt x="286" y="1286"/>
                </a:cubicBezTo>
                <a:cubicBezTo>
                  <a:pt x="293" y="1286"/>
                  <a:pt x="293" y="1286"/>
                  <a:pt x="293" y="1286"/>
                </a:cubicBezTo>
                <a:cubicBezTo>
                  <a:pt x="293" y="1279"/>
                  <a:pt x="293" y="1279"/>
                  <a:pt x="293" y="1279"/>
                </a:cubicBezTo>
                <a:moveTo>
                  <a:pt x="308" y="1279"/>
                </a:moveTo>
                <a:cubicBezTo>
                  <a:pt x="301" y="1279"/>
                  <a:pt x="301" y="1279"/>
                  <a:pt x="301" y="1279"/>
                </a:cubicBezTo>
                <a:cubicBezTo>
                  <a:pt x="301" y="1286"/>
                  <a:pt x="301" y="1286"/>
                  <a:pt x="301" y="1286"/>
                </a:cubicBezTo>
                <a:cubicBezTo>
                  <a:pt x="308" y="1286"/>
                  <a:pt x="308" y="1286"/>
                  <a:pt x="308" y="1286"/>
                </a:cubicBezTo>
                <a:cubicBezTo>
                  <a:pt x="308" y="1279"/>
                  <a:pt x="308" y="1279"/>
                  <a:pt x="308" y="1279"/>
                </a:cubicBezTo>
                <a:moveTo>
                  <a:pt x="322" y="1279"/>
                </a:moveTo>
                <a:cubicBezTo>
                  <a:pt x="315" y="1279"/>
                  <a:pt x="315" y="1279"/>
                  <a:pt x="315" y="1279"/>
                </a:cubicBezTo>
                <a:cubicBezTo>
                  <a:pt x="315" y="1286"/>
                  <a:pt x="315" y="1286"/>
                  <a:pt x="315" y="1286"/>
                </a:cubicBezTo>
                <a:cubicBezTo>
                  <a:pt x="322" y="1286"/>
                  <a:pt x="322" y="1286"/>
                  <a:pt x="322" y="1286"/>
                </a:cubicBezTo>
                <a:cubicBezTo>
                  <a:pt x="322" y="1279"/>
                  <a:pt x="322" y="1279"/>
                  <a:pt x="322" y="1279"/>
                </a:cubicBezTo>
                <a:moveTo>
                  <a:pt x="337" y="1279"/>
                </a:moveTo>
                <a:cubicBezTo>
                  <a:pt x="330" y="1279"/>
                  <a:pt x="330" y="1279"/>
                  <a:pt x="330" y="1279"/>
                </a:cubicBezTo>
                <a:cubicBezTo>
                  <a:pt x="330" y="1286"/>
                  <a:pt x="330" y="1286"/>
                  <a:pt x="330" y="1286"/>
                </a:cubicBezTo>
                <a:cubicBezTo>
                  <a:pt x="337" y="1286"/>
                  <a:pt x="337" y="1286"/>
                  <a:pt x="337" y="1286"/>
                </a:cubicBezTo>
                <a:cubicBezTo>
                  <a:pt x="337" y="1279"/>
                  <a:pt x="337" y="1279"/>
                  <a:pt x="337" y="1279"/>
                </a:cubicBezTo>
                <a:moveTo>
                  <a:pt x="352" y="1279"/>
                </a:moveTo>
                <a:cubicBezTo>
                  <a:pt x="345" y="1279"/>
                  <a:pt x="345" y="1279"/>
                  <a:pt x="345" y="1279"/>
                </a:cubicBezTo>
                <a:cubicBezTo>
                  <a:pt x="345" y="1286"/>
                  <a:pt x="345" y="1286"/>
                  <a:pt x="345" y="1286"/>
                </a:cubicBezTo>
                <a:cubicBezTo>
                  <a:pt x="352" y="1286"/>
                  <a:pt x="352" y="1286"/>
                  <a:pt x="352" y="1286"/>
                </a:cubicBezTo>
                <a:cubicBezTo>
                  <a:pt x="352" y="1279"/>
                  <a:pt x="352" y="1279"/>
                  <a:pt x="352" y="1279"/>
                </a:cubicBezTo>
                <a:moveTo>
                  <a:pt x="367" y="1279"/>
                </a:moveTo>
                <a:cubicBezTo>
                  <a:pt x="360" y="1279"/>
                  <a:pt x="360" y="1279"/>
                  <a:pt x="360" y="1279"/>
                </a:cubicBezTo>
                <a:cubicBezTo>
                  <a:pt x="360" y="1286"/>
                  <a:pt x="360" y="1286"/>
                  <a:pt x="360" y="1286"/>
                </a:cubicBezTo>
                <a:cubicBezTo>
                  <a:pt x="367" y="1286"/>
                  <a:pt x="367" y="1286"/>
                  <a:pt x="367" y="1286"/>
                </a:cubicBezTo>
                <a:cubicBezTo>
                  <a:pt x="367" y="1279"/>
                  <a:pt x="367" y="1279"/>
                  <a:pt x="367" y="1279"/>
                </a:cubicBezTo>
                <a:moveTo>
                  <a:pt x="381" y="1279"/>
                </a:moveTo>
                <a:cubicBezTo>
                  <a:pt x="374" y="1279"/>
                  <a:pt x="374" y="1279"/>
                  <a:pt x="374" y="1279"/>
                </a:cubicBezTo>
                <a:cubicBezTo>
                  <a:pt x="374" y="1286"/>
                  <a:pt x="374" y="1286"/>
                  <a:pt x="374" y="1286"/>
                </a:cubicBezTo>
                <a:cubicBezTo>
                  <a:pt x="381" y="1286"/>
                  <a:pt x="381" y="1286"/>
                  <a:pt x="381" y="1286"/>
                </a:cubicBezTo>
                <a:cubicBezTo>
                  <a:pt x="381" y="1279"/>
                  <a:pt x="381" y="1279"/>
                  <a:pt x="381" y="1279"/>
                </a:cubicBezTo>
                <a:moveTo>
                  <a:pt x="396" y="1279"/>
                </a:moveTo>
                <a:cubicBezTo>
                  <a:pt x="389" y="1279"/>
                  <a:pt x="389" y="1279"/>
                  <a:pt x="389" y="1279"/>
                </a:cubicBezTo>
                <a:cubicBezTo>
                  <a:pt x="389" y="1286"/>
                  <a:pt x="389" y="1286"/>
                  <a:pt x="389" y="1286"/>
                </a:cubicBezTo>
                <a:cubicBezTo>
                  <a:pt x="396" y="1286"/>
                  <a:pt x="396" y="1286"/>
                  <a:pt x="396" y="1286"/>
                </a:cubicBezTo>
                <a:cubicBezTo>
                  <a:pt x="396" y="1279"/>
                  <a:pt x="396" y="1279"/>
                  <a:pt x="396" y="1279"/>
                </a:cubicBezTo>
                <a:moveTo>
                  <a:pt x="411" y="1279"/>
                </a:moveTo>
                <a:cubicBezTo>
                  <a:pt x="404" y="1279"/>
                  <a:pt x="404" y="1279"/>
                  <a:pt x="404" y="1279"/>
                </a:cubicBezTo>
                <a:cubicBezTo>
                  <a:pt x="404" y="1286"/>
                  <a:pt x="404" y="1286"/>
                  <a:pt x="404" y="1286"/>
                </a:cubicBezTo>
                <a:cubicBezTo>
                  <a:pt x="411" y="1286"/>
                  <a:pt x="411" y="1286"/>
                  <a:pt x="411" y="1286"/>
                </a:cubicBezTo>
                <a:cubicBezTo>
                  <a:pt x="411" y="1279"/>
                  <a:pt x="411" y="1279"/>
                  <a:pt x="411" y="1279"/>
                </a:cubicBezTo>
                <a:moveTo>
                  <a:pt x="426" y="1279"/>
                </a:moveTo>
                <a:cubicBezTo>
                  <a:pt x="419" y="1279"/>
                  <a:pt x="419" y="1279"/>
                  <a:pt x="419" y="1279"/>
                </a:cubicBezTo>
                <a:cubicBezTo>
                  <a:pt x="419" y="1286"/>
                  <a:pt x="419" y="1286"/>
                  <a:pt x="419" y="1286"/>
                </a:cubicBezTo>
                <a:cubicBezTo>
                  <a:pt x="426" y="1286"/>
                  <a:pt x="426" y="1286"/>
                  <a:pt x="426" y="1286"/>
                </a:cubicBezTo>
                <a:cubicBezTo>
                  <a:pt x="426" y="1279"/>
                  <a:pt x="426" y="1279"/>
                  <a:pt x="426" y="1279"/>
                </a:cubicBezTo>
                <a:moveTo>
                  <a:pt x="440" y="1279"/>
                </a:moveTo>
                <a:cubicBezTo>
                  <a:pt x="433" y="1279"/>
                  <a:pt x="433" y="1279"/>
                  <a:pt x="433" y="1279"/>
                </a:cubicBezTo>
                <a:cubicBezTo>
                  <a:pt x="433" y="1286"/>
                  <a:pt x="433" y="1286"/>
                  <a:pt x="433" y="1286"/>
                </a:cubicBezTo>
                <a:cubicBezTo>
                  <a:pt x="440" y="1286"/>
                  <a:pt x="440" y="1286"/>
                  <a:pt x="440" y="1286"/>
                </a:cubicBezTo>
                <a:cubicBezTo>
                  <a:pt x="440" y="1279"/>
                  <a:pt x="440" y="1279"/>
                  <a:pt x="440" y="1279"/>
                </a:cubicBezTo>
                <a:moveTo>
                  <a:pt x="455" y="1279"/>
                </a:moveTo>
                <a:cubicBezTo>
                  <a:pt x="448" y="1279"/>
                  <a:pt x="448" y="1279"/>
                  <a:pt x="448" y="1279"/>
                </a:cubicBezTo>
                <a:cubicBezTo>
                  <a:pt x="448" y="1286"/>
                  <a:pt x="448" y="1286"/>
                  <a:pt x="448" y="1286"/>
                </a:cubicBezTo>
                <a:cubicBezTo>
                  <a:pt x="455" y="1286"/>
                  <a:pt x="455" y="1286"/>
                  <a:pt x="455" y="1286"/>
                </a:cubicBezTo>
                <a:cubicBezTo>
                  <a:pt x="455" y="1279"/>
                  <a:pt x="455" y="1279"/>
                  <a:pt x="455" y="1279"/>
                </a:cubicBezTo>
                <a:moveTo>
                  <a:pt x="470" y="1279"/>
                </a:moveTo>
                <a:cubicBezTo>
                  <a:pt x="463" y="1279"/>
                  <a:pt x="463" y="1279"/>
                  <a:pt x="463" y="1279"/>
                </a:cubicBezTo>
                <a:cubicBezTo>
                  <a:pt x="463" y="1286"/>
                  <a:pt x="463" y="1286"/>
                  <a:pt x="463" y="1286"/>
                </a:cubicBezTo>
                <a:cubicBezTo>
                  <a:pt x="470" y="1286"/>
                  <a:pt x="470" y="1286"/>
                  <a:pt x="470" y="1286"/>
                </a:cubicBezTo>
                <a:cubicBezTo>
                  <a:pt x="470" y="1279"/>
                  <a:pt x="470" y="1279"/>
                  <a:pt x="470" y="1279"/>
                </a:cubicBezTo>
                <a:moveTo>
                  <a:pt x="485" y="1279"/>
                </a:moveTo>
                <a:cubicBezTo>
                  <a:pt x="478" y="1279"/>
                  <a:pt x="478" y="1279"/>
                  <a:pt x="478" y="1279"/>
                </a:cubicBezTo>
                <a:cubicBezTo>
                  <a:pt x="478" y="1286"/>
                  <a:pt x="478" y="1286"/>
                  <a:pt x="478" y="1286"/>
                </a:cubicBezTo>
                <a:cubicBezTo>
                  <a:pt x="485" y="1286"/>
                  <a:pt x="485" y="1286"/>
                  <a:pt x="485" y="1286"/>
                </a:cubicBezTo>
                <a:cubicBezTo>
                  <a:pt x="485" y="1279"/>
                  <a:pt x="485" y="1279"/>
                  <a:pt x="485" y="1279"/>
                </a:cubicBezTo>
                <a:moveTo>
                  <a:pt x="499" y="1279"/>
                </a:moveTo>
                <a:cubicBezTo>
                  <a:pt x="492" y="1279"/>
                  <a:pt x="492" y="1279"/>
                  <a:pt x="492" y="1279"/>
                </a:cubicBezTo>
                <a:cubicBezTo>
                  <a:pt x="492" y="1286"/>
                  <a:pt x="492" y="1286"/>
                  <a:pt x="492" y="1286"/>
                </a:cubicBezTo>
                <a:cubicBezTo>
                  <a:pt x="499" y="1286"/>
                  <a:pt x="499" y="1286"/>
                  <a:pt x="499" y="1286"/>
                </a:cubicBezTo>
                <a:cubicBezTo>
                  <a:pt x="499" y="1279"/>
                  <a:pt x="499" y="1279"/>
                  <a:pt x="499" y="1279"/>
                </a:cubicBezTo>
                <a:moveTo>
                  <a:pt x="514" y="1279"/>
                </a:moveTo>
                <a:cubicBezTo>
                  <a:pt x="507" y="1279"/>
                  <a:pt x="507" y="1279"/>
                  <a:pt x="507" y="1279"/>
                </a:cubicBezTo>
                <a:cubicBezTo>
                  <a:pt x="507" y="1286"/>
                  <a:pt x="507" y="1286"/>
                  <a:pt x="507" y="1286"/>
                </a:cubicBezTo>
                <a:cubicBezTo>
                  <a:pt x="514" y="1286"/>
                  <a:pt x="514" y="1286"/>
                  <a:pt x="514" y="1286"/>
                </a:cubicBezTo>
                <a:cubicBezTo>
                  <a:pt x="514" y="1279"/>
                  <a:pt x="514" y="1279"/>
                  <a:pt x="514" y="1279"/>
                </a:cubicBezTo>
                <a:moveTo>
                  <a:pt x="529" y="1279"/>
                </a:moveTo>
                <a:cubicBezTo>
                  <a:pt x="522" y="1279"/>
                  <a:pt x="522" y="1279"/>
                  <a:pt x="522" y="1279"/>
                </a:cubicBezTo>
                <a:cubicBezTo>
                  <a:pt x="522" y="1286"/>
                  <a:pt x="522" y="1286"/>
                  <a:pt x="522" y="1286"/>
                </a:cubicBezTo>
                <a:cubicBezTo>
                  <a:pt x="529" y="1286"/>
                  <a:pt x="529" y="1286"/>
                  <a:pt x="529" y="1286"/>
                </a:cubicBezTo>
                <a:cubicBezTo>
                  <a:pt x="529" y="1279"/>
                  <a:pt x="529" y="1279"/>
                  <a:pt x="529" y="1279"/>
                </a:cubicBezTo>
                <a:moveTo>
                  <a:pt x="544" y="1279"/>
                </a:moveTo>
                <a:cubicBezTo>
                  <a:pt x="537" y="1279"/>
                  <a:pt x="537" y="1279"/>
                  <a:pt x="537" y="1279"/>
                </a:cubicBezTo>
                <a:cubicBezTo>
                  <a:pt x="537" y="1286"/>
                  <a:pt x="537" y="1286"/>
                  <a:pt x="537" y="1286"/>
                </a:cubicBezTo>
                <a:cubicBezTo>
                  <a:pt x="544" y="1286"/>
                  <a:pt x="544" y="1286"/>
                  <a:pt x="544" y="1286"/>
                </a:cubicBezTo>
                <a:cubicBezTo>
                  <a:pt x="544" y="1279"/>
                  <a:pt x="544" y="1279"/>
                  <a:pt x="544" y="1279"/>
                </a:cubicBezTo>
                <a:moveTo>
                  <a:pt x="204" y="1264"/>
                </a:moveTo>
                <a:cubicBezTo>
                  <a:pt x="197" y="1264"/>
                  <a:pt x="197" y="1264"/>
                  <a:pt x="197" y="1264"/>
                </a:cubicBezTo>
                <a:cubicBezTo>
                  <a:pt x="197" y="1271"/>
                  <a:pt x="197" y="1271"/>
                  <a:pt x="197" y="1271"/>
                </a:cubicBezTo>
                <a:cubicBezTo>
                  <a:pt x="204" y="1271"/>
                  <a:pt x="204" y="1271"/>
                  <a:pt x="204" y="1271"/>
                </a:cubicBezTo>
                <a:cubicBezTo>
                  <a:pt x="204" y="1264"/>
                  <a:pt x="204" y="1264"/>
                  <a:pt x="204" y="1264"/>
                </a:cubicBezTo>
                <a:moveTo>
                  <a:pt x="219" y="1264"/>
                </a:moveTo>
                <a:cubicBezTo>
                  <a:pt x="212" y="1264"/>
                  <a:pt x="212" y="1264"/>
                  <a:pt x="212" y="1264"/>
                </a:cubicBezTo>
                <a:cubicBezTo>
                  <a:pt x="212" y="1271"/>
                  <a:pt x="212" y="1271"/>
                  <a:pt x="212" y="1271"/>
                </a:cubicBezTo>
                <a:cubicBezTo>
                  <a:pt x="219" y="1271"/>
                  <a:pt x="219" y="1271"/>
                  <a:pt x="219" y="1271"/>
                </a:cubicBezTo>
                <a:cubicBezTo>
                  <a:pt x="219" y="1264"/>
                  <a:pt x="219" y="1264"/>
                  <a:pt x="219" y="1264"/>
                </a:cubicBezTo>
                <a:moveTo>
                  <a:pt x="234" y="1264"/>
                </a:moveTo>
                <a:cubicBezTo>
                  <a:pt x="227" y="1264"/>
                  <a:pt x="227" y="1264"/>
                  <a:pt x="227" y="1264"/>
                </a:cubicBezTo>
                <a:cubicBezTo>
                  <a:pt x="227" y="1271"/>
                  <a:pt x="227" y="1271"/>
                  <a:pt x="227" y="1271"/>
                </a:cubicBezTo>
                <a:cubicBezTo>
                  <a:pt x="234" y="1271"/>
                  <a:pt x="234" y="1271"/>
                  <a:pt x="234" y="1271"/>
                </a:cubicBezTo>
                <a:cubicBezTo>
                  <a:pt x="234" y="1264"/>
                  <a:pt x="234" y="1264"/>
                  <a:pt x="234" y="1264"/>
                </a:cubicBezTo>
                <a:moveTo>
                  <a:pt x="249" y="1264"/>
                </a:moveTo>
                <a:cubicBezTo>
                  <a:pt x="242" y="1264"/>
                  <a:pt x="242" y="1264"/>
                  <a:pt x="242" y="1264"/>
                </a:cubicBezTo>
                <a:cubicBezTo>
                  <a:pt x="242" y="1271"/>
                  <a:pt x="242" y="1271"/>
                  <a:pt x="242" y="1271"/>
                </a:cubicBezTo>
                <a:cubicBezTo>
                  <a:pt x="249" y="1271"/>
                  <a:pt x="249" y="1271"/>
                  <a:pt x="249" y="1271"/>
                </a:cubicBezTo>
                <a:cubicBezTo>
                  <a:pt x="249" y="1264"/>
                  <a:pt x="249" y="1264"/>
                  <a:pt x="249" y="1264"/>
                </a:cubicBezTo>
                <a:moveTo>
                  <a:pt x="263" y="1264"/>
                </a:moveTo>
                <a:cubicBezTo>
                  <a:pt x="256" y="1264"/>
                  <a:pt x="256" y="1264"/>
                  <a:pt x="256" y="1264"/>
                </a:cubicBezTo>
                <a:cubicBezTo>
                  <a:pt x="256" y="1271"/>
                  <a:pt x="256" y="1271"/>
                  <a:pt x="256" y="1271"/>
                </a:cubicBezTo>
                <a:cubicBezTo>
                  <a:pt x="263" y="1271"/>
                  <a:pt x="263" y="1271"/>
                  <a:pt x="263" y="1271"/>
                </a:cubicBezTo>
                <a:cubicBezTo>
                  <a:pt x="263" y="1264"/>
                  <a:pt x="263" y="1264"/>
                  <a:pt x="263" y="1264"/>
                </a:cubicBezTo>
                <a:moveTo>
                  <a:pt x="278" y="1264"/>
                </a:moveTo>
                <a:cubicBezTo>
                  <a:pt x="271" y="1264"/>
                  <a:pt x="271" y="1264"/>
                  <a:pt x="271" y="1264"/>
                </a:cubicBezTo>
                <a:cubicBezTo>
                  <a:pt x="271" y="1271"/>
                  <a:pt x="271" y="1271"/>
                  <a:pt x="271" y="1271"/>
                </a:cubicBezTo>
                <a:cubicBezTo>
                  <a:pt x="278" y="1271"/>
                  <a:pt x="278" y="1271"/>
                  <a:pt x="278" y="1271"/>
                </a:cubicBezTo>
                <a:cubicBezTo>
                  <a:pt x="278" y="1264"/>
                  <a:pt x="278" y="1264"/>
                  <a:pt x="278" y="1264"/>
                </a:cubicBezTo>
                <a:moveTo>
                  <a:pt x="293" y="1264"/>
                </a:moveTo>
                <a:cubicBezTo>
                  <a:pt x="286" y="1264"/>
                  <a:pt x="286" y="1264"/>
                  <a:pt x="286" y="1264"/>
                </a:cubicBezTo>
                <a:cubicBezTo>
                  <a:pt x="286" y="1271"/>
                  <a:pt x="286" y="1271"/>
                  <a:pt x="286" y="1271"/>
                </a:cubicBezTo>
                <a:cubicBezTo>
                  <a:pt x="293" y="1271"/>
                  <a:pt x="293" y="1271"/>
                  <a:pt x="293" y="1271"/>
                </a:cubicBezTo>
                <a:cubicBezTo>
                  <a:pt x="293" y="1264"/>
                  <a:pt x="293" y="1264"/>
                  <a:pt x="293" y="1264"/>
                </a:cubicBezTo>
                <a:moveTo>
                  <a:pt x="308" y="1264"/>
                </a:moveTo>
                <a:cubicBezTo>
                  <a:pt x="301" y="1264"/>
                  <a:pt x="301" y="1264"/>
                  <a:pt x="301" y="1264"/>
                </a:cubicBezTo>
                <a:cubicBezTo>
                  <a:pt x="301" y="1271"/>
                  <a:pt x="301" y="1271"/>
                  <a:pt x="301" y="1271"/>
                </a:cubicBezTo>
                <a:cubicBezTo>
                  <a:pt x="308" y="1271"/>
                  <a:pt x="308" y="1271"/>
                  <a:pt x="308" y="1271"/>
                </a:cubicBezTo>
                <a:cubicBezTo>
                  <a:pt x="308" y="1264"/>
                  <a:pt x="308" y="1264"/>
                  <a:pt x="308" y="1264"/>
                </a:cubicBezTo>
                <a:moveTo>
                  <a:pt x="322" y="1264"/>
                </a:moveTo>
                <a:cubicBezTo>
                  <a:pt x="315" y="1264"/>
                  <a:pt x="315" y="1264"/>
                  <a:pt x="315" y="1264"/>
                </a:cubicBezTo>
                <a:cubicBezTo>
                  <a:pt x="315" y="1271"/>
                  <a:pt x="315" y="1271"/>
                  <a:pt x="315" y="1271"/>
                </a:cubicBezTo>
                <a:cubicBezTo>
                  <a:pt x="322" y="1271"/>
                  <a:pt x="322" y="1271"/>
                  <a:pt x="322" y="1271"/>
                </a:cubicBezTo>
                <a:cubicBezTo>
                  <a:pt x="322" y="1264"/>
                  <a:pt x="322" y="1264"/>
                  <a:pt x="322" y="1264"/>
                </a:cubicBezTo>
                <a:moveTo>
                  <a:pt x="337" y="1264"/>
                </a:moveTo>
                <a:cubicBezTo>
                  <a:pt x="330" y="1264"/>
                  <a:pt x="330" y="1264"/>
                  <a:pt x="330" y="1264"/>
                </a:cubicBezTo>
                <a:cubicBezTo>
                  <a:pt x="330" y="1271"/>
                  <a:pt x="330" y="1271"/>
                  <a:pt x="330" y="1271"/>
                </a:cubicBezTo>
                <a:cubicBezTo>
                  <a:pt x="337" y="1271"/>
                  <a:pt x="337" y="1271"/>
                  <a:pt x="337" y="1271"/>
                </a:cubicBezTo>
                <a:cubicBezTo>
                  <a:pt x="337" y="1264"/>
                  <a:pt x="337" y="1264"/>
                  <a:pt x="337" y="1264"/>
                </a:cubicBezTo>
                <a:moveTo>
                  <a:pt x="352" y="1264"/>
                </a:moveTo>
                <a:cubicBezTo>
                  <a:pt x="345" y="1264"/>
                  <a:pt x="345" y="1264"/>
                  <a:pt x="345" y="1264"/>
                </a:cubicBezTo>
                <a:cubicBezTo>
                  <a:pt x="345" y="1271"/>
                  <a:pt x="345" y="1271"/>
                  <a:pt x="345" y="1271"/>
                </a:cubicBezTo>
                <a:cubicBezTo>
                  <a:pt x="352" y="1271"/>
                  <a:pt x="352" y="1271"/>
                  <a:pt x="352" y="1271"/>
                </a:cubicBezTo>
                <a:cubicBezTo>
                  <a:pt x="352" y="1264"/>
                  <a:pt x="352" y="1264"/>
                  <a:pt x="352" y="1264"/>
                </a:cubicBezTo>
                <a:moveTo>
                  <a:pt x="367" y="1264"/>
                </a:moveTo>
                <a:cubicBezTo>
                  <a:pt x="360" y="1264"/>
                  <a:pt x="360" y="1264"/>
                  <a:pt x="360" y="1264"/>
                </a:cubicBezTo>
                <a:cubicBezTo>
                  <a:pt x="360" y="1271"/>
                  <a:pt x="360" y="1271"/>
                  <a:pt x="360" y="1271"/>
                </a:cubicBezTo>
                <a:cubicBezTo>
                  <a:pt x="367" y="1271"/>
                  <a:pt x="367" y="1271"/>
                  <a:pt x="367" y="1271"/>
                </a:cubicBezTo>
                <a:cubicBezTo>
                  <a:pt x="367" y="1264"/>
                  <a:pt x="367" y="1264"/>
                  <a:pt x="367" y="1264"/>
                </a:cubicBezTo>
                <a:moveTo>
                  <a:pt x="381" y="1264"/>
                </a:moveTo>
                <a:cubicBezTo>
                  <a:pt x="374" y="1264"/>
                  <a:pt x="374" y="1264"/>
                  <a:pt x="374" y="1264"/>
                </a:cubicBezTo>
                <a:cubicBezTo>
                  <a:pt x="374" y="1271"/>
                  <a:pt x="374" y="1271"/>
                  <a:pt x="374" y="1271"/>
                </a:cubicBezTo>
                <a:cubicBezTo>
                  <a:pt x="381" y="1271"/>
                  <a:pt x="381" y="1271"/>
                  <a:pt x="381" y="1271"/>
                </a:cubicBezTo>
                <a:cubicBezTo>
                  <a:pt x="381" y="1264"/>
                  <a:pt x="381" y="1264"/>
                  <a:pt x="381" y="1264"/>
                </a:cubicBezTo>
                <a:moveTo>
                  <a:pt x="396" y="1264"/>
                </a:moveTo>
                <a:cubicBezTo>
                  <a:pt x="389" y="1264"/>
                  <a:pt x="389" y="1264"/>
                  <a:pt x="389" y="1264"/>
                </a:cubicBezTo>
                <a:cubicBezTo>
                  <a:pt x="389" y="1271"/>
                  <a:pt x="389" y="1271"/>
                  <a:pt x="389" y="1271"/>
                </a:cubicBezTo>
                <a:cubicBezTo>
                  <a:pt x="396" y="1271"/>
                  <a:pt x="396" y="1271"/>
                  <a:pt x="396" y="1271"/>
                </a:cubicBezTo>
                <a:cubicBezTo>
                  <a:pt x="396" y="1264"/>
                  <a:pt x="396" y="1264"/>
                  <a:pt x="396" y="1264"/>
                </a:cubicBezTo>
                <a:moveTo>
                  <a:pt x="411" y="1264"/>
                </a:moveTo>
                <a:cubicBezTo>
                  <a:pt x="404" y="1264"/>
                  <a:pt x="404" y="1264"/>
                  <a:pt x="404" y="1264"/>
                </a:cubicBezTo>
                <a:cubicBezTo>
                  <a:pt x="404" y="1271"/>
                  <a:pt x="404" y="1271"/>
                  <a:pt x="404" y="1271"/>
                </a:cubicBezTo>
                <a:cubicBezTo>
                  <a:pt x="411" y="1271"/>
                  <a:pt x="411" y="1271"/>
                  <a:pt x="411" y="1271"/>
                </a:cubicBezTo>
                <a:cubicBezTo>
                  <a:pt x="411" y="1264"/>
                  <a:pt x="411" y="1264"/>
                  <a:pt x="411" y="1264"/>
                </a:cubicBezTo>
                <a:moveTo>
                  <a:pt x="426" y="1264"/>
                </a:moveTo>
                <a:cubicBezTo>
                  <a:pt x="419" y="1264"/>
                  <a:pt x="419" y="1264"/>
                  <a:pt x="419" y="1264"/>
                </a:cubicBezTo>
                <a:cubicBezTo>
                  <a:pt x="419" y="1271"/>
                  <a:pt x="419" y="1271"/>
                  <a:pt x="419" y="1271"/>
                </a:cubicBezTo>
                <a:cubicBezTo>
                  <a:pt x="426" y="1271"/>
                  <a:pt x="426" y="1271"/>
                  <a:pt x="426" y="1271"/>
                </a:cubicBezTo>
                <a:cubicBezTo>
                  <a:pt x="426" y="1264"/>
                  <a:pt x="426" y="1264"/>
                  <a:pt x="426" y="1264"/>
                </a:cubicBezTo>
                <a:moveTo>
                  <a:pt x="440" y="1264"/>
                </a:moveTo>
                <a:cubicBezTo>
                  <a:pt x="433" y="1264"/>
                  <a:pt x="433" y="1264"/>
                  <a:pt x="433" y="1264"/>
                </a:cubicBezTo>
                <a:cubicBezTo>
                  <a:pt x="433" y="1271"/>
                  <a:pt x="433" y="1271"/>
                  <a:pt x="433" y="1271"/>
                </a:cubicBezTo>
                <a:cubicBezTo>
                  <a:pt x="440" y="1271"/>
                  <a:pt x="440" y="1271"/>
                  <a:pt x="440" y="1271"/>
                </a:cubicBezTo>
                <a:cubicBezTo>
                  <a:pt x="440" y="1264"/>
                  <a:pt x="440" y="1264"/>
                  <a:pt x="440" y="1264"/>
                </a:cubicBezTo>
                <a:moveTo>
                  <a:pt x="455" y="1264"/>
                </a:moveTo>
                <a:cubicBezTo>
                  <a:pt x="448" y="1264"/>
                  <a:pt x="448" y="1264"/>
                  <a:pt x="448" y="1264"/>
                </a:cubicBezTo>
                <a:cubicBezTo>
                  <a:pt x="448" y="1271"/>
                  <a:pt x="448" y="1271"/>
                  <a:pt x="448" y="1271"/>
                </a:cubicBezTo>
                <a:cubicBezTo>
                  <a:pt x="455" y="1271"/>
                  <a:pt x="455" y="1271"/>
                  <a:pt x="455" y="1271"/>
                </a:cubicBezTo>
                <a:cubicBezTo>
                  <a:pt x="455" y="1264"/>
                  <a:pt x="455" y="1264"/>
                  <a:pt x="455" y="1264"/>
                </a:cubicBezTo>
                <a:moveTo>
                  <a:pt x="470" y="1264"/>
                </a:moveTo>
                <a:cubicBezTo>
                  <a:pt x="463" y="1264"/>
                  <a:pt x="463" y="1264"/>
                  <a:pt x="463" y="1264"/>
                </a:cubicBezTo>
                <a:cubicBezTo>
                  <a:pt x="463" y="1271"/>
                  <a:pt x="463" y="1271"/>
                  <a:pt x="463" y="1271"/>
                </a:cubicBezTo>
                <a:cubicBezTo>
                  <a:pt x="470" y="1271"/>
                  <a:pt x="470" y="1271"/>
                  <a:pt x="470" y="1271"/>
                </a:cubicBezTo>
                <a:cubicBezTo>
                  <a:pt x="470" y="1264"/>
                  <a:pt x="470" y="1264"/>
                  <a:pt x="470" y="1264"/>
                </a:cubicBezTo>
                <a:moveTo>
                  <a:pt x="485" y="1264"/>
                </a:moveTo>
                <a:cubicBezTo>
                  <a:pt x="478" y="1264"/>
                  <a:pt x="478" y="1264"/>
                  <a:pt x="478" y="1264"/>
                </a:cubicBezTo>
                <a:cubicBezTo>
                  <a:pt x="478" y="1271"/>
                  <a:pt x="478" y="1271"/>
                  <a:pt x="478" y="1271"/>
                </a:cubicBezTo>
                <a:cubicBezTo>
                  <a:pt x="485" y="1271"/>
                  <a:pt x="485" y="1271"/>
                  <a:pt x="485" y="1271"/>
                </a:cubicBezTo>
                <a:cubicBezTo>
                  <a:pt x="485" y="1264"/>
                  <a:pt x="485" y="1264"/>
                  <a:pt x="485" y="1264"/>
                </a:cubicBezTo>
                <a:moveTo>
                  <a:pt x="499" y="1264"/>
                </a:moveTo>
                <a:cubicBezTo>
                  <a:pt x="492" y="1264"/>
                  <a:pt x="492" y="1264"/>
                  <a:pt x="492" y="1264"/>
                </a:cubicBezTo>
                <a:cubicBezTo>
                  <a:pt x="492" y="1271"/>
                  <a:pt x="492" y="1271"/>
                  <a:pt x="492" y="1271"/>
                </a:cubicBezTo>
                <a:cubicBezTo>
                  <a:pt x="499" y="1271"/>
                  <a:pt x="499" y="1271"/>
                  <a:pt x="499" y="1271"/>
                </a:cubicBezTo>
                <a:cubicBezTo>
                  <a:pt x="499" y="1264"/>
                  <a:pt x="499" y="1264"/>
                  <a:pt x="499" y="1264"/>
                </a:cubicBezTo>
                <a:moveTo>
                  <a:pt x="514" y="1264"/>
                </a:moveTo>
                <a:cubicBezTo>
                  <a:pt x="507" y="1264"/>
                  <a:pt x="507" y="1264"/>
                  <a:pt x="507" y="1264"/>
                </a:cubicBezTo>
                <a:cubicBezTo>
                  <a:pt x="507" y="1271"/>
                  <a:pt x="507" y="1271"/>
                  <a:pt x="507" y="1271"/>
                </a:cubicBezTo>
                <a:cubicBezTo>
                  <a:pt x="514" y="1271"/>
                  <a:pt x="514" y="1271"/>
                  <a:pt x="514" y="1271"/>
                </a:cubicBezTo>
                <a:cubicBezTo>
                  <a:pt x="514" y="1264"/>
                  <a:pt x="514" y="1264"/>
                  <a:pt x="514" y="1264"/>
                </a:cubicBezTo>
                <a:moveTo>
                  <a:pt x="529" y="1264"/>
                </a:moveTo>
                <a:cubicBezTo>
                  <a:pt x="522" y="1264"/>
                  <a:pt x="522" y="1264"/>
                  <a:pt x="522" y="1264"/>
                </a:cubicBezTo>
                <a:cubicBezTo>
                  <a:pt x="522" y="1271"/>
                  <a:pt x="522" y="1271"/>
                  <a:pt x="522" y="1271"/>
                </a:cubicBezTo>
                <a:cubicBezTo>
                  <a:pt x="529" y="1271"/>
                  <a:pt x="529" y="1271"/>
                  <a:pt x="529" y="1271"/>
                </a:cubicBezTo>
                <a:cubicBezTo>
                  <a:pt x="529" y="1264"/>
                  <a:pt x="529" y="1264"/>
                  <a:pt x="529" y="1264"/>
                </a:cubicBezTo>
                <a:moveTo>
                  <a:pt x="544" y="1264"/>
                </a:moveTo>
                <a:cubicBezTo>
                  <a:pt x="537" y="1264"/>
                  <a:pt x="537" y="1264"/>
                  <a:pt x="537" y="1264"/>
                </a:cubicBezTo>
                <a:cubicBezTo>
                  <a:pt x="537" y="1271"/>
                  <a:pt x="537" y="1271"/>
                  <a:pt x="537" y="1271"/>
                </a:cubicBezTo>
                <a:cubicBezTo>
                  <a:pt x="544" y="1271"/>
                  <a:pt x="544" y="1271"/>
                  <a:pt x="544" y="1271"/>
                </a:cubicBezTo>
                <a:cubicBezTo>
                  <a:pt x="544" y="1264"/>
                  <a:pt x="544" y="1264"/>
                  <a:pt x="544" y="1264"/>
                </a:cubicBezTo>
                <a:moveTo>
                  <a:pt x="190" y="1249"/>
                </a:moveTo>
                <a:cubicBezTo>
                  <a:pt x="183" y="1249"/>
                  <a:pt x="183" y="1249"/>
                  <a:pt x="183" y="1249"/>
                </a:cubicBezTo>
                <a:cubicBezTo>
                  <a:pt x="183" y="1256"/>
                  <a:pt x="183" y="1256"/>
                  <a:pt x="183" y="1256"/>
                </a:cubicBezTo>
                <a:cubicBezTo>
                  <a:pt x="190" y="1256"/>
                  <a:pt x="190" y="1256"/>
                  <a:pt x="190" y="1256"/>
                </a:cubicBezTo>
                <a:cubicBezTo>
                  <a:pt x="190" y="1249"/>
                  <a:pt x="190" y="1249"/>
                  <a:pt x="190" y="1249"/>
                </a:cubicBezTo>
                <a:moveTo>
                  <a:pt x="204" y="1249"/>
                </a:moveTo>
                <a:cubicBezTo>
                  <a:pt x="197" y="1249"/>
                  <a:pt x="197" y="1249"/>
                  <a:pt x="197" y="1249"/>
                </a:cubicBezTo>
                <a:cubicBezTo>
                  <a:pt x="197" y="1256"/>
                  <a:pt x="197" y="1256"/>
                  <a:pt x="197" y="1256"/>
                </a:cubicBezTo>
                <a:cubicBezTo>
                  <a:pt x="204" y="1256"/>
                  <a:pt x="204" y="1256"/>
                  <a:pt x="204" y="1256"/>
                </a:cubicBezTo>
                <a:cubicBezTo>
                  <a:pt x="204" y="1249"/>
                  <a:pt x="204" y="1249"/>
                  <a:pt x="204" y="1249"/>
                </a:cubicBezTo>
                <a:moveTo>
                  <a:pt x="219" y="1249"/>
                </a:moveTo>
                <a:cubicBezTo>
                  <a:pt x="212" y="1249"/>
                  <a:pt x="212" y="1249"/>
                  <a:pt x="212" y="1249"/>
                </a:cubicBezTo>
                <a:cubicBezTo>
                  <a:pt x="212" y="1256"/>
                  <a:pt x="212" y="1256"/>
                  <a:pt x="212" y="1256"/>
                </a:cubicBezTo>
                <a:cubicBezTo>
                  <a:pt x="219" y="1256"/>
                  <a:pt x="219" y="1256"/>
                  <a:pt x="219" y="1256"/>
                </a:cubicBezTo>
                <a:cubicBezTo>
                  <a:pt x="219" y="1249"/>
                  <a:pt x="219" y="1249"/>
                  <a:pt x="219" y="1249"/>
                </a:cubicBezTo>
                <a:moveTo>
                  <a:pt x="234" y="1249"/>
                </a:moveTo>
                <a:cubicBezTo>
                  <a:pt x="227" y="1249"/>
                  <a:pt x="227" y="1249"/>
                  <a:pt x="227" y="1249"/>
                </a:cubicBezTo>
                <a:cubicBezTo>
                  <a:pt x="227" y="1256"/>
                  <a:pt x="227" y="1256"/>
                  <a:pt x="227" y="1256"/>
                </a:cubicBezTo>
                <a:cubicBezTo>
                  <a:pt x="234" y="1256"/>
                  <a:pt x="234" y="1256"/>
                  <a:pt x="234" y="1256"/>
                </a:cubicBezTo>
                <a:cubicBezTo>
                  <a:pt x="234" y="1249"/>
                  <a:pt x="234" y="1249"/>
                  <a:pt x="234" y="1249"/>
                </a:cubicBezTo>
                <a:moveTo>
                  <a:pt x="249" y="1249"/>
                </a:moveTo>
                <a:cubicBezTo>
                  <a:pt x="242" y="1249"/>
                  <a:pt x="242" y="1249"/>
                  <a:pt x="242" y="1249"/>
                </a:cubicBezTo>
                <a:cubicBezTo>
                  <a:pt x="242" y="1256"/>
                  <a:pt x="242" y="1256"/>
                  <a:pt x="242" y="1256"/>
                </a:cubicBezTo>
                <a:cubicBezTo>
                  <a:pt x="249" y="1256"/>
                  <a:pt x="249" y="1256"/>
                  <a:pt x="249" y="1256"/>
                </a:cubicBezTo>
                <a:cubicBezTo>
                  <a:pt x="249" y="1249"/>
                  <a:pt x="249" y="1249"/>
                  <a:pt x="249" y="1249"/>
                </a:cubicBezTo>
                <a:moveTo>
                  <a:pt x="263" y="1249"/>
                </a:moveTo>
                <a:cubicBezTo>
                  <a:pt x="256" y="1249"/>
                  <a:pt x="256" y="1249"/>
                  <a:pt x="256" y="1249"/>
                </a:cubicBezTo>
                <a:cubicBezTo>
                  <a:pt x="256" y="1256"/>
                  <a:pt x="256" y="1256"/>
                  <a:pt x="256" y="1256"/>
                </a:cubicBezTo>
                <a:cubicBezTo>
                  <a:pt x="263" y="1256"/>
                  <a:pt x="263" y="1256"/>
                  <a:pt x="263" y="1256"/>
                </a:cubicBezTo>
                <a:cubicBezTo>
                  <a:pt x="263" y="1249"/>
                  <a:pt x="263" y="1249"/>
                  <a:pt x="263" y="1249"/>
                </a:cubicBezTo>
                <a:moveTo>
                  <a:pt x="278" y="1249"/>
                </a:moveTo>
                <a:cubicBezTo>
                  <a:pt x="271" y="1249"/>
                  <a:pt x="271" y="1249"/>
                  <a:pt x="271" y="1249"/>
                </a:cubicBezTo>
                <a:cubicBezTo>
                  <a:pt x="271" y="1256"/>
                  <a:pt x="271" y="1256"/>
                  <a:pt x="271" y="1256"/>
                </a:cubicBezTo>
                <a:cubicBezTo>
                  <a:pt x="278" y="1256"/>
                  <a:pt x="278" y="1256"/>
                  <a:pt x="278" y="1256"/>
                </a:cubicBezTo>
                <a:cubicBezTo>
                  <a:pt x="278" y="1249"/>
                  <a:pt x="278" y="1249"/>
                  <a:pt x="278" y="1249"/>
                </a:cubicBezTo>
                <a:moveTo>
                  <a:pt x="293" y="1249"/>
                </a:moveTo>
                <a:cubicBezTo>
                  <a:pt x="286" y="1249"/>
                  <a:pt x="286" y="1249"/>
                  <a:pt x="286" y="1249"/>
                </a:cubicBezTo>
                <a:cubicBezTo>
                  <a:pt x="286" y="1256"/>
                  <a:pt x="286" y="1256"/>
                  <a:pt x="286" y="1256"/>
                </a:cubicBezTo>
                <a:cubicBezTo>
                  <a:pt x="293" y="1256"/>
                  <a:pt x="293" y="1256"/>
                  <a:pt x="293" y="1256"/>
                </a:cubicBezTo>
                <a:cubicBezTo>
                  <a:pt x="293" y="1249"/>
                  <a:pt x="293" y="1249"/>
                  <a:pt x="293" y="1249"/>
                </a:cubicBezTo>
                <a:moveTo>
                  <a:pt x="308" y="1249"/>
                </a:moveTo>
                <a:cubicBezTo>
                  <a:pt x="301" y="1249"/>
                  <a:pt x="301" y="1249"/>
                  <a:pt x="301" y="1249"/>
                </a:cubicBezTo>
                <a:cubicBezTo>
                  <a:pt x="301" y="1256"/>
                  <a:pt x="301" y="1256"/>
                  <a:pt x="301" y="1256"/>
                </a:cubicBezTo>
                <a:cubicBezTo>
                  <a:pt x="308" y="1256"/>
                  <a:pt x="308" y="1256"/>
                  <a:pt x="308" y="1256"/>
                </a:cubicBezTo>
                <a:cubicBezTo>
                  <a:pt x="308" y="1249"/>
                  <a:pt x="308" y="1249"/>
                  <a:pt x="308" y="1249"/>
                </a:cubicBezTo>
                <a:moveTo>
                  <a:pt x="322" y="1249"/>
                </a:moveTo>
                <a:cubicBezTo>
                  <a:pt x="315" y="1249"/>
                  <a:pt x="315" y="1249"/>
                  <a:pt x="315" y="1249"/>
                </a:cubicBezTo>
                <a:cubicBezTo>
                  <a:pt x="315" y="1256"/>
                  <a:pt x="315" y="1256"/>
                  <a:pt x="315" y="1256"/>
                </a:cubicBezTo>
                <a:cubicBezTo>
                  <a:pt x="322" y="1256"/>
                  <a:pt x="322" y="1256"/>
                  <a:pt x="322" y="1256"/>
                </a:cubicBezTo>
                <a:cubicBezTo>
                  <a:pt x="322" y="1249"/>
                  <a:pt x="322" y="1249"/>
                  <a:pt x="322" y="1249"/>
                </a:cubicBezTo>
                <a:moveTo>
                  <a:pt x="337" y="1249"/>
                </a:moveTo>
                <a:cubicBezTo>
                  <a:pt x="330" y="1249"/>
                  <a:pt x="330" y="1249"/>
                  <a:pt x="330" y="1249"/>
                </a:cubicBezTo>
                <a:cubicBezTo>
                  <a:pt x="330" y="1256"/>
                  <a:pt x="330" y="1256"/>
                  <a:pt x="330" y="1256"/>
                </a:cubicBezTo>
                <a:cubicBezTo>
                  <a:pt x="337" y="1256"/>
                  <a:pt x="337" y="1256"/>
                  <a:pt x="337" y="1256"/>
                </a:cubicBezTo>
                <a:cubicBezTo>
                  <a:pt x="337" y="1249"/>
                  <a:pt x="337" y="1249"/>
                  <a:pt x="337" y="1249"/>
                </a:cubicBezTo>
                <a:moveTo>
                  <a:pt x="352" y="1249"/>
                </a:moveTo>
                <a:cubicBezTo>
                  <a:pt x="345" y="1249"/>
                  <a:pt x="345" y="1249"/>
                  <a:pt x="345" y="1249"/>
                </a:cubicBezTo>
                <a:cubicBezTo>
                  <a:pt x="345" y="1256"/>
                  <a:pt x="345" y="1256"/>
                  <a:pt x="345" y="1256"/>
                </a:cubicBezTo>
                <a:cubicBezTo>
                  <a:pt x="352" y="1256"/>
                  <a:pt x="352" y="1256"/>
                  <a:pt x="352" y="1256"/>
                </a:cubicBezTo>
                <a:cubicBezTo>
                  <a:pt x="352" y="1249"/>
                  <a:pt x="352" y="1249"/>
                  <a:pt x="352" y="1249"/>
                </a:cubicBezTo>
                <a:moveTo>
                  <a:pt x="367" y="1249"/>
                </a:moveTo>
                <a:cubicBezTo>
                  <a:pt x="360" y="1249"/>
                  <a:pt x="360" y="1249"/>
                  <a:pt x="360" y="1249"/>
                </a:cubicBezTo>
                <a:cubicBezTo>
                  <a:pt x="360" y="1256"/>
                  <a:pt x="360" y="1256"/>
                  <a:pt x="360" y="1256"/>
                </a:cubicBezTo>
                <a:cubicBezTo>
                  <a:pt x="367" y="1256"/>
                  <a:pt x="367" y="1256"/>
                  <a:pt x="367" y="1256"/>
                </a:cubicBezTo>
                <a:cubicBezTo>
                  <a:pt x="367" y="1249"/>
                  <a:pt x="367" y="1249"/>
                  <a:pt x="367" y="1249"/>
                </a:cubicBezTo>
                <a:moveTo>
                  <a:pt x="381" y="1249"/>
                </a:moveTo>
                <a:cubicBezTo>
                  <a:pt x="374" y="1249"/>
                  <a:pt x="374" y="1249"/>
                  <a:pt x="374" y="1249"/>
                </a:cubicBezTo>
                <a:cubicBezTo>
                  <a:pt x="374" y="1256"/>
                  <a:pt x="374" y="1256"/>
                  <a:pt x="374" y="1256"/>
                </a:cubicBezTo>
                <a:cubicBezTo>
                  <a:pt x="381" y="1256"/>
                  <a:pt x="381" y="1256"/>
                  <a:pt x="381" y="1256"/>
                </a:cubicBezTo>
                <a:cubicBezTo>
                  <a:pt x="381" y="1249"/>
                  <a:pt x="381" y="1249"/>
                  <a:pt x="381" y="1249"/>
                </a:cubicBezTo>
                <a:moveTo>
                  <a:pt x="396" y="1249"/>
                </a:moveTo>
                <a:cubicBezTo>
                  <a:pt x="389" y="1249"/>
                  <a:pt x="389" y="1249"/>
                  <a:pt x="389" y="1249"/>
                </a:cubicBezTo>
                <a:cubicBezTo>
                  <a:pt x="389" y="1256"/>
                  <a:pt x="389" y="1256"/>
                  <a:pt x="389" y="1256"/>
                </a:cubicBezTo>
                <a:cubicBezTo>
                  <a:pt x="396" y="1256"/>
                  <a:pt x="396" y="1256"/>
                  <a:pt x="396" y="1256"/>
                </a:cubicBezTo>
                <a:cubicBezTo>
                  <a:pt x="396" y="1249"/>
                  <a:pt x="396" y="1249"/>
                  <a:pt x="396" y="1249"/>
                </a:cubicBezTo>
                <a:moveTo>
                  <a:pt x="411" y="1249"/>
                </a:moveTo>
                <a:cubicBezTo>
                  <a:pt x="404" y="1249"/>
                  <a:pt x="404" y="1249"/>
                  <a:pt x="404" y="1249"/>
                </a:cubicBezTo>
                <a:cubicBezTo>
                  <a:pt x="404" y="1256"/>
                  <a:pt x="404" y="1256"/>
                  <a:pt x="404" y="1256"/>
                </a:cubicBezTo>
                <a:cubicBezTo>
                  <a:pt x="411" y="1256"/>
                  <a:pt x="411" y="1256"/>
                  <a:pt x="411" y="1256"/>
                </a:cubicBezTo>
                <a:cubicBezTo>
                  <a:pt x="411" y="1249"/>
                  <a:pt x="411" y="1249"/>
                  <a:pt x="411" y="1249"/>
                </a:cubicBezTo>
                <a:moveTo>
                  <a:pt x="426" y="1249"/>
                </a:moveTo>
                <a:cubicBezTo>
                  <a:pt x="419" y="1249"/>
                  <a:pt x="419" y="1249"/>
                  <a:pt x="419" y="1249"/>
                </a:cubicBezTo>
                <a:cubicBezTo>
                  <a:pt x="419" y="1256"/>
                  <a:pt x="419" y="1256"/>
                  <a:pt x="419" y="1256"/>
                </a:cubicBezTo>
                <a:cubicBezTo>
                  <a:pt x="426" y="1256"/>
                  <a:pt x="426" y="1256"/>
                  <a:pt x="426" y="1256"/>
                </a:cubicBezTo>
                <a:cubicBezTo>
                  <a:pt x="426" y="1249"/>
                  <a:pt x="426" y="1249"/>
                  <a:pt x="426" y="1249"/>
                </a:cubicBezTo>
                <a:moveTo>
                  <a:pt x="440" y="1249"/>
                </a:moveTo>
                <a:cubicBezTo>
                  <a:pt x="433" y="1249"/>
                  <a:pt x="433" y="1249"/>
                  <a:pt x="433" y="1249"/>
                </a:cubicBezTo>
                <a:cubicBezTo>
                  <a:pt x="433" y="1256"/>
                  <a:pt x="433" y="1256"/>
                  <a:pt x="433" y="1256"/>
                </a:cubicBezTo>
                <a:cubicBezTo>
                  <a:pt x="440" y="1256"/>
                  <a:pt x="440" y="1256"/>
                  <a:pt x="440" y="1256"/>
                </a:cubicBezTo>
                <a:cubicBezTo>
                  <a:pt x="440" y="1249"/>
                  <a:pt x="440" y="1249"/>
                  <a:pt x="440" y="1249"/>
                </a:cubicBezTo>
                <a:moveTo>
                  <a:pt x="455" y="1249"/>
                </a:moveTo>
                <a:cubicBezTo>
                  <a:pt x="448" y="1249"/>
                  <a:pt x="448" y="1249"/>
                  <a:pt x="448" y="1249"/>
                </a:cubicBezTo>
                <a:cubicBezTo>
                  <a:pt x="448" y="1256"/>
                  <a:pt x="448" y="1256"/>
                  <a:pt x="448" y="1256"/>
                </a:cubicBezTo>
                <a:cubicBezTo>
                  <a:pt x="455" y="1256"/>
                  <a:pt x="455" y="1256"/>
                  <a:pt x="455" y="1256"/>
                </a:cubicBezTo>
                <a:cubicBezTo>
                  <a:pt x="455" y="1249"/>
                  <a:pt x="455" y="1249"/>
                  <a:pt x="455" y="1249"/>
                </a:cubicBezTo>
                <a:moveTo>
                  <a:pt x="470" y="1249"/>
                </a:moveTo>
                <a:cubicBezTo>
                  <a:pt x="463" y="1249"/>
                  <a:pt x="463" y="1249"/>
                  <a:pt x="463" y="1249"/>
                </a:cubicBezTo>
                <a:cubicBezTo>
                  <a:pt x="463" y="1256"/>
                  <a:pt x="463" y="1256"/>
                  <a:pt x="463" y="1256"/>
                </a:cubicBezTo>
                <a:cubicBezTo>
                  <a:pt x="470" y="1256"/>
                  <a:pt x="470" y="1256"/>
                  <a:pt x="470" y="1256"/>
                </a:cubicBezTo>
                <a:cubicBezTo>
                  <a:pt x="470" y="1249"/>
                  <a:pt x="470" y="1249"/>
                  <a:pt x="470" y="1249"/>
                </a:cubicBezTo>
                <a:moveTo>
                  <a:pt x="485" y="1249"/>
                </a:moveTo>
                <a:cubicBezTo>
                  <a:pt x="478" y="1249"/>
                  <a:pt x="478" y="1249"/>
                  <a:pt x="478" y="1249"/>
                </a:cubicBezTo>
                <a:cubicBezTo>
                  <a:pt x="478" y="1256"/>
                  <a:pt x="478" y="1256"/>
                  <a:pt x="478" y="1256"/>
                </a:cubicBezTo>
                <a:cubicBezTo>
                  <a:pt x="485" y="1256"/>
                  <a:pt x="485" y="1256"/>
                  <a:pt x="485" y="1256"/>
                </a:cubicBezTo>
                <a:cubicBezTo>
                  <a:pt x="485" y="1249"/>
                  <a:pt x="485" y="1249"/>
                  <a:pt x="485" y="1249"/>
                </a:cubicBezTo>
                <a:moveTo>
                  <a:pt x="499" y="1249"/>
                </a:moveTo>
                <a:cubicBezTo>
                  <a:pt x="492" y="1249"/>
                  <a:pt x="492" y="1249"/>
                  <a:pt x="492" y="1249"/>
                </a:cubicBezTo>
                <a:cubicBezTo>
                  <a:pt x="492" y="1256"/>
                  <a:pt x="492" y="1256"/>
                  <a:pt x="492" y="1256"/>
                </a:cubicBezTo>
                <a:cubicBezTo>
                  <a:pt x="499" y="1256"/>
                  <a:pt x="499" y="1256"/>
                  <a:pt x="499" y="1256"/>
                </a:cubicBezTo>
                <a:cubicBezTo>
                  <a:pt x="499" y="1249"/>
                  <a:pt x="499" y="1249"/>
                  <a:pt x="499" y="1249"/>
                </a:cubicBezTo>
                <a:moveTo>
                  <a:pt x="514" y="1249"/>
                </a:moveTo>
                <a:cubicBezTo>
                  <a:pt x="507" y="1249"/>
                  <a:pt x="507" y="1249"/>
                  <a:pt x="507" y="1249"/>
                </a:cubicBezTo>
                <a:cubicBezTo>
                  <a:pt x="507" y="1256"/>
                  <a:pt x="507" y="1256"/>
                  <a:pt x="507" y="1256"/>
                </a:cubicBezTo>
                <a:cubicBezTo>
                  <a:pt x="514" y="1256"/>
                  <a:pt x="514" y="1256"/>
                  <a:pt x="514" y="1256"/>
                </a:cubicBezTo>
                <a:cubicBezTo>
                  <a:pt x="514" y="1249"/>
                  <a:pt x="514" y="1249"/>
                  <a:pt x="514" y="1249"/>
                </a:cubicBezTo>
                <a:moveTo>
                  <a:pt x="529" y="1249"/>
                </a:moveTo>
                <a:cubicBezTo>
                  <a:pt x="522" y="1249"/>
                  <a:pt x="522" y="1249"/>
                  <a:pt x="522" y="1249"/>
                </a:cubicBezTo>
                <a:cubicBezTo>
                  <a:pt x="522" y="1256"/>
                  <a:pt x="522" y="1256"/>
                  <a:pt x="522" y="1256"/>
                </a:cubicBezTo>
                <a:cubicBezTo>
                  <a:pt x="529" y="1256"/>
                  <a:pt x="529" y="1256"/>
                  <a:pt x="529" y="1256"/>
                </a:cubicBezTo>
                <a:cubicBezTo>
                  <a:pt x="529" y="1249"/>
                  <a:pt x="529" y="1249"/>
                  <a:pt x="529" y="1249"/>
                </a:cubicBezTo>
                <a:moveTo>
                  <a:pt x="544" y="1249"/>
                </a:moveTo>
                <a:cubicBezTo>
                  <a:pt x="537" y="1249"/>
                  <a:pt x="537" y="1249"/>
                  <a:pt x="537" y="1249"/>
                </a:cubicBezTo>
                <a:cubicBezTo>
                  <a:pt x="537" y="1256"/>
                  <a:pt x="537" y="1256"/>
                  <a:pt x="537" y="1256"/>
                </a:cubicBezTo>
                <a:cubicBezTo>
                  <a:pt x="544" y="1256"/>
                  <a:pt x="544" y="1256"/>
                  <a:pt x="544" y="1256"/>
                </a:cubicBezTo>
                <a:cubicBezTo>
                  <a:pt x="544" y="1249"/>
                  <a:pt x="544" y="1249"/>
                  <a:pt x="544" y="1249"/>
                </a:cubicBezTo>
                <a:moveTo>
                  <a:pt x="558" y="1249"/>
                </a:moveTo>
                <a:cubicBezTo>
                  <a:pt x="551" y="1249"/>
                  <a:pt x="551" y="1249"/>
                  <a:pt x="551" y="1249"/>
                </a:cubicBezTo>
                <a:cubicBezTo>
                  <a:pt x="551" y="1256"/>
                  <a:pt x="551" y="1256"/>
                  <a:pt x="551" y="1256"/>
                </a:cubicBezTo>
                <a:cubicBezTo>
                  <a:pt x="558" y="1256"/>
                  <a:pt x="558" y="1256"/>
                  <a:pt x="558" y="1256"/>
                </a:cubicBezTo>
                <a:cubicBezTo>
                  <a:pt x="558" y="1249"/>
                  <a:pt x="558" y="1249"/>
                  <a:pt x="558" y="1249"/>
                </a:cubicBezTo>
                <a:moveTo>
                  <a:pt x="190" y="1235"/>
                </a:moveTo>
                <a:cubicBezTo>
                  <a:pt x="183" y="1235"/>
                  <a:pt x="183" y="1235"/>
                  <a:pt x="183" y="1235"/>
                </a:cubicBezTo>
                <a:cubicBezTo>
                  <a:pt x="183" y="1242"/>
                  <a:pt x="183" y="1242"/>
                  <a:pt x="183" y="1242"/>
                </a:cubicBezTo>
                <a:cubicBezTo>
                  <a:pt x="190" y="1242"/>
                  <a:pt x="190" y="1242"/>
                  <a:pt x="190" y="1242"/>
                </a:cubicBezTo>
                <a:cubicBezTo>
                  <a:pt x="190" y="1235"/>
                  <a:pt x="190" y="1235"/>
                  <a:pt x="190" y="1235"/>
                </a:cubicBezTo>
                <a:moveTo>
                  <a:pt x="204" y="1235"/>
                </a:moveTo>
                <a:cubicBezTo>
                  <a:pt x="197" y="1235"/>
                  <a:pt x="197" y="1235"/>
                  <a:pt x="197" y="1235"/>
                </a:cubicBezTo>
                <a:cubicBezTo>
                  <a:pt x="197" y="1242"/>
                  <a:pt x="197" y="1242"/>
                  <a:pt x="197" y="1242"/>
                </a:cubicBezTo>
                <a:cubicBezTo>
                  <a:pt x="204" y="1242"/>
                  <a:pt x="204" y="1242"/>
                  <a:pt x="204" y="1242"/>
                </a:cubicBezTo>
                <a:cubicBezTo>
                  <a:pt x="204" y="1235"/>
                  <a:pt x="204" y="1235"/>
                  <a:pt x="204" y="1235"/>
                </a:cubicBezTo>
                <a:moveTo>
                  <a:pt x="219" y="1235"/>
                </a:moveTo>
                <a:cubicBezTo>
                  <a:pt x="212" y="1235"/>
                  <a:pt x="212" y="1235"/>
                  <a:pt x="212" y="1235"/>
                </a:cubicBezTo>
                <a:cubicBezTo>
                  <a:pt x="212" y="1242"/>
                  <a:pt x="212" y="1242"/>
                  <a:pt x="212" y="1242"/>
                </a:cubicBezTo>
                <a:cubicBezTo>
                  <a:pt x="219" y="1242"/>
                  <a:pt x="219" y="1242"/>
                  <a:pt x="219" y="1242"/>
                </a:cubicBezTo>
                <a:cubicBezTo>
                  <a:pt x="219" y="1235"/>
                  <a:pt x="219" y="1235"/>
                  <a:pt x="219" y="1235"/>
                </a:cubicBezTo>
                <a:moveTo>
                  <a:pt x="234" y="1235"/>
                </a:moveTo>
                <a:cubicBezTo>
                  <a:pt x="227" y="1235"/>
                  <a:pt x="227" y="1235"/>
                  <a:pt x="227" y="1235"/>
                </a:cubicBezTo>
                <a:cubicBezTo>
                  <a:pt x="227" y="1242"/>
                  <a:pt x="227" y="1242"/>
                  <a:pt x="227" y="1242"/>
                </a:cubicBezTo>
                <a:cubicBezTo>
                  <a:pt x="234" y="1242"/>
                  <a:pt x="234" y="1242"/>
                  <a:pt x="234" y="1242"/>
                </a:cubicBezTo>
                <a:cubicBezTo>
                  <a:pt x="234" y="1235"/>
                  <a:pt x="234" y="1235"/>
                  <a:pt x="234" y="1235"/>
                </a:cubicBezTo>
                <a:moveTo>
                  <a:pt x="249" y="1235"/>
                </a:moveTo>
                <a:cubicBezTo>
                  <a:pt x="242" y="1235"/>
                  <a:pt x="242" y="1235"/>
                  <a:pt x="242" y="1235"/>
                </a:cubicBezTo>
                <a:cubicBezTo>
                  <a:pt x="242" y="1242"/>
                  <a:pt x="242" y="1242"/>
                  <a:pt x="242" y="1242"/>
                </a:cubicBezTo>
                <a:cubicBezTo>
                  <a:pt x="249" y="1242"/>
                  <a:pt x="249" y="1242"/>
                  <a:pt x="249" y="1242"/>
                </a:cubicBezTo>
                <a:cubicBezTo>
                  <a:pt x="249" y="1235"/>
                  <a:pt x="249" y="1235"/>
                  <a:pt x="249" y="1235"/>
                </a:cubicBezTo>
                <a:moveTo>
                  <a:pt x="263" y="1235"/>
                </a:moveTo>
                <a:cubicBezTo>
                  <a:pt x="256" y="1235"/>
                  <a:pt x="256" y="1235"/>
                  <a:pt x="256" y="1235"/>
                </a:cubicBezTo>
                <a:cubicBezTo>
                  <a:pt x="256" y="1242"/>
                  <a:pt x="256" y="1242"/>
                  <a:pt x="256" y="1242"/>
                </a:cubicBezTo>
                <a:cubicBezTo>
                  <a:pt x="263" y="1242"/>
                  <a:pt x="263" y="1242"/>
                  <a:pt x="263" y="1242"/>
                </a:cubicBezTo>
                <a:cubicBezTo>
                  <a:pt x="263" y="1235"/>
                  <a:pt x="263" y="1235"/>
                  <a:pt x="263" y="1235"/>
                </a:cubicBezTo>
                <a:moveTo>
                  <a:pt x="278" y="1235"/>
                </a:moveTo>
                <a:cubicBezTo>
                  <a:pt x="271" y="1235"/>
                  <a:pt x="271" y="1235"/>
                  <a:pt x="271" y="1235"/>
                </a:cubicBezTo>
                <a:cubicBezTo>
                  <a:pt x="271" y="1242"/>
                  <a:pt x="271" y="1242"/>
                  <a:pt x="271" y="1242"/>
                </a:cubicBezTo>
                <a:cubicBezTo>
                  <a:pt x="278" y="1242"/>
                  <a:pt x="278" y="1242"/>
                  <a:pt x="278" y="1242"/>
                </a:cubicBezTo>
                <a:cubicBezTo>
                  <a:pt x="278" y="1235"/>
                  <a:pt x="278" y="1235"/>
                  <a:pt x="278" y="1235"/>
                </a:cubicBezTo>
                <a:moveTo>
                  <a:pt x="293" y="1235"/>
                </a:moveTo>
                <a:cubicBezTo>
                  <a:pt x="286" y="1235"/>
                  <a:pt x="286" y="1235"/>
                  <a:pt x="286" y="1235"/>
                </a:cubicBezTo>
                <a:cubicBezTo>
                  <a:pt x="286" y="1242"/>
                  <a:pt x="286" y="1242"/>
                  <a:pt x="286" y="1242"/>
                </a:cubicBezTo>
                <a:cubicBezTo>
                  <a:pt x="293" y="1242"/>
                  <a:pt x="293" y="1242"/>
                  <a:pt x="293" y="1242"/>
                </a:cubicBezTo>
                <a:cubicBezTo>
                  <a:pt x="293" y="1235"/>
                  <a:pt x="293" y="1235"/>
                  <a:pt x="293" y="1235"/>
                </a:cubicBezTo>
                <a:moveTo>
                  <a:pt x="308" y="1235"/>
                </a:moveTo>
                <a:cubicBezTo>
                  <a:pt x="301" y="1235"/>
                  <a:pt x="301" y="1235"/>
                  <a:pt x="301" y="1235"/>
                </a:cubicBezTo>
                <a:cubicBezTo>
                  <a:pt x="301" y="1242"/>
                  <a:pt x="301" y="1242"/>
                  <a:pt x="301" y="1242"/>
                </a:cubicBezTo>
                <a:cubicBezTo>
                  <a:pt x="308" y="1242"/>
                  <a:pt x="308" y="1242"/>
                  <a:pt x="308" y="1242"/>
                </a:cubicBezTo>
                <a:cubicBezTo>
                  <a:pt x="308" y="1235"/>
                  <a:pt x="308" y="1235"/>
                  <a:pt x="308" y="1235"/>
                </a:cubicBezTo>
                <a:moveTo>
                  <a:pt x="322" y="1235"/>
                </a:moveTo>
                <a:cubicBezTo>
                  <a:pt x="315" y="1235"/>
                  <a:pt x="315" y="1235"/>
                  <a:pt x="315" y="1235"/>
                </a:cubicBezTo>
                <a:cubicBezTo>
                  <a:pt x="315" y="1242"/>
                  <a:pt x="315" y="1242"/>
                  <a:pt x="315" y="1242"/>
                </a:cubicBezTo>
                <a:cubicBezTo>
                  <a:pt x="322" y="1242"/>
                  <a:pt x="322" y="1242"/>
                  <a:pt x="322" y="1242"/>
                </a:cubicBezTo>
                <a:cubicBezTo>
                  <a:pt x="322" y="1235"/>
                  <a:pt x="322" y="1235"/>
                  <a:pt x="322" y="1235"/>
                </a:cubicBezTo>
                <a:moveTo>
                  <a:pt x="337" y="1235"/>
                </a:moveTo>
                <a:cubicBezTo>
                  <a:pt x="330" y="1235"/>
                  <a:pt x="330" y="1235"/>
                  <a:pt x="330" y="1235"/>
                </a:cubicBezTo>
                <a:cubicBezTo>
                  <a:pt x="330" y="1242"/>
                  <a:pt x="330" y="1242"/>
                  <a:pt x="330" y="1242"/>
                </a:cubicBezTo>
                <a:cubicBezTo>
                  <a:pt x="337" y="1242"/>
                  <a:pt x="337" y="1242"/>
                  <a:pt x="337" y="1242"/>
                </a:cubicBezTo>
                <a:cubicBezTo>
                  <a:pt x="337" y="1235"/>
                  <a:pt x="337" y="1235"/>
                  <a:pt x="337" y="1235"/>
                </a:cubicBezTo>
                <a:moveTo>
                  <a:pt x="352" y="1235"/>
                </a:moveTo>
                <a:cubicBezTo>
                  <a:pt x="345" y="1235"/>
                  <a:pt x="345" y="1235"/>
                  <a:pt x="345" y="1235"/>
                </a:cubicBezTo>
                <a:cubicBezTo>
                  <a:pt x="345" y="1242"/>
                  <a:pt x="345" y="1242"/>
                  <a:pt x="345" y="1242"/>
                </a:cubicBezTo>
                <a:cubicBezTo>
                  <a:pt x="352" y="1242"/>
                  <a:pt x="352" y="1242"/>
                  <a:pt x="352" y="1242"/>
                </a:cubicBezTo>
                <a:cubicBezTo>
                  <a:pt x="352" y="1235"/>
                  <a:pt x="352" y="1235"/>
                  <a:pt x="352" y="1235"/>
                </a:cubicBezTo>
                <a:moveTo>
                  <a:pt x="367" y="1235"/>
                </a:moveTo>
                <a:cubicBezTo>
                  <a:pt x="360" y="1235"/>
                  <a:pt x="360" y="1235"/>
                  <a:pt x="360" y="1235"/>
                </a:cubicBezTo>
                <a:cubicBezTo>
                  <a:pt x="360" y="1242"/>
                  <a:pt x="360" y="1242"/>
                  <a:pt x="360" y="1242"/>
                </a:cubicBezTo>
                <a:cubicBezTo>
                  <a:pt x="367" y="1242"/>
                  <a:pt x="367" y="1242"/>
                  <a:pt x="367" y="1242"/>
                </a:cubicBezTo>
                <a:cubicBezTo>
                  <a:pt x="367" y="1235"/>
                  <a:pt x="367" y="1235"/>
                  <a:pt x="367" y="1235"/>
                </a:cubicBezTo>
                <a:moveTo>
                  <a:pt x="381" y="1235"/>
                </a:moveTo>
                <a:cubicBezTo>
                  <a:pt x="374" y="1235"/>
                  <a:pt x="374" y="1235"/>
                  <a:pt x="374" y="1235"/>
                </a:cubicBezTo>
                <a:cubicBezTo>
                  <a:pt x="374" y="1242"/>
                  <a:pt x="374" y="1242"/>
                  <a:pt x="374" y="1242"/>
                </a:cubicBezTo>
                <a:cubicBezTo>
                  <a:pt x="381" y="1242"/>
                  <a:pt x="381" y="1242"/>
                  <a:pt x="381" y="1242"/>
                </a:cubicBezTo>
                <a:cubicBezTo>
                  <a:pt x="381" y="1235"/>
                  <a:pt x="381" y="1235"/>
                  <a:pt x="381" y="1235"/>
                </a:cubicBezTo>
                <a:moveTo>
                  <a:pt x="396" y="1235"/>
                </a:moveTo>
                <a:cubicBezTo>
                  <a:pt x="389" y="1235"/>
                  <a:pt x="389" y="1235"/>
                  <a:pt x="389" y="1235"/>
                </a:cubicBezTo>
                <a:cubicBezTo>
                  <a:pt x="389" y="1242"/>
                  <a:pt x="389" y="1242"/>
                  <a:pt x="389" y="1242"/>
                </a:cubicBezTo>
                <a:cubicBezTo>
                  <a:pt x="396" y="1242"/>
                  <a:pt x="396" y="1242"/>
                  <a:pt x="396" y="1242"/>
                </a:cubicBezTo>
                <a:cubicBezTo>
                  <a:pt x="396" y="1235"/>
                  <a:pt x="396" y="1235"/>
                  <a:pt x="396" y="1235"/>
                </a:cubicBezTo>
                <a:moveTo>
                  <a:pt x="411" y="1235"/>
                </a:moveTo>
                <a:cubicBezTo>
                  <a:pt x="404" y="1235"/>
                  <a:pt x="404" y="1235"/>
                  <a:pt x="404" y="1235"/>
                </a:cubicBezTo>
                <a:cubicBezTo>
                  <a:pt x="404" y="1242"/>
                  <a:pt x="404" y="1242"/>
                  <a:pt x="404" y="1242"/>
                </a:cubicBezTo>
                <a:cubicBezTo>
                  <a:pt x="411" y="1242"/>
                  <a:pt x="411" y="1242"/>
                  <a:pt x="411" y="1242"/>
                </a:cubicBezTo>
                <a:cubicBezTo>
                  <a:pt x="411" y="1235"/>
                  <a:pt x="411" y="1235"/>
                  <a:pt x="411" y="1235"/>
                </a:cubicBezTo>
                <a:moveTo>
                  <a:pt x="426" y="1235"/>
                </a:moveTo>
                <a:cubicBezTo>
                  <a:pt x="419" y="1235"/>
                  <a:pt x="419" y="1235"/>
                  <a:pt x="419" y="1235"/>
                </a:cubicBezTo>
                <a:cubicBezTo>
                  <a:pt x="419" y="1242"/>
                  <a:pt x="419" y="1242"/>
                  <a:pt x="419" y="1242"/>
                </a:cubicBezTo>
                <a:cubicBezTo>
                  <a:pt x="426" y="1242"/>
                  <a:pt x="426" y="1242"/>
                  <a:pt x="426" y="1242"/>
                </a:cubicBezTo>
                <a:cubicBezTo>
                  <a:pt x="426" y="1235"/>
                  <a:pt x="426" y="1235"/>
                  <a:pt x="426" y="1235"/>
                </a:cubicBezTo>
                <a:moveTo>
                  <a:pt x="440" y="1235"/>
                </a:moveTo>
                <a:cubicBezTo>
                  <a:pt x="433" y="1235"/>
                  <a:pt x="433" y="1235"/>
                  <a:pt x="433" y="1235"/>
                </a:cubicBezTo>
                <a:cubicBezTo>
                  <a:pt x="433" y="1242"/>
                  <a:pt x="433" y="1242"/>
                  <a:pt x="433" y="1242"/>
                </a:cubicBezTo>
                <a:cubicBezTo>
                  <a:pt x="440" y="1242"/>
                  <a:pt x="440" y="1242"/>
                  <a:pt x="440" y="1242"/>
                </a:cubicBezTo>
                <a:cubicBezTo>
                  <a:pt x="440" y="1235"/>
                  <a:pt x="440" y="1235"/>
                  <a:pt x="440" y="1235"/>
                </a:cubicBezTo>
                <a:moveTo>
                  <a:pt x="455" y="1235"/>
                </a:moveTo>
                <a:cubicBezTo>
                  <a:pt x="448" y="1235"/>
                  <a:pt x="448" y="1235"/>
                  <a:pt x="448" y="1235"/>
                </a:cubicBezTo>
                <a:cubicBezTo>
                  <a:pt x="448" y="1242"/>
                  <a:pt x="448" y="1242"/>
                  <a:pt x="448" y="1242"/>
                </a:cubicBezTo>
                <a:cubicBezTo>
                  <a:pt x="455" y="1242"/>
                  <a:pt x="455" y="1242"/>
                  <a:pt x="455" y="1242"/>
                </a:cubicBezTo>
                <a:cubicBezTo>
                  <a:pt x="455" y="1235"/>
                  <a:pt x="455" y="1235"/>
                  <a:pt x="455" y="1235"/>
                </a:cubicBezTo>
                <a:moveTo>
                  <a:pt x="470" y="1235"/>
                </a:moveTo>
                <a:cubicBezTo>
                  <a:pt x="463" y="1235"/>
                  <a:pt x="463" y="1235"/>
                  <a:pt x="463" y="1235"/>
                </a:cubicBezTo>
                <a:cubicBezTo>
                  <a:pt x="463" y="1242"/>
                  <a:pt x="463" y="1242"/>
                  <a:pt x="463" y="1242"/>
                </a:cubicBezTo>
                <a:cubicBezTo>
                  <a:pt x="470" y="1242"/>
                  <a:pt x="470" y="1242"/>
                  <a:pt x="470" y="1242"/>
                </a:cubicBezTo>
                <a:cubicBezTo>
                  <a:pt x="470" y="1235"/>
                  <a:pt x="470" y="1235"/>
                  <a:pt x="470" y="1235"/>
                </a:cubicBezTo>
                <a:moveTo>
                  <a:pt x="485" y="1235"/>
                </a:moveTo>
                <a:cubicBezTo>
                  <a:pt x="478" y="1235"/>
                  <a:pt x="478" y="1235"/>
                  <a:pt x="478" y="1235"/>
                </a:cubicBezTo>
                <a:cubicBezTo>
                  <a:pt x="478" y="1242"/>
                  <a:pt x="478" y="1242"/>
                  <a:pt x="478" y="1242"/>
                </a:cubicBezTo>
                <a:cubicBezTo>
                  <a:pt x="485" y="1242"/>
                  <a:pt x="485" y="1242"/>
                  <a:pt x="485" y="1242"/>
                </a:cubicBezTo>
                <a:cubicBezTo>
                  <a:pt x="485" y="1235"/>
                  <a:pt x="485" y="1235"/>
                  <a:pt x="485" y="1235"/>
                </a:cubicBezTo>
                <a:moveTo>
                  <a:pt x="499" y="1235"/>
                </a:moveTo>
                <a:cubicBezTo>
                  <a:pt x="492" y="1235"/>
                  <a:pt x="492" y="1235"/>
                  <a:pt x="492" y="1235"/>
                </a:cubicBezTo>
                <a:cubicBezTo>
                  <a:pt x="492" y="1242"/>
                  <a:pt x="492" y="1242"/>
                  <a:pt x="492" y="1242"/>
                </a:cubicBezTo>
                <a:cubicBezTo>
                  <a:pt x="499" y="1242"/>
                  <a:pt x="499" y="1242"/>
                  <a:pt x="499" y="1242"/>
                </a:cubicBezTo>
                <a:cubicBezTo>
                  <a:pt x="499" y="1235"/>
                  <a:pt x="499" y="1235"/>
                  <a:pt x="499" y="1235"/>
                </a:cubicBezTo>
                <a:moveTo>
                  <a:pt x="514" y="1235"/>
                </a:moveTo>
                <a:cubicBezTo>
                  <a:pt x="507" y="1235"/>
                  <a:pt x="507" y="1235"/>
                  <a:pt x="507" y="1235"/>
                </a:cubicBezTo>
                <a:cubicBezTo>
                  <a:pt x="507" y="1242"/>
                  <a:pt x="507" y="1242"/>
                  <a:pt x="507" y="1242"/>
                </a:cubicBezTo>
                <a:cubicBezTo>
                  <a:pt x="514" y="1242"/>
                  <a:pt x="514" y="1242"/>
                  <a:pt x="514" y="1242"/>
                </a:cubicBezTo>
                <a:cubicBezTo>
                  <a:pt x="514" y="1235"/>
                  <a:pt x="514" y="1235"/>
                  <a:pt x="514" y="1235"/>
                </a:cubicBezTo>
                <a:moveTo>
                  <a:pt x="529" y="1235"/>
                </a:moveTo>
                <a:cubicBezTo>
                  <a:pt x="522" y="1235"/>
                  <a:pt x="522" y="1235"/>
                  <a:pt x="522" y="1235"/>
                </a:cubicBezTo>
                <a:cubicBezTo>
                  <a:pt x="522" y="1242"/>
                  <a:pt x="522" y="1242"/>
                  <a:pt x="522" y="1242"/>
                </a:cubicBezTo>
                <a:cubicBezTo>
                  <a:pt x="529" y="1242"/>
                  <a:pt x="529" y="1242"/>
                  <a:pt x="529" y="1242"/>
                </a:cubicBezTo>
                <a:cubicBezTo>
                  <a:pt x="529" y="1235"/>
                  <a:pt x="529" y="1235"/>
                  <a:pt x="529" y="1235"/>
                </a:cubicBezTo>
                <a:moveTo>
                  <a:pt x="544" y="1235"/>
                </a:moveTo>
                <a:cubicBezTo>
                  <a:pt x="537" y="1235"/>
                  <a:pt x="537" y="1235"/>
                  <a:pt x="537" y="1235"/>
                </a:cubicBezTo>
                <a:cubicBezTo>
                  <a:pt x="537" y="1242"/>
                  <a:pt x="537" y="1242"/>
                  <a:pt x="537" y="1242"/>
                </a:cubicBezTo>
                <a:cubicBezTo>
                  <a:pt x="544" y="1242"/>
                  <a:pt x="544" y="1242"/>
                  <a:pt x="544" y="1242"/>
                </a:cubicBezTo>
                <a:cubicBezTo>
                  <a:pt x="544" y="1235"/>
                  <a:pt x="544" y="1235"/>
                  <a:pt x="544" y="1235"/>
                </a:cubicBezTo>
                <a:moveTo>
                  <a:pt x="558" y="1235"/>
                </a:moveTo>
                <a:cubicBezTo>
                  <a:pt x="551" y="1235"/>
                  <a:pt x="551" y="1235"/>
                  <a:pt x="551" y="1235"/>
                </a:cubicBezTo>
                <a:cubicBezTo>
                  <a:pt x="551" y="1242"/>
                  <a:pt x="551" y="1242"/>
                  <a:pt x="551" y="1242"/>
                </a:cubicBezTo>
                <a:cubicBezTo>
                  <a:pt x="558" y="1242"/>
                  <a:pt x="558" y="1242"/>
                  <a:pt x="558" y="1242"/>
                </a:cubicBezTo>
                <a:cubicBezTo>
                  <a:pt x="558" y="1235"/>
                  <a:pt x="558" y="1235"/>
                  <a:pt x="558" y="1235"/>
                </a:cubicBezTo>
                <a:moveTo>
                  <a:pt x="190" y="1220"/>
                </a:moveTo>
                <a:cubicBezTo>
                  <a:pt x="183" y="1220"/>
                  <a:pt x="183" y="1220"/>
                  <a:pt x="183" y="1220"/>
                </a:cubicBezTo>
                <a:cubicBezTo>
                  <a:pt x="183" y="1227"/>
                  <a:pt x="183" y="1227"/>
                  <a:pt x="183" y="1227"/>
                </a:cubicBezTo>
                <a:cubicBezTo>
                  <a:pt x="190" y="1227"/>
                  <a:pt x="190" y="1227"/>
                  <a:pt x="190" y="1227"/>
                </a:cubicBezTo>
                <a:cubicBezTo>
                  <a:pt x="190" y="1220"/>
                  <a:pt x="190" y="1220"/>
                  <a:pt x="190" y="1220"/>
                </a:cubicBezTo>
                <a:moveTo>
                  <a:pt x="204" y="1220"/>
                </a:moveTo>
                <a:cubicBezTo>
                  <a:pt x="197" y="1220"/>
                  <a:pt x="197" y="1220"/>
                  <a:pt x="197" y="1220"/>
                </a:cubicBezTo>
                <a:cubicBezTo>
                  <a:pt x="197" y="1227"/>
                  <a:pt x="197" y="1227"/>
                  <a:pt x="197" y="1227"/>
                </a:cubicBezTo>
                <a:cubicBezTo>
                  <a:pt x="204" y="1227"/>
                  <a:pt x="204" y="1227"/>
                  <a:pt x="204" y="1227"/>
                </a:cubicBezTo>
                <a:cubicBezTo>
                  <a:pt x="204" y="1220"/>
                  <a:pt x="204" y="1220"/>
                  <a:pt x="204" y="1220"/>
                </a:cubicBezTo>
                <a:moveTo>
                  <a:pt x="219" y="1220"/>
                </a:moveTo>
                <a:cubicBezTo>
                  <a:pt x="212" y="1220"/>
                  <a:pt x="212" y="1220"/>
                  <a:pt x="212" y="1220"/>
                </a:cubicBezTo>
                <a:cubicBezTo>
                  <a:pt x="212" y="1227"/>
                  <a:pt x="212" y="1227"/>
                  <a:pt x="212" y="1227"/>
                </a:cubicBezTo>
                <a:cubicBezTo>
                  <a:pt x="219" y="1227"/>
                  <a:pt x="219" y="1227"/>
                  <a:pt x="219" y="1227"/>
                </a:cubicBezTo>
                <a:cubicBezTo>
                  <a:pt x="219" y="1220"/>
                  <a:pt x="219" y="1220"/>
                  <a:pt x="219" y="1220"/>
                </a:cubicBezTo>
                <a:moveTo>
                  <a:pt x="234" y="1220"/>
                </a:moveTo>
                <a:cubicBezTo>
                  <a:pt x="227" y="1220"/>
                  <a:pt x="227" y="1220"/>
                  <a:pt x="227" y="1220"/>
                </a:cubicBezTo>
                <a:cubicBezTo>
                  <a:pt x="227" y="1227"/>
                  <a:pt x="227" y="1227"/>
                  <a:pt x="227" y="1227"/>
                </a:cubicBezTo>
                <a:cubicBezTo>
                  <a:pt x="234" y="1227"/>
                  <a:pt x="234" y="1227"/>
                  <a:pt x="234" y="1227"/>
                </a:cubicBezTo>
                <a:cubicBezTo>
                  <a:pt x="234" y="1220"/>
                  <a:pt x="234" y="1220"/>
                  <a:pt x="234" y="1220"/>
                </a:cubicBezTo>
                <a:moveTo>
                  <a:pt x="249" y="1220"/>
                </a:moveTo>
                <a:cubicBezTo>
                  <a:pt x="242" y="1220"/>
                  <a:pt x="242" y="1220"/>
                  <a:pt x="242" y="1220"/>
                </a:cubicBezTo>
                <a:cubicBezTo>
                  <a:pt x="242" y="1227"/>
                  <a:pt x="242" y="1227"/>
                  <a:pt x="242" y="1227"/>
                </a:cubicBezTo>
                <a:cubicBezTo>
                  <a:pt x="249" y="1227"/>
                  <a:pt x="249" y="1227"/>
                  <a:pt x="249" y="1227"/>
                </a:cubicBezTo>
                <a:cubicBezTo>
                  <a:pt x="249" y="1220"/>
                  <a:pt x="249" y="1220"/>
                  <a:pt x="249" y="1220"/>
                </a:cubicBezTo>
                <a:moveTo>
                  <a:pt x="263" y="1220"/>
                </a:moveTo>
                <a:cubicBezTo>
                  <a:pt x="256" y="1220"/>
                  <a:pt x="256" y="1220"/>
                  <a:pt x="256" y="1220"/>
                </a:cubicBezTo>
                <a:cubicBezTo>
                  <a:pt x="256" y="1227"/>
                  <a:pt x="256" y="1227"/>
                  <a:pt x="256" y="1227"/>
                </a:cubicBezTo>
                <a:cubicBezTo>
                  <a:pt x="263" y="1227"/>
                  <a:pt x="263" y="1227"/>
                  <a:pt x="263" y="1227"/>
                </a:cubicBezTo>
                <a:cubicBezTo>
                  <a:pt x="263" y="1220"/>
                  <a:pt x="263" y="1220"/>
                  <a:pt x="263" y="1220"/>
                </a:cubicBezTo>
                <a:moveTo>
                  <a:pt x="278" y="1220"/>
                </a:moveTo>
                <a:cubicBezTo>
                  <a:pt x="271" y="1220"/>
                  <a:pt x="271" y="1220"/>
                  <a:pt x="271" y="1220"/>
                </a:cubicBezTo>
                <a:cubicBezTo>
                  <a:pt x="271" y="1227"/>
                  <a:pt x="271" y="1227"/>
                  <a:pt x="271" y="1227"/>
                </a:cubicBezTo>
                <a:cubicBezTo>
                  <a:pt x="278" y="1227"/>
                  <a:pt x="278" y="1227"/>
                  <a:pt x="278" y="1227"/>
                </a:cubicBezTo>
                <a:cubicBezTo>
                  <a:pt x="278" y="1220"/>
                  <a:pt x="278" y="1220"/>
                  <a:pt x="278" y="1220"/>
                </a:cubicBezTo>
                <a:moveTo>
                  <a:pt x="293" y="1220"/>
                </a:moveTo>
                <a:cubicBezTo>
                  <a:pt x="286" y="1220"/>
                  <a:pt x="286" y="1220"/>
                  <a:pt x="286" y="1220"/>
                </a:cubicBezTo>
                <a:cubicBezTo>
                  <a:pt x="286" y="1227"/>
                  <a:pt x="286" y="1227"/>
                  <a:pt x="286" y="1227"/>
                </a:cubicBezTo>
                <a:cubicBezTo>
                  <a:pt x="293" y="1227"/>
                  <a:pt x="293" y="1227"/>
                  <a:pt x="293" y="1227"/>
                </a:cubicBezTo>
                <a:cubicBezTo>
                  <a:pt x="293" y="1220"/>
                  <a:pt x="293" y="1220"/>
                  <a:pt x="293" y="1220"/>
                </a:cubicBezTo>
                <a:moveTo>
                  <a:pt x="308" y="1220"/>
                </a:moveTo>
                <a:cubicBezTo>
                  <a:pt x="301" y="1220"/>
                  <a:pt x="301" y="1220"/>
                  <a:pt x="301" y="1220"/>
                </a:cubicBezTo>
                <a:cubicBezTo>
                  <a:pt x="301" y="1227"/>
                  <a:pt x="301" y="1227"/>
                  <a:pt x="301" y="1227"/>
                </a:cubicBezTo>
                <a:cubicBezTo>
                  <a:pt x="308" y="1227"/>
                  <a:pt x="308" y="1227"/>
                  <a:pt x="308" y="1227"/>
                </a:cubicBezTo>
                <a:cubicBezTo>
                  <a:pt x="308" y="1220"/>
                  <a:pt x="308" y="1220"/>
                  <a:pt x="308" y="1220"/>
                </a:cubicBezTo>
                <a:moveTo>
                  <a:pt x="322" y="1220"/>
                </a:moveTo>
                <a:cubicBezTo>
                  <a:pt x="315" y="1220"/>
                  <a:pt x="315" y="1220"/>
                  <a:pt x="315" y="1220"/>
                </a:cubicBezTo>
                <a:cubicBezTo>
                  <a:pt x="315" y="1227"/>
                  <a:pt x="315" y="1227"/>
                  <a:pt x="315" y="1227"/>
                </a:cubicBezTo>
                <a:cubicBezTo>
                  <a:pt x="322" y="1227"/>
                  <a:pt x="322" y="1227"/>
                  <a:pt x="322" y="1227"/>
                </a:cubicBezTo>
                <a:cubicBezTo>
                  <a:pt x="322" y="1220"/>
                  <a:pt x="322" y="1220"/>
                  <a:pt x="322" y="1220"/>
                </a:cubicBezTo>
                <a:moveTo>
                  <a:pt x="337" y="1220"/>
                </a:moveTo>
                <a:cubicBezTo>
                  <a:pt x="330" y="1220"/>
                  <a:pt x="330" y="1220"/>
                  <a:pt x="330" y="1220"/>
                </a:cubicBezTo>
                <a:cubicBezTo>
                  <a:pt x="330" y="1227"/>
                  <a:pt x="330" y="1227"/>
                  <a:pt x="330" y="1227"/>
                </a:cubicBezTo>
                <a:cubicBezTo>
                  <a:pt x="337" y="1227"/>
                  <a:pt x="337" y="1227"/>
                  <a:pt x="337" y="1227"/>
                </a:cubicBezTo>
                <a:cubicBezTo>
                  <a:pt x="337" y="1220"/>
                  <a:pt x="337" y="1220"/>
                  <a:pt x="337" y="1220"/>
                </a:cubicBezTo>
                <a:moveTo>
                  <a:pt x="352" y="1220"/>
                </a:moveTo>
                <a:cubicBezTo>
                  <a:pt x="345" y="1220"/>
                  <a:pt x="345" y="1220"/>
                  <a:pt x="345" y="1220"/>
                </a:cubicBezTo>
                <a:cubicBezTo>
                  <a:pt x="345" y="1227"/>
                  <a:pt x="345" y="1227"/>
                  <a:pt x="345" y="1227"/>
                </a:cubicBezTo>
                <a:cubicBezTo>
                  <a:pt x="352" y="1227"/>
                  <a:pt x="352" y="1227"/>
                  <a:pt x="352" y="1227"/>
                </a:cubicBezTo>
                <a:cubicBezTo>
                  <a:pt x="352" y="1220"/>
                  <a:pt x="352" y="1220"/>
                  <a:pt x="352" y="1220"/>
                </a:cubicBezTo>
                <a:moveTo>
                  <a:pt x="367" y="1220"/>
                </a:moveTo>
                <a:cubicBezTo>
                  <a:pt x="360" y="1220"/>
                  <a:pt x="360" y="1220"/>
                  <a:pt x="360" y="1220"/>
                </a:cubicBezTo>
                <a:cubicBezTo>
                  <a:pt x="360" y="1227"/>
                  <a:pt x="360" y="1227"/>
                  <a:pt x="360" y="1227"/>
                </a:cubicBezTo>
                <a:cubicBezTo>
                  <a:pt x="367" y="1227"/>
                  <a:pt x="367" y="1227"/>
                  <a:pt x="367" y="1227"/>
                </a:cubicBezTo>
                <a:cubicBezTo>
                  <a:pt x="367" y="1220"/>
                  <a:pt x="367" y="1220"/>
                  <a:pt x="367" y="1220"/>
                </a:cubicBezTo>
                <a:moveTo>
                  <a:pt x="381" y="1220"/>
                </a:moveTo>
                <a:cubicBezTo>
                  <a:pt x="374" y="1220"/>
                  <a:pt x="374" y="1220"/>
                  <a:pt x="374" y="1220"/>
                </a:cubicBezTo>
                <a:cubicBezTo>
                  <a:pt x="374" y="1227"/>
                  <a:pt x="374" y="1227"/>
                  <a:pt x="374" y="1227"/>
                </a:cubicBezTo>
                <a:cubicBezTo>
                  <a:pt x="381" y="1227"/>
                  <a:pt x="381" y="1227"/>
                  <a:pt x="381" y="1227"/>
                </a:cubicBezTo>
                <a:cubicBezTo>
                  <a:pt x="381" y="1220"/>
                  <a:pt x="381" y="1220"/>
                  <a:pt x="381" y="1220"/>
                </a:cubicBezTo>
                <a:moveTo>
                  <a:pt x="396" y="1220"/>
                </a:moveTo>
                <a:cubicBezTo>
                  <a:pt x="389" y="1220"/>
                  <a:pt x="389" y="1220"/>
                  <a:pt x="389" y="1220"/>
                </a:cubicBezTo>
                <a:cubicBezTo>
                  <a:pt x="389" y="1227"/>
                  <a:pt x="389" y="1227"/>
                  <a:pt x="389" y="1227"/>
                </a:cubicBezTo>
                <a:cubicBezTo>
                  <a:pt x="396" y="1227"/>
                  <a:pt x="396" y="1227"/>
                  <a:pt x="396" y="1227"/>
                </a:cubicBezTo>
                <a:cubicBezTo>
                  <a:pt x="396" y="1220"/>
                  <a:pt x="396" y="1220"/>
                  <a:pt x="396" y="1220"/>
                </a:cubicBezTo>
                <a:moveTo>
                  <a:pt x="411" y="1220"/>
                </a:moveTo>
                <a:cubicBezTo>
                  <a:pt x="404" y="1220"/>
                  <a:pt x="404" y="1220"/>
                  <a:pt x="404" y="1220"/>
                </a:cubicBezTo>
                <a:cubicBezTo>
                  <a:pt x="404" y="1227"/>
                  <a:pt x="404" y="1227"/>
                  <a:pt x="404" y="1227"/>
                </a:cubicBezTo>
                <a:cubicBezTo>
                  <a:pt x="411" y="1227"/>
                  <a:pt x="411" y="1227"/>
                  <a:pt x="411" y="1227"/>
                </a:cubicBezTo>
                <a:cubicBezTo>
                  <a:pt x="411" y="1220"/>
                  <a:pt x="411" y="1220"/>
                  <a:pt x="411" y="1220"/>
                </a:cubicBezTo>
                <a:moveTo>
                  <a:pt x="426" y="1220"/>
                </a:moveTo>
                <a:cubicBezTo>
                  <a:pt x="419" y="1220"/>
                  <a:pt x="419" y="1220"/>
                  <a:pt x="419" y="1220"/>
                </a:cubicBezTo>
                <a:cubicBezTo>
                  <a:pt x="419" y="1227"/>
                  <a:pt x="419" y="1227"/>
                  <a:pt x="419" y="1227"/>
                </a:cubicBezTo>
                <a:cubicBezTo>
                  <a:pt x="426" y="1227"/>
                  <a:pt x="426" y="1227"/>
                  <a:pt x="426" y="1227"/>
                </a:cubicBezTo>
                <a:cubicBezTo>
                  <a:pt x="426" y="1220"/>
                  <a:pt x="426" y="1220"/>
                  <a:pt x="426" y="1220"/>
                </a:cubicBezTo>
                <a:moveTo>
                  <a:pt x="440" y="1220"/>
                </a:moveTo>
                <a:cubicBezTo>
                  <a:pt x="433" y="1220"/>
                  <a:pt x="433" y="1220"/>
                  <a:pt x="433" y="1220"/>
                </a:cubicBezTo>
                <a:cubicBezTo>
                  <a:pt x="433" y="1227"/>
                  <a:pt x="433" y="1227"/>
                  <a:pt x="433" y="1227"/>
                </a:cubicBezTo>
                <a:cubicBezTo>
                  <a:pt x="440" y="1227"/>
                  <a:pt x="440" y="1227"/>
                  <a:pt x="440" y="1227"/>
                </a:cubicBezTo>
                <a:cubicBezTo>
                  <a:pt x="440" y="1220"/>
                  <a:pt x="440" y="1220"/>
                  <a:pt x="440" y="1220"/>
                </a:cubicBezTo>
                <a:moveTo>
                  <a:pt x="455" y="1220"/>
                </a:moveTo>
                <a:cubicBezTo>
                  <a:pt x="448" y="1220"/>
                  <a:pt x="448" y="1220"/>
                  <a:pt x="448" y="1220"/>
                </a:cubicBezTo>
                <a:cubicBezTo>
                  <a:pt x="448" y="1227"/>
                  <a:pt x="448" y="1227"/>
                  <a:pt x="448" y="1227"/>
                </a:cubicBezTo>
                <a:cubicBezTo>
                  <a:pt x="455" y="1227"/>
                  <a:pt x="455" y="1227"/>
                  <a:pt x="455" y="1227"/>
                </a:cubicBezTo>
                <a:cubicBezTo>
                  <a:pt x="455" y="1220"/>
                  <a:pt x="455" y="1220"/>
                  <a:pt x="455" y="1220"/>
                </a:cubicBezTo>
                <a:moveTo>
                  <a:pt x="470" y="1220"/>
                </a:moveTo>
                <a:cubicBezTo>
                  <a:pt x="463" y="1220"/>
                  <a:pt x="463" y="1220"/>
                  <a:pt x="463" y="1220"/>
                </a:cubicBezTo>
                <a:cubicBezTo>
                  <a:pt x="463" y="1227"/>
                  <a:pt x="463" y="1227"/>
                  <a:pt x="463" y="1227"/>
                </a:cubicBezTo>
                <a:cubicBezTo>
                  <a:pt x="470" y="1227"/>
                  <a:pt x="470" y="1227"/>
                  <a:pt x="470" y="1227"/>
                </a:cubicBezTo>
                <a:cubicBezTo>
                  <a:pt x="470" y="1220"/>
                  <a:pt x="470" y="1220"/>
                  <a:pt x="470" y="1220"/>
                </a:cubicBezTo>
                <a:moveTo>
                  <a:pt x="485" y="1220"/>
                </a:moveTo>
                <a:cubicBezTo>
                  <a:pt x="478" y="1220"/>
                  <a:pt x="478" y="1220"/>
                  <a:pt x="478" y="1220"/>
                </a:cubicBezTo>
                <a:cubicBezTo>
                  <a:pt x="478" y="1227"/>
                  <a:pt x="478" y="1227"/>
                  <a:pt x="478" y="1227"/>
                </a:cubicBezTo>
                <a:cubicBezTo>
                  <a:pt x="485" y="1227"/>
                  <a:pt x="485" y="1227"/>
                  <a:pt x="485" y="1227"/>
                </a:cubicBezTo>
                <a:cubicBezTo>
                  <a:pt x="485" y="1220"/>
                  <a:pt x="485" y="1220"/>
                  <a:pt x="485" y="1220"/>
                </a:cubicBezTo>
                <a:moveTo>
                  <a:pt x="499" y="1220"/>
                </a:moveTo>
                <a:cubicBezTo>
                  <a:pt x="492" y="1220"/>
                  <a:pt x="492" y="1220"/>
                  <a:pt x="492" y="1220"/>
                </a:cubicBezTo>
                <a:cubicBezTo>
                  <a:pt x="492" y="1227"/>
                  <a:pt x="492" y="1227"/>
                  <a:pt x="492" y="1227"/>
                </a:cubicBezTo>
                <a:cubicBezTo>
                  <a:pt x="499" y="1227"/>
                  <a:pt x="499" y="1227"/>
                  <a:pt x="499" y="1227"/>
                </a:cubicBezTo>
                <a:cubicBezTo>
                  <a:pt x="499" y="1220"/>
                  <a:pt x="499" y="1220"/>
                  <a:pt x="499" y="1220"/>
                </a:cubicBezTo>
                <a:moveTo>
                  <a:pt x="514" y="1220"/>
                </a:moveTo>
                <a:cubicBezTo>
                  <a:pt x="507" y="1220"/>
                  <a:pt x="507" y="1220"/>
                  <a:pt x="507" y="1220"/>
                </a:cubicBezTo>
                <a:cubicBezTo>
                  <a:pt x="507" y="1227"/>
                  <a:pt x="507" y="1227"/>
                  <a:pt x="507" y="1227"/>
                </a:cubicBezTo>
                <a:cubicBezTo>
                  <a:pt x="514" y="1227"/>
                  <a:pt x="514" y="1227"/>
                  <a:pt x="514" y="1227"/>
                </a:cubicBezTo>
                <a:cubicBezTo>
                  <a:pt x="514" y="1220"/>
                  <a:pt x="514" y="1220"/>
                  <a:pt x="514" y="1220"/>
                </a:cubicBezTo>
                <a:moveTo>
                  <a:pt x="529" y="1220"/>
                </a:moveTo>
                <a:cubicBezTo>
                  <a:pt x="522" y="1220"/>
                  <a:pt x="522" y="1220"/>
                  <a:pt x="522" y="1220"/>
                </a:cubicBezTo>
                <a:cubicBezTo>
                  <a:pt x="522" y="1227"/>
                  <a:pt x="522" y="1227"/>
                  <a:pt x="522" y="1227"/>
                </a:cubicBezTo>
                <a:cubicBezTo>
                  <a:pt x="529" y="1227"/>
                  <a:pt x="529" y="1227"/>
                  <a:pt x="529" y="1227"/>
                </a:cubicBezTo>
                <a:cubicBezTo>
                  <a:pt x="529" y="1220"/>
                  <a:pt x="529" y="1220"/>
                  <a:pt x="529" y="1220"/>
                </a:cubicBezTo>
                <a:moveTo>
                  <a:pt x="544" y="1220"/>
                </a:moveTo>
                <a:cubicBezTo>
                  <a:pt x="537" y="1220"/>
                  <a:pt x="537" y="1220"/>
                  <a:pt x="537" y="1220"/>
                </a:cubicBezTo>
                <a:cubicBezTo>
                  <a:pt x="537" y="1227"/>
                  <a:pt x="537" y="1227"/>
                  <a:pt x="537" y="1227"/>
                </a:cubicBezTo>
                <a:cubicBezTo>
                  <a:pt x="544" y="1227"/>
                  <a:pt x="544" y="1227"/>
                  <a:pt x="544" y="1227"/>
                </a:cubicBezTo>
                <a:cubicBezTo>
                  <a:pt x="544" y="1220"/>
                  <a:pt x="544" y="1220"/>
                  <a:pt x="544" y="1220"/>
                </a:cubicBezTo>
                <a:moveTo>
                  <a:pt x="558" y="1220"/>
                </a:moveTo>
                <a:cubicBezTo>
                  <a:pt x="551" y="1220"/>
                  <a:pt x="551" y="1220"/>
                  <a:pt x="551" y="1220"/>
                </a:cubicBezTo>
                <a:cubicBezTo>
                  <a:pt x="551" y="1227"/>
                  <a:pt x="551" y="1227"/>
                  <a:pt x="551" y="1227"/>
                </a:cubicBezTo>
                <a:cubicBezTo>
                  <a:pt x="558" y="1227"/>
                  <a:pt x="558" y="1227"/>
                  <a:pt x="558" y="1227"/>
                </a:cubicBezTo>
                <a:cubicBezTo>
                  <a:pt x="558" y="1220"/>
                  <a:pt x="558" y="1220"/>
                  <a:pt x="558" y="1220"/>
                </a:cubicBezTo>
                <a:moveTo>
                  <a:pt x="190" y="1205"/>
                </a:moveTo>
                <a:cubicBezTo>
                  <a:pt x="183" y="1205"/>
                  <a:pt x="183" y="1205"/>
                  <a:pt x="183" y="1205"/>
                </a:cubicBezTo>
                <a:cubicBezTo>
                  <a:pt x="183" y="1212"/>
                  <a:pt x="183" y="1212"/>
                  <a:pt x="183" y="1212"/>
                </a:cubicBezTo>
                <a:cubicBezTo>
                  <a:pt x="190" y="1212"/>
                  <a:pt x="190" y="1212"/>
                  <a:pt x="190" y="1212"/>
                </a:cubicBezTo>
                <a:cubicBezTo>
                  <a:pt x="190" y="1205"/>
                  <a:pt x="190" y="1205"/>
                  <a:pt x="190" y="1205"/>
                </a:cubicBezTo>
                <a:moveTo>
                  <a:pt x="204" y="1205"/>
                </a:moveTo>
                <a:cubicBezTo>
                  <a:pt x="197" y="1205"/>
                  <a:pt x="197" y="1205"/>
                  <a:pt x="197" y="1205"/>
                </a:cubicBezTo>
                <a:cubicBezTo>
                  <a:pt x="197" y="1212"/>
                  <a:pt x="197" y="1212"/>
                  <a:pt x="197" y="1212"/>
                </a:cubicBezTo>
                <a:cubicBezTo>
                  <a:pt x="204" y="1212"/>
                  <a:pt x="204" y="1212"/>
                  <a:pt x="204" y="1212"/>
                </a:cubicBezTo>
                <a:cubicBezTo>
                  <a:pt x="204" y="1205"/>
                  <a:pt x="204" y="1205"/>
                  <a:pt x="204" y="1205"/>
                </a:cubicBezTo>
                <a:moveTo>
                  <a:pt x="219" y="1205"/>
                </a:moveTo>
                <a:cubicBezTo>
                  <a:pt x="212" y="1205"/>
                  <a:pt x="212" y="1205"/>
                  <a:pt x="212" y="1205"/>
                </a:cubicBezTo>
                <a:cubicBezTo>
                  <a:pt x="212" y="1212"/>
                  <a:pt x="212" y="1212"/>
                  <a:pt x="212" y="1212"/>
                </a:cubicBezTo>
                <a:cubicBezTo>
                  <a:pt x="219" y="1212"/>
                  <a:pt x="219" y="1212"/>
                  <a:pt x="219" y="1212"/>
                </a:cubicBezTo>
                <a:cubicBezTo>
                  <a:pt x="219" y="1205"/>
                  <a:pt x="219" y="1205"/>
                  <a:pt x="219" y="1205"/>
                </a:cubicBezTo>
                <a:moveTo>
                  <a:pt x="234" y="1205"/>
                </a:moveTo>
                <a:cubicBezTo>
                  <a:pt x="227" y="1205"/>
                  <a:pt x="227" y="1205"/>
                  <a:pt x="227" y="1205"/>
                </a:cubicBezTo>
                <a:cubicBezTo>
                  <a:pt x="227" y="1212"/>
                  <a:pt x="227" y="1212"/>
                  <a:pt x="227" y="1212"/>
                </a:cubicBezTo>
                <a:cubicBezTo>
                  <a:pt x="234" y="1212"/>
                  <a:pt x="234" y="1212"/>
                  <a:pt x="234" y="1212"/>
                </a:cubicBezTo>
                <a:cubicBezTo>
                  <a:pt x="234" y="1205"/>
                  <a:pt x="234" y="1205"/>
                  <a:pt x="234" y="1205"/>
                </a:cubicBezTo>
                <a:moveTo>
                  <a:pt x="249" y="1205"/>
                </a:moveTo>
                <a:cubicBezTo>
                  <a:pt x="242" y="1205"/>
                  <a:pt x="242" y="1205"/>
                  <a:pt x="242" y="1205"/>
                </a:cubicBezTo>
                <a:cubicBezTo>
                  <a:pt x="242" y="1212"/>
                  <a:pt x="242" y="1212"/>
                  <a:pt x="242" y="1212"/>
                </a:cubicBezTo>
                <a:cubicBezTo>
                  <a:pt x="249" y="1212"/>
                  <a:pt x="249" y="1212"/>
                  <a:pt x="249" y="1212"/>
                </a:cubicBezTo>
                <a:cubicBezTo>
                  <a:pt x="249" y="1205"/>
                  <a:pt x="249" y="1205"/>
                  <a:pt x="249" y="1205"/>
                </a:cubicBezTo>
                <a:moveTo>
                  <a:pt x="263" y="1205"/>
                </a:moveTo>
                <a:cubicBezTo>
                  <a:pt x="256" y="1205"/>
                  <a:pt x="256" y="1205"/>
                  <a:pt x="256" y="1205"/>
                </a:cubicBezTo>
                <a:cubicBezTo>
                  <a:pt x="256" y="1212"/>
                  <a:pt x="256" y="1212"/>
                  <a:pt x="256" y="1212"/>
                </a:cubicBezTo>
                <a:cubicBezTo>
                  <a:pt x="263" y="1212"/>
                  <a:pt x="263" y="1212"/>
                  <a:pt x="263" y="1212"/>
                </a:cubicBezTo>
                <a:cubicBezTo>
                  <a:pt x="263" y="1205"/>
                  <a:pt x="263" y="1205"/>
                  <a:pt x="263" y="1205"/>
                </a:cubicBezTo>
                <a:moveTo>
                  <a:pt x="278" y="1205"/>
                </a:moveTo>
                <a:cubicBezTo>
                  <a:pt x="271" y="1205"/>
                  <a:pt x="271" y="1205"/>
                  <a:pt x="271" y="1205"/>
                </a:cubicBezTo>
                <a:cubicBezTo>
                  <a:pt x="271" y="1212"/>
                  <a:pt x="271" y="1212"/>
                  <a:pt x="271" y="1212"/>
                </a:cubicBezTo>
                <a:cubicBezTo>
                  <a:pt x="278" y="1212"/>
                  <a:pt x="278" y="1212"/>
                  <a:pt x="278" y="1212"/>
                </a:cubicBezTo>
                <a:cubicBezTo>
                  <a:pt x="278" y="1205"/>
                  <a:pt x="278" y="1205"/>
                  <a:pt x="278" y="1205"/>
                </a:cubicBezTo>
                <a:moveTo>
                  <a:pt x="293" y="1205"/>
                </a:moveTo>
                <a:cubicBezTo>
                  <a:pt x="286" y="1205"/>
                  <a:pt x="286" y="1205"/>
                  <a:pt x="286" y="1205"/>
                </a:cubicBezTo>
                <a:cubicBezTo>
                  <a:pt x="286" y="1212"/>
                  <a:pt x="286" y="1212"/>
                  <a:pt x="286" y="1212"/>
                </a:cubicBezTo>
                <a:cubicBezTo>
                  <a:pt x="293" y="1212"/>
                  <a:pt x="293" y="1212"/>
                  <a:pt x="293" y="1212"/>
                </a:cubicBezTo>
                <a:cubicBezTo>
                  <a:pt x="293" y="1205"/>
                  <a:pt x="293" y="1205"/>
                  <a:pt x="293" y="1205"/>
                </a:cubicBezTo>
                <a:moveTo>
                  <a:pt x="308" y="1205"/>
                </a:moveTo>
                <a:cubicBezTo>
                  <a:pt x="301" y="1205"/>
                  <a:pt x="301" y="1205"/>
                  <a:pt x="301" y="1205"/>
                </a:cubicBezTo>
                <a:cubicBezTo>
                  <a:pt x="301" y="1212"/>
                  <a:pt x="301" y="1212"/>
                  <a:pt x="301" y="1212"/>
                </a:cubicBezTo>
                <a:cubicBezTo>
                  <a:pt x="308" y="1212"/>
                  <a:pt x="308" y="1212"/>
                  <a:pt x="308" y="1212"/>
                </a:cubicBezTo>
                <a:cubicBezTo>
                  <a:pt x="308" y="1205"/>
                  <a:pt x="308" y="1205"/>
                  <a:pt x="308" y="1205"/>
                </a:cubicBezTo>
                <a:moveTo>
                  <a:pt x="322" y="1205"/>
                </a:moveTo>
                <a:cubicBezTo>
                  <a:pt x="315" y="1205"/>
                  <a:pt x="315" y="1205"/>
                  <a:pt x="315" y="1205"/>
                </a:cubicBezTo>
                <a:cubicBezTo>
                  <a:pt x="315" y="1212"/>
                  <a:pt x="315" y="1212"/>
                  <a:pt x="315" y="1212"/>
                </a:cubicBezTo>
                <a:cubicBezTo>
                  <a:pt x="322" y="1212"/>
                  <a:pt x="322" y="1212"/>
                  <a:pt x="322" y="1212"/>
                </a:cubicBezTo>
                <a:cubicBezTo>
                  <a:pt x="322" y="1205"/>
                  <a:pt x="322" y="1205"/>
                  <a:pt x="322" y="1205"/>
                </a:cubicBezTo>
                <a:moveTo>
                  <a:pt x="337" y="1205"/>
                </a:moveTo>
                <a:cubicBezTo>
                  <a:pt x="330" y="1205"/>
                  <a:pt x="330" y="1205"/>
                  <a:pt x="330" y="1205"/>
                </a:cubicBezTo>
                <a:cubicBezTo>
                  <a:pt x="330" y="1212"/>
                  <a:pt x="330" y="1212"/>
                  <a:pt x="330" y="1212"/>
                </a:cubicBezTo>
                <a:cubicBezTo>
                  <a:pt x="337" y="1212"/>
                  <a:pt x="337" y="1212"/>
                  <a:pt x="337" y="1212"/>
                </a:cubicBezTo>
                <a:cubicBezTo>
                  <a:pt x="337" y="1205"/>
                  <a:pt x="337" y="1205"/>
                  <a:pt x="337" y="1205"/>
                </a:cubicBezTo>
                <a:moveTo>
                  <a:pt x="352" y="1205"/>
                </a:moveTo>
                <a:cubicBezTo>
                  <a:pt x="345" y="1205"/>
                  <a:pt x="345" y="1205"/>
                  <a:pt x="345" y="1205"/>
                </a:cubicBezTo>
                <a:cubicBezTo>
                  <a:pt x="345" y="1212"/>
                  <a:pt x="345" y="1212"/>
                  <a:pt x="345" y="1212"/>
                </a:cubicBezTo>
                <a:cubicBezTo>
                  <a:pt x="352" y="1212"/>
                  <a:pt x="352" y="1212"/>
                  <a:pt x="352" y="1212"/>
                </a:cubicBezTo>
                <a:cubicBezTo>
                  <a:pt x="352" y="1205"/>
                  <a:pt x="352" y="1205"/>
                  <a:pt x="352" y="1205"/>
                </a:cubicBezTo>
                <a:moveTo>
                  <a:pt x="367" y="1205"/>
                </a:moveTo>
                <a:cubicBezTo>
                  <a:pt x="360" y="1205"/>
                  <a:pt x="360" y="1205"/>
                  <a:pt x="360" y="1205"/>
                </a:cubicBezTo>
                <a:cubicBezTo>
                  <a:pt x="360" y="1212"/>
                  <a:pt x="360" y="1212"/>
                  <a:pt x="360" y="1212"/>
                </a:cubicBezTo>
                <a:cubicBezTo>
                  <a:pt x="367" y="1212"/>
                  <a:pt x="367" y="1212"/>
                  <a:pt x="367" y="1212"/>
                </a:cubicBezTo>
                <a:cubicBezTo>
                  <a:pt x="367" y="1205"/>
                  <a:pt x="367" y="1205"/>
                  <a:pt x="367" y="1205"/>
                </a:cubicBezTo>
                <a:moveTo>
                  <a:pt x="381" y="1205"/>
                </a:moveTo>
                <a:cubicBezTo>
                  <a:pt x="374" y="1205"/>
                  <a:pt x="374" y="1205"/>
                  <a:pt x="374" y="1205"/>
                </a:cubicBezTo>
                <a:cubicBezTo>
                  <a:pt x="374" y="1212"/>
                  <a:pt x="374" y="1212"/>
                  <a:pt x="374" y="1212"/>
                </a:cubicBezTo>
                <a:cubicBezTo>
                  <a:pt x="381" y="1212"/>
                  <a:pt x="381" y="1212"/>
                  <a:pt x="381" y="1212"/>
                </a:cubicBezTo>
                <a:cubicBezTo>
                  <a:pt x="381" y="1205"/>
                  <a:pt x="381" y="1205"/>
                  <a:pt x="381" y="1205"/>
                </a:cubicBezTo>
                <a:moveTo>
                  <a:pt x="396" y="1205"/>
                </a:moveTo>
                <a:cubicBezTo>
                  <a:pt x="389" y="1205"/>
                  <a:pt x="389" y="1205"/>
                  <a:pt x="389" y="1205"/>
                </a:cubicBezTo>
                <a:cubicBezTo>
                  <a:pt x="389" y="1212"/>
                  <a:pt x="389" y="1212"/>
                  <a:pt x="389" y="1212"/>
                </a:cubicBezTo>
                <a:cubicBezTo>
                  <a:pt x="396" y="1212"/>
                  <a:pt x="396" y="1212"/>
                  <a:pt x="396" y="1212"/>
                </a:cubicBezTo>
                <a:cubicBezTo>
                  <a:pt x="396" y="1205"/>
                  <a:pt x="396" y="1205"/>
                  <a:pt x="396" y="1205"/>
                </a:cubicBezTo>
                <a:moveTo>
                  <a:pt x="411" y="1205"/>
                </a:moveTo>
                <a:cubicBezTo>
                  <a:pt x="404" y="1205"/>
                  <a:pt x="404" y="1205"/>
                  <a:pt x="404" y="1205"/>
                </a:cubicBezTo>
                <a:cubicBezTo>
                  <a:pt x="404" y="1212"/>
                  <a:pt x="404" y="1212"/>
                  <a:pt x="404" y="1212"/>
                </a:cubicBezTo>
                <a:cubicBezTo>
                  <a:pt x="411" y="1212"/>
                  <a:pt x="411" y="1212"/>
                  <a:pt x="411" y="1212"/>
                </a:cubicBezTo>
                <a:cubicBezTo>
                  <a:pt x="411" y="1205"/>
                  <a:pt x="411" y="1205"/>
                  <a:pt x="411" y="1205"/>
                </a:cubicBezTo>
                <a:moveTo>
                  <a:pt x="426" y="1205"/>
                </a:moveTo>
                <a:cubicBezTo>
                  <a:pt x="419" y="1205"/>
                  <a:pt x="419" y="1205"/>
                  <a:pt x="419" y="1205"/>
                </a:cubicBezTo>
                <a:cubicBezTo>
                  <a:pt x="419" y="1212"/>
                  <a:pt x="419" y="1212"/>
                  <a:pt x="419" y="1212"/>
                </a:cubicBezTo>
                <a:cubicBezTo>
                  <a:pt x="426" y="1212"/>
                  <a:pt x="426" y="1212"/>
                  <a:pt x="426" y="1212"/>
                </a:cubicBezTo>
                <a:cubicBezTo>
                  <a:pt x="426" y="1205"/>
                  <a:pt x="426" y="1205"/>
                  <a:pt x="426" y="1205"/>
                </a:cubicBezTo>
                <a:moveTo>
                  <a:pt x="440" y="1205"/>
                </a:moveTo>
                <a:cubicBezTo>
                  <a:pt x="433" y="1205"/>
                  <a:pt x="433" y="1205"/>
                  <a:pt x="433" y="1205"/>
                </a:cubicBezTo>
                <a:cubicBezTo>
                  <a:pt x="433" y="1212"/>
                  <a:pt x="433" y="1212"/>
                  <a:pt x="433" y="1212"/>
                </a:cubicBezTo>
                <a:cubicBezTo>
                  <a:pt x="440" y="1212"/>
                  <a:pt x="440" y="1212"/>
                  <a:pt x="440" y="1212"/>
                </a:cubicBezTo>
                <a:cubicBezTo>
                  <a:pt x="440" y="1205"/>
                  <a:pt x="440" y="1205"/>
                  <a:pt x="440" y="1205"/>
                </a:cubicBezTo>
                <a:moveTo>
                  <a:pt x="455" y="1205"/>
                </a:moveTo>
                <a:cubicBezTo>
                  <a:pt x="448" y="1205"/>
                  <a:pt x="448" y="1205"/>
                  <a:pt x="448" y="1205"/>
                </a:cubicBezTo>
                <a:cubicBezTo>
                  <a:pt x="448" y="1212"/>
                  <a:pt x="448" y="1212"/>
                  <a:pt x="448" y="1212"/>
                </a:cubicBezTo>
                <a:cubicBezTo>
                  <a:pt x="455" y="1212"/>
                  <a:pt x="455" y="1212"/>
                  <a:pt x="455" y="1212"/>
                </a:cubicBezTo>
                <a:cubicBezTo>
                  <a:pt x="455" y="1205"/>
                  <a:pt x="455" y="1205"/>
                  <a:pt x="455" y="1205"/>
                </a:cubicBezTo>
                <a:moveTo>
                  <a:pt x="470" y="1205"/>
                </a:moveTo>
                <a:cubicBezTo>
                  <a:pt x="463" y="1205"/>
                  <a:pt x="463" y="1205"/>
                  <a:pt x="463" y="1205"/>
                </a:cubicBezTo>
                <a:cubicBezTo>
                  <a:pt x="463" y="1212"/>
                  <a:pt x="463" y="1212"/>
                  <a:pt x="463" y="1212"/>
                </a:cubicBezTo>
                <a:cubicBezTo>
                  <a:pt x="470" y="1212"/>
                  <a:pt x="470" y="1212"/>
                  <a:pt x="470" y="1212"/>
                </a:cubicBezTo>
                <a:cubicBezTo>
                  <a:pt x="470" y="1205"/>
                  <a:pt x="470" y="1205"/>
                  <a:pt x="470" y="1205"/>
                </a:cubicBezTo>
                <a:moveTo>
                  <a:pt x="485" y="1205"/>
                </a:moveTo>
                <a:cubicBezTo>
                  <a:pt x="478" y="1205"/>
                  <a:pt x="478" y="1205"/>
                  <a:pt x="478" y="1205"/>
                </a:cubicBezTo>
                <a:cubicBezTo>
                  <a:pt x="478" y="1212"/>
                  <a:pt x="478" y="1212"/>
                  <a:pt x="478" y="1212"/>
                </a:cubicBezTo>
                <a:cubicBezTo>
                  <a:pt x="485" y="1212"/>
                  <a:pt x="485" y="1212"/>
                  <a:pt x="485" y="1212"/>
                </a:cubicBezTo>
                <a:cubicBezTo>
                  <a:pt x="485" y="1205"/>
                  <a:pt x="485" y="1205"/>
                  <a:pt x="485" y="1205"/>
                </a:cubicBezTo>
                <a:moveTo>
                  <a:pt x="499" y="1205"/>
                </a:moveTo>
                <a:cubicBezTo>
                  <a:pt x="492" y="1205"/>
                  <a:pt x="492" y="1205"/>
                  <a:pt x="492" y="1205"/>
                </a:cubicBezTo>
                <a:cubicBezTo>
                  <a:pt x="492" y="1212"/>
                  <a:pt x="492" y="1212"/>
                  <a:pt x="492" y="1212"/>
                </a:cubicBezTo>
                <a:cubicBezTo>
                  <a:pt x="499" y="1212"/>
                  <a:pt x="499" y="1212"/>
                  <a:pt x="499" y="1212"/>
                </a:cubicBezTo>
                <a:cubicBezTo>
                  <a:pt x="499" y="1205"/>
                  <a:pt x="499" y="1205"/>
                  <a:pt x="499" y="1205"/>
                </a:cubicBezTo>
                <a:moveTo>
                  <a:pt x="514" y="1205"/>
                </a:moveTo>
                <a:cubicBezTo>
                  <a:pt x="507" y="1205"/>
                  <a:pt x="507" y="1205"/>
                  <a:pt x="507" y="1205"/>
                </a:cubicBezTo>
                <a:cubicBezTo>
                  <a:pt x="507" y="1212"/>
                  <a:pt x="507" y="1212"/>
                  <a:pt x="507" y="1212"/>
                </a:cubicBezTo>
                <a:cubicBezTo>
                  <a:pt x="514" y="1212"/>
                  <a:pt x="514" y="1212"/>
                  <a:pt x="514" y="1212"/>
                </a:cubicBezTo>
                <a:cubicBezTo>
                  <a:pt x="514" y="1205"/>
                  <a:pt x="514" y="1205"/>
                  <a:pt x="514" y="1205"/>
                </a:cubicBezTo>
                <a:moveTo>
                  <a:pt x="529" y="1205"/>
                </a:moveTo>
                <a:cubicBezTo>
                  <a:pt x="522" y="1205"/>
                  <a:pt x="522" y="1205"/>
                  <a:pt x="522" y="1205"/>
                </a:cubicBezTo>
                <a:cubicBezTo>
                  <a:pt x="522" y="1212"/>
                  <a:pt x="522" y="1212"/>
                  <a:pt x="522" y="1212"/>
                </a:cubicBezTo>
                <a:cubicBezTo>
                  <a:pt x="529" y="1212"/>
                  <a:pt x="529" y="1212"/>
                  <a:pt x="529" y="1212"/>
                </a:cubicBezTo>
                <a:cubicBezTo>
                  <a:pt x="529" y="1205"/>
                  <a:pt x="529" y="1205"/>
                  <a:pt x="529" y="1205"/>
                </a:cubicBezTo>
                <a:moveTo>
                  <a:pt x="544" y="1205"/>
                </a:moveTo>
                <a:cubicBezTo>
                  <a:pt x="537" y="1205"/>
                  <a:pt x="537" y="1205"/>
                  <a:pt x="537" y="1205"/>
                </a:cubicBezTo>
                <a:cubicBezTo>
                  <a:pt x="537" y="1212"/>
                  <a:pt x="537" y="1212"/>
                  <a:pt x="537" y="1212"/>
                </a:cubicBezTo>
                <a:cubicBezTo>
                  <a:pt x="544" y="1212"/>
                  <a:pt x="544" y="1212"/>
                  <a:pt x="544" y="1212"/>
                </a:cubicBezTo>
                <a:cubicBezTo>
                  <a:pt x="544" y="1205"/>
                  <a:pt x="544" y="1205"/>
                  <a:pt x="544" y="1205"/>
                </a:cubicBezTo>
                <a:moveTo>
                  <a:pt x="558" y="1205"/>
                </a:moveTo>
                <a:cubicBezTo>
                  <a:pt x="551" y="1205"/>
                  <a:pt x="551" y="1205"/>
                  <a:pt x="551" y="1205"/>
                </a:cubicBezTo>
                <a:cubicBezTo>
                  <a:pt x="551" y="1212"/>
                  <a:pt x="551" y="1212"/>
                  <a:pt x="551" y="1212"/>
                </a:cubicBezTo>
                <a:cubicBezTo>
                  <a:pt x="558" y="1212"/>
                  <a:pt x="558" y="1212"/>
                  <a:pt x="558" y="1212"/>
                </a:cubicBezTo>
                <a:cubicBezTo>
                  <a:pt x="558" y="1205"/>
                  <a:pt x="558" y="1205"/>
                  <a:pt x="558" y="1205"/>
                </a:cubicBezTo>
                <a:moveTo>
                  <a:pt x="190" y="1190"/>
                </a:moveTo>
                <a:cubicBezTo>
                  <a:pt x="183" y="1190"/>
                  <a:pt x="183" y="1190"/>
                  <a:pt x="183" y="1190"/>
                </a:cubicBezTo>
                <a:cubicBezTo>
                  <a:pt x="183" y="1197"/>
                  <a:pt x="183" y="1197"/>
                  <a:pt x="183" y="1197"/>
                </a:cubicBezTo>
                <a:cubicBezTo>
                  <a:pt x="190" y="1197"/>
                  <a:pt x="190" y="1197"/>
                  <a:pt x="190" y="1197"/>
                </a:cubicBezTo>
                <a:cubicBezTo>
                  <a:pt x="190" y="1190"/>
                  <a:pt x="190" y="1190"/>
                  <a:pt x="190" y="1190"/>
                </a:cubicBezTo>
                <a:moveTo>
                  <a:pt x="204" y="1190"/>
                </a:moveTo>
                <a:cubicBezTo>
                  <a:pt x="197" y="1190"/>
                  <a:pt x="197" y="1190"/>
                  <a:pt x="197" y="1190"/>
                </a:cubicBezTo>
                <a:cubicBezTo>
                  <a:pt x="197" y="1197"/>
                  <a:pt x="197" y="1197"/>
                  <a:pt x="197" y="1197"/>
                </a:cubicBezTo>
                <a:cubicBezTo>
                  <a:pt x="204" y="1197"/>
                  <a:pt x="204" y="1197"/>
                  <a:pt x="204" y="1197"/>
                </a:cubicBezTo>
                <a:cubicBezTo>
                  <a:pt x="204" y="1190"/>
                  <a:pt x="204" y="1190"/>
                  <a:pt x="204" y="1190"/>
                </a:cubicBezTo>
                <a:moveTo>
                  <a:pt x="219" y="1190"/>
                </a:moveTo>
                <a:cubicBezTo>
                  <a:pt x="212" y="1190"/>
                  <a:pt x="212" y="1190"/>
                  <a:pt x="212" y="1190"/>
                </a:cubicBezTo>
                <a:cubicBezTo>
                  <a:pt x="212" y="1197"/>
                  <a:pt x="212" y="1197"/>
                  <a:pt x="212" y="1197"/>
                </a:cubicBezTo>
                <a:cubicBezTo>
                  <a:pt x="219" y="1197"/>
                  <a:pt x="219" y="1197"/>
                  <a:pt x="219" y="1197"/>
                </a:cubicBezTo>
                <a:cubicBezTo>
                  <a:pt x="219" y="1190"/>
                  <a:pt x="219" y="1190"/>
                  <a:pt x="219" y="1190"/>
                </a:cubicBezTo>
                <a:moveTo>
                  <a:pt x="234" y="1190"/>
                </a:moveTo>
                <a:cubicBezTo>
                  <a:pt x="227" y="1190"/>
                  <a:pt x="227" y="1190"/>
                  <a:pt x="227" y="1190"/>
                </a:cubicBezTo>
                <a:cubicBezTo>
                  <a:pt x="227" y="1197"/>
                  <a:pt x="227" y="1197"/>
                  <a:pt x="227" y="1197"/>
                </a:cubicBezTo>
                <a:cubicBezTo>
                  <a:pt x="234" y="1197"/>
                  <a:pt x="234" y="1197"/>
                  <a:pt x="234" y="1197"/>
                </a:cubicBezTo>
                <a:cubicBezTo>
                  <a:pt x="234" y="1190"/>
                  <a:pt x="234" y="1190"/>
                  <a:pt x="234" y="1190"/>
                </a:cubicBezTo>
                <a:moveTo>
                  <a:pt x="249" y="1190"/>
                </a:moveTo>
                <a:cubicBezTo>
                  <a:pt x="242" y="1190"/>
                  <a:pt x="242" y="1190"/>
                  <a:pt x="242" y="1190"/>
                </a:cubicBezTo>
                <a:cubicBezTo>
                  <a:pt x="242" y="1197"/>
                  <a:pt x="242" y="1197"/>
                  <a:pt x="242" y="1197"/>
                </a:cubicBezTo>
                <a:cubicBezTo>
                  <a:pt x="249" y="1197"/>
                  <a:pt x="249" y="1197"/>
                  <a:pt x="249" y="1197"/>
                </a:cubicBezTo>
                <a:cubicBezTo>
                  <a:pt x="249" y="1190"/>
                  <a:pt x="249" y="1190"/>
                  <a:pt x="249" y="1190"/>
                </a:cubicBezTo>
                <a:moveTo>
                  <a:pt x="263" y="1190"/>
                </a:moveTo>
                <a:cubicBezTo>
                  <a:pt x="256" y="1190"/>
                  <a:pt x="256" y="1190"/>
                  <a:pt x="256" y="1190"/>
                </a:cubicBezTo>
                <a:cubicBezTo>
                  <a:pt x="256" y="1197"/>
                  <a:pt x="256" y="1197"/>
                  <a:pt x="256" y="1197"/>
                </a:cubicBezTo>
                <a:cubicBezTo>
                  <a:pt x="263" y="1197"/>
                  <a:pt x="263" y="1197"/>
                  <a:pt x="263" y="1197"/>
                </a:cubicBezTo>
                <a:cubicBezTo>
                  <a:pt x="263" y="1190"/>
                  <a:pt x="263" y="1190"/>
                  <a:pt x="263" y="1190"/>
                </a:cubicBezTo>
                <a:moveTo>
                  <a:pt x="278" y="1190"/>
                </a:moveTo>
                <a:cubicBezTo>
                  <a:pt x="271" y="1190"/>
                  <a:pt x="271" y="1190"/>
                  <a:pt x="271" y="1190"/>
                </a:cubicBezTo>
                <a:cubicBezTo>
                  <a:pt x="271" y="1197"/>
                  <a:pt x="271" y="1197"/>
                  <a:pt x="271" y="1197"/>
                </a:cubicBezTo>
                <a:cubicBezTo>
                  <a:pt x="278" y="1197"/>
                  <a:pt x="278" y="1197"/>
                  <a:pt x="278" y="1197"/>
                </a:cubicBezTo>
                <a:cubicBezTo>
                  <a:pt x="278" y="1190"/>
                  <a:pt x="278" y="1190"/>
                  <a:pt x="278" y="1190"/>
                </a:cubicBezTo>
                <a:moveTo>
                  <a:pt x="293" y="1190"/>
                </a:moveTo>
                <a:cubicBezTo>
                  <a:pt x="286" y="1190"/>
                  <a:pt x="286" y="1190"/>
                  <a:pt x="286" y="1190"/>
                </a:cubicBezTo>
                <a:cubicBezTo>
                  <a:pt x="286" y="1197"/>
                  <a:pt x="286" y="1197"/>
                  <a:pt x="286" y="1197"/>
                </a:cubicBezTo>
                <a:cubicBezTo>
                  <a:pt x="293" y="1197"/>
                  <a:pt x="293" y="1197"/>
                  <a:pt x="293" y="1197"/>
                </a:cubicBezTo>
                <a:cubicBezTo>
                  <a:pt x="293" y="1190"/>
                  <a:pt x="293" y="1190"/>
                  <a:pt x="293" y="1190"/>
                </a:cubicBezTo>
                <a:moveTo>
                  <a:pt x="308" y="1190"/>
                </a:moveTo>
                <a:cubicBezTo>
                  <a:pt x="301" y="1190"/>
                  <a:pt x="301" y="1190"/>
                  <a:pt x="301" y="1190"/>
                </a:cubicBezTo>
                <a:cubicBezTo>
                  <a:pt x="301" y="1197"/>
                  <a:pt x="301" y="1197"/>
                  <a:pt x="301" y="1197"/>
                </a:cubicBezTo>
                <a:cubicBezTo>
                  <a:pt x="308" y="1197"/>
                  <a:pt x="308" y="1197"/>
                  <a:pt x="308" y="1197"/>
                </a:cubicBezTo>
                <a:cubicBezTo>
                  <a:pt x="308" y="1190"/>
                  <a:pt x="308" y="1190"/>
                  <a:pt x="308" y="1190"/>
                </a:cubicBezTo>
                <a:moveTo>
                  <a:pt x="322" y="1190"/>
                </a:moveTo>
                <a:cubicBezTo>
                  <a:pt x="315" y="1190"/>
                  <a:pt x="315" y="1190"/>
                  <a:pt x="315" y="1190"/>
                </a:cubicBezTo>
                <a:cubicBezTo>
                  <a:pt x="315" y="1197"/>
                  <a:pt x="315" y="1197"/>
                  <a:pt x="315" y="1197"/>
                </a:cubicBezTo>
                <a:cubicBezTo>
                  <a:pt x="322" y="1197"/>
                  <a:pt x="322" y="1197"/>
                  <a:pt x="322" y="1197"/>
                </a:cubicBezTo>
                <a:cubicBezTo>
                  <a:pt x="322" y="1190"/>
                  <a:pt x="322" y="1190"/>
                  <a:pt x="322" y="1190"/>
                </a:cubicBezTo>
                <a:moveTo>
                  <a:pt x="337" y="1190"/>
                </a:moveTo>
                <a:cubicBezTo>
                  <a:pt x="330" y="1190"/>
                  <a:pt x="330" y="1190"/>
                  <a:pt x="330" y="1190"/>
                </a:cubicBezTo>
                <a:cubicBezTo>
                  <a:pt x="330" y="1197"/>
                  <a:pt x="330" y="1197"/>
                  <a:pt x="330" y="1197"/>
                </a:cubicBezTo>
                <a:cubicBezTo>
                  <a:pt x="337" y="1197"/>
                  <a:pt x="337" y="1197"/>
                  <a:pt x="337" y="1197"/>
                </a:cubicBezTo>
                <a:cubicBezTo>
                  <a:pt x="337" y="1190"/>
                  <a:pt x="337" y="1190"/>
                  <a:pt x="337" y="1190"/>
                </a:cubicBezTo>
                <a:moveTo>
                  <a:pt x="352" y="1190"/>
                </a:moveTo>
                <a:cubicBezTo>
                  <a:pt x="345" y="1190"/>
                  <a:pt x="345" y="1190"/>
                  <a:pt x="345" y="1190"/>
                </a:cubicBezTo>
                <a:cubicBezTo>
                  <a:pt x="345" y="1197"/>
                  <a:pt x="345" y="1197"/>
                  <a:pt x="345" y="1197"/>
                </a:cubicBezTo>
                <a:cubicBezTo>
                  <a:pt x="352" y="1197"/>
                  <a:pt x="352" y="1197"/>
                  <a:pt x="352" y="1197"/>
                </a:cubicBezTo>
                <a:cubicBezTo>
                  <a:pt x="352" y="1190"/>
                  <a:pt x="352" y="1190"/>
                  <a:pt x="352" y="1190"/>
                </a:cubicBezTo>
                <a:moveTo>
                  <a:pt x="367" y="1190"/>
                </a:moveTo>
                <a:cubicBezTo>
                  <a:pt x="360" y="1190"/>
                  <a:pt x="360" y="1190"/>
                  <a:pt x="360" y="1190"/>
                </a:cubicBezTo>
                <a:cubicBezTo>
                  <a:pt x="360" y="1197"/>
                  <a:pt x="360" y="1197"/>
                  <a:pt x="360" y="1197"/>
                </a:cubicBezTo>
                <a:cubicBezTo>
                  <a:pt x="367" y="1197"/>
                  <a:pt x="367" y="1197"/>
                  <a:pt x="367" y="1197"/>
                </a:cubicBezTo>
                <a:cubicBezTo>
                  <a:pt x="367" y="1190"/>
                  <a:pt x="367" y="1190"/>
                  <a:pt x="367" y="1190"/>
                </a:cubicBezTo>
                <a:moveTo>
                  <a:pt x="381" y="1190"/>
                </a:moveTo>
                <a:cubicBezTo>
                  <a:pt x="374" y="1190"/>
                  <a:pt x="374" y="1190"/>
                  <a:pt x="374" y="1190"/>
                </a:cubicBezTo>
                <a:cubicBezTo>
                  <a:pt x="374" y="1197"/>
                  <a:pt x="374" y="1197"/>
                  <a:pt x="374" y="1197"/>
                </a:cubicBezTo>
                <a:cubicBezTo>
                  <a:pt x="381" y="1197"/>
                  <a:pt x="381" y="1197"/>
                  <a:pt x="381" y="1197"/>
                </a:cubicBezTo>
                <a:cubicBezTo>
                  <a:pt x="381" y="1190"/>
                  <a:pt x="381" y="1190"/>
                  <a:pt x="381" y="1190"/>
                </a:cubicBezTo>
                <a:moveTo>
                  <a:pt x="396" y="1190"/>
                </a:moveTo>
                <a:cubicBezTo>
                  <a:pt x="389" y="1190"/>
                  <a:pt x="389" y="1190"/>
                  <a:pt x="389" y="1190"/>
                </a:cubicBezTo>
                <a:cubicBezTo>
                  <a:pt x="389" y="1197"/>
                  <a:pt x="389" y="1197"/>
                  <a:pt x="389" y="1197"/>
                </a:cubicBezTo>
                <a:cubicBezTo>
                  <a:pt x="396" y="1197"/>
                  <a:pt x="396" y="1197"/>
                  <a:pt x="396" y="1197"/>
                </a:cubicBezTo>
                <a:cubicBezTo>
                  <a:pt x="396" y="1190"/>
                  <a:pt x="396" y="1190"/>
                  <a:pt x="396" y="1190"/>
                </a:cubicBezTo>
                <a:moveTo>
                  <a:pt x="411" y="1190"/>
                </a:moveTo>
                <a:cubicBezTo>
                  <a:pt x="404" y="1190"/>
                  <a:pt x="404" y="1190"/>
                  <a:pt x="404" y="1190"/>
                </a:cubicBezTo>
                <a:cubicBezTo>
                  <a:pt x="404" y="1197"/>
                  <a:pt x="404" y="1197"/>
                  <a:pt x="404" y="1197"/>
                </a:cubicBezTo>
                <a:cubicBezTo>
                  <a:pt x="411" y="1197"/>
                  <a:pt x="411" y="1197"/>
                  <a:pt x="411" y="1197"/>
                </a:cubicBezTo>
                <a:cubicBezTo>
                  <a:pt x="411" y="1190"/>
                  <a:pt x="411" y="1190"/>
                  <a:pt x="411" y="1190"/>
                </a:cubicBezTo>
                <a:moveTo>
                  <a:pt x="426" y="1190"/>
                </a:moveTo>
                <a:cubicBezTo>
                  <a:pt x="419" y="1190"/>
                  <a:pt x="419" y="1190"/>
                  <a:pt x="419" y="1190"/>
                </a:cubicBezTo>
                <a:cubicBezTo>
                  <a:pt x="419" y="1197"/>
                  <a:pt x="419" y="1197"/>
                  <a:pt x="419" y="1197"/>
                </a:cubicBezTo>
                <a:cubicBezTo>
                  <a:pt x="426" y="1197"/>
                  <a:pt x="426" y="1197"/>
                  <a:pt x="426" y="1197"/>
                </a:cubicBezTo>
                <a:cubicBezTo>
                  <a:pt x="426" y="1190"/>
                  <a:pt x="426" y="1190"/>
                  <a:pt x="426" y="1190"/>
                </a:cubicBezTo>
                <a:moveTo>
                  <a:pt x="440" y="1190"/>
                </a:moveTo>
                <a:cubicBezTo>
                  <a:pt x="433" y="1190"/>
                  <a:pt x="433" y="1190"/>
                  <a:pt x="433" y="1190"/>
                </a:cubicBezTo>
                <a:cubicBezTo>
                  <a:pt x="433" y="1197"/>
                  <a:pt x="433" y="1197"/>
                  <a:pt x="433" y="1197"/>
                </a:cubicBezTo>
                <a:cubicBezTo>
                  <a:pt x="440" y="1197"/>
                  <a:pt x="440" y="1197"/>
                  <a:pt x="440" y="1197"/>
                </a:cubicBezTo>
                <a:cubicBezTo>
                  <a:pt x="440" y="1190"/>
                  <a:pt x="440" y="1190"/>
                  <a:pt x="440" y="1190"/>
                </a:cubicBezTo>
                <a:moveTo>
                  <a:pt x="455" y="1190"/>
                </a:moveTo>
                <a:cubicBezTo>
                  <a:pt x="448" y="1190"/>
                  <a:pt x="448" y="1190"/>
                  <a:pt x="448" y="1190"/>
                </a:cubicBezTo>
                <a:cubicBezTo>
                  <a:pt x="448" y="1197"/>
                  <a:pt x="448" y="1197"/>
                  <a:pt x="448" y="1197"/>
                </a:cubicBezTo>
                <a:cubicBezTo>
                  <a:pt x="455" y="1197"/>
                  <a:pt x="455" y="1197"/>
                  <a:pt x="455" y="1197"/>
                </a:cubicBezTo>
                <a:cubicBezTo>
                  <a:pt x="455" y="1190"/>
                  <a:pt x="455" y="1190"/>
                  <a:pt x="455" y="1190"/>
                </a:cubicBezTo>
                <a:moveTo>
                  <a:pt x="470" y="1190"/>
                </a:moveTo>
                <a:cubicBezTo>
                  <a:pt x="463" y="1190"/>
                  <a:pt x="463" y="1190"/>
                  <a:pt x="463" y="1190"/>
                </a:cubicBezTo>
                <a:cubicBezTo>
                  <a:pt x="463" y="1197"/>
                  <a:pt x="463" y="1197"/>
                  <a:pt x="463" y="1197"/>
                </a:cubicBezTo>
                <a:cubicBezTo>
                  <a:pt x="470" y="1197"/>
                  <a:pt x="470" y="1197"/>
                  <a:pt x="470" y="1197"/>
                </a:cubicBezTo>
                <a:cubicBezTo>
                  <a:pt x="470" y="1190"/>
                  <a:pt x="470" y="1190"/>
                  <a:pt x="470" y="1190"/>
                </a:cubicBezTo>
                <a:moveTo>
                  <a:pt x="485" y="1190"/>
                </a:moveTo>
                <a:cubicBezTo>
                  <a:pt x="478" y="1190"/>
                  <a:pt x="478" y="1190"/>
                  <a:pt x="478" y="1190"/>
                </a:cubicBezTo>
                <a:cubicBezTo>
                  <a:pt x="478" y="1197"/>
                  <a:pt x="478" y="1197"/>
                  <a:pt x="478" y="1197"/>
                </a:cubicBezTo>
                <a:cubicBezTo>
                  <a:pt x="485" y="1197"/>
                  <a:pt x="485" y="1197"/>
                  <a:pt x="485" y="1197"/>
                </a:cubicBezTo>
                <a:cubicBezTo>
                  <a:pt x="485" y="1190"/>
                  <a:pt x="485" y="1190"/>
                  <a:pt x="485" y="1190"/>
                </a:cubicBezTo>
                <a:moveTo>
                  <a:pt x="499" y="1190"/>
                </a:moveTo>
                <a:cubicBezTo>
                  <a:pt x="492" y="1190"/>
                  <a:pt x="492" y="1190"/>
                  <a:pt x="492" y="1190"/>
                </a:cubicBezTo>
                <a:cubicBezTo>
                  <a:pt x="492" y="1197"/>
                  <a:pt x="492" y="1197"/>
                  <a:pt x="492" y="1197"/>
                </a:cubicBezTo>
                <a:cubicBezTo>
                  <a:pt x="499" y="1197"/>
                  <a:pt x="499" y="1197"/>
                  <a:pt x="499" y="1197"/>
                </a:cubicBezTo>
                <a:cubicBezTo>
                  <a:pt x="499" y="1190"/>
                  <a:pt x="499" y="1190"/>
                  <a:pt x="499" y="1190"/>
                </a:cubicBezTo>
                <a:moveTo>
                  <a:pt x="514" y="1190"/>
                </a:moveTo>
                <a:cubicBezTo>
                  <a:pt x="507" y="1190"/>
                  <a:pt x="507" y="1190"/>
                  <a:pt x="507" y="1190"/>
                </a:cubicBezTo>
                <a:cubicBezTo>
                  <a:pt x="507" y="1197"/>
                  <a:pt x="507" y="1197"/>
                  <a:pt x="507" y="1197"/>
                </a:cubicBezTo>
                <a:cubicBezTo>
                  <a:pt x="514" y="1197"/>
                  <a:pt x="514" y="1197"/>
                  <a:pt x="514" y="1197"/>
                </a:cubicBezTo>
                <a:cubicBezTo>
                  <a:pt x="514" y="1190"/>
                  <a:pt x="514" y="1190"/>
                  <a:pt x="514" y="1190"/>
                </a:cubicBezTo>
                <a:moveTo>
                  <a:pt x="529" y="1190"/>
                </a:moveTo>
                <a:cubicBezTo>
                  <a:pt x="522" y="1190"/>
                  <a:pt x="522" y="1190"/>
                  <a:pt x="522" y="1190"/>
                </a:cubicBezTo>
                <a:cubicBezTo>
                  <a:pt x="522" y="1197"/>
                  <a:pt x="522" y="1197"/>
                  <a:pt x="522" y="1197"/>
                </a:cubicBezTo>
                <a:cubicBezTo>
                  <a:pt x="529" y="1197"/>
                  <a:pt x="529" y="1197"/>
                  <a:pt x="529" y="1197"/>
                </a:cubicBezTo>
                <a:cubicBezTo>
                  <a:pt x="529" y="1190"/>
                  <a:pt x="529" y="1190"/>
                  <a:pt x="529" y="1190"/>
                </a:cubicBezTo>
                <a:moveTo>
                  <a:pt x="544" y="1190"/>
                </a:moveTo>
                <a:cubicBezTo>
                  <a:pt x="537" y="1190"/>
                  <a:pt x="537" y="1190"/>
                  <a:pt x="537" y="1190"/>
                </a:cubicBezTo>
                <a:cubicBezTo>
                  <a:pt x="537" y="1197"/>
                  <a:pt x="537" y="1197"/>
                  <a:pt x="537" y="1197"/>
                </a:cubicBezTo>
                <a:cubicBezTo>
                  <a:pt x="544" y="1197"/>
                  <a:pt x="544" y="1197"/>
                  <a:pt x="544" y="1197"/>
                </a:cubicBezTo>
                <a:cubicBezTo>
                  <a:pt x="544" y="1190"/>
                  <a:pt x="544" y="1190"/>
                  <a:pt x="544" y="1190"/>
                </a:cubicBezTo>
                <a:moveTo>
                  <a:pt x="558" y="1190"/>
                </a:moveTo>
                <a:cubicBezTo>
                  <a:pt x="551" y="1190"/>
                  <a:pt x="551" y="1190"/>
                  <a:pt x="551" y="1190"/>
                </a:cubicBezTo>
                <a:cubicBezTo>
                  <a:pt x="551" y="1197"/>
                  <a:pt x="551" y="1197"/>
                  <a:pt x="551" y="1197"/>
                </a:cubicBezTo>
                <a:cubicBezTo>
                  <a:pt x="558" y="1197"/>
                  <a:pt x="558" y="1197"/>
                  <a:pt x="558" y="1197"/>
                </a:cubicBezTo>
                <a:cubicBezTo>
                  <a:pt x="558" y="1190"/>
                  <a:pt x="558" y="1190"/>
                  <a:pt x="558" y="1190"/>
                </a:cubicBezTo>
                <a:moveTo>
                  <a:pt x="190" y="1176"/>
                </a:moveTo>
                <a:cubicBezTo>
                  <a:pt x="183" y="1176"/>
                  <a:pt x="183" y="1176"/>
                  <a:pt x="183" y="1176"/>
                </a:cubicBezTo>
                <a:cubicBezTo>
                  <a:pt x="183" y="1183"/>
                  <a:pt x="183" y="1183"/>
                  <a:pt x="183" y="1183"/>
                </a:cubicBezTo>
                <a:cubicBezTo>
                  <a:pt x="190" y="1183"/>
                  <a:pt x="190" y="1183"/>
                  <a:pt x="190" y="1183"/>
                </a:cubicBezTo>
                <a:cubicBezTo>
                  <a:pt x="190" y="1176"/>
                  <a:pt x="190" y="1176"/>
                  <a:pt x="190" y="1176"/>
                </a:cubicBezTo>
                <a:moveTo>
                  <a:pt x="204" y="1176"/>
                </a:moveTo>
                <a:cubicBezTo>
                  <a:pt x="197" y="1176"/>
                  <a:pt x="197" y="1176"/>
                  <a:pt x="197" y="1176"/>
                </a:cubicBezTo>
                <a:cubicBezTo>
                  <a:pt x="197" y="1183"/>
                  <a:pt x="197" y="1183"/>
                  <a:pt x="197" y="1183"/>
                </a:cubicBezTo>
                <a:cubicBezTo>
                  <a:pt x="204" y="1183"/>
                  <a:pt x="204" y="1183"/>
                  <a:pt x="204" y="1183"/>
                </a:cubicBezTo>
                <a:cubicBezTo>
                  <a:pt x="204" y="1176"/>
                  <a:pt x="204" y="1176"/>
                  <a:pt x="204" y="1176"/>
                </a:cubicBezTo>
                <a:moveTo>
                  <a:pt x="219" y="1176"/>
                </a:moveTo>
                <a:cubicBezTo>
                  <a:pt x="212" y="1176"/>
                  <a:pt x="212" y="1176"/>
                  <a:pt x="212" y="1176"/>
                </a:cubicBezTo>
                <a:cubicBezTo>
                  <a:pt x="212" y="1183"/>
                  <a:pt x="212" y="1183"/>
                  <a:pt x="212" y="1183"/>
                </a:cubicBezTo>
                <a:cubicBezTo>
                  <a:pt x="219" y="1183"/>
                  <a:pt x="219" y="1183"/>
                  <a:pt x="219" y="1183"/>
                </a:cubicBezTo>
                <a:cubicBezTo>
                  <a:pt x="219" y="1176"/>
                  <a:pt x="219" y="1176"/>
                  <a:pt x="219" y="1176"/>
                </a:cubicBezTo>
                <a:moveTo>
                  <a:pt x="234" y="1176"/>
                </a:moveTo>
                <a:cubicBezTo>
                  <a:pt x="227" y="1176"/>
                  <a:pt x="227" y="1176"/>
                  <a:pt x="227" y="1176"/>
                </a:cubicBezTo>
                <a:cubicBezTo>
                  <a:pt x="227" y="1183"/>
                  <a:pt x="227" y="1183"/>
                  <a:pt x="227" y="1183"/>
                </a:cubicBezTo>
                <a:cubicBezTo>
                  <a:pt x="234" y="1183"/>
                  <a:pt x="234" y="1183"/>
                  <a:pt x="234" y="1183"/>
                </a:cubicBezTo>
                <a:cubicBezTo>
                  <a:pt x="234" y="1176"/>
                  <a:pt x="234" y="1176"/>
                  <a:pt x="234" y="1176"/>
                </a:cubicBezTo>
                <a:moveTo>
                  <a:pt x="249" y="1176"/>
                </a:moveTo>
                <a:cubicBezTo>
                  <a:pt x="242" y="1176"/>
                  <a:pt x="242" y="1176"/>
                  <a:pt x="242" y="1176"/>
                </a:cubicBezTo>
                <a:cubicBezTo>
                  <a:pt x="242" y="1183"/>
                  <a:pt x="242" y="1183"/>
                  <a:pt x="242" y="1183"/>
                </a:cubicBezTo>
                <a:cubicBezTo>
                  <a:pt x="249" y="1183"/>
                  <a:pt x="249" y="1183"/>
                  <a:pt x="249" y="1183"/>
                </a:cubicBezTo>
                <a:cubicBezTo>
                  <a:pt x="249" y="1176"/>
                  <a:pt x="249" y="1176"/>
                  <a:pt x="249" y="1176"/>
                </a:cubicBezTo>
                <a:moveTo>
                  <a:pt x="263" y="1176"/>
                </a:moveTo>
                <a:cubicBezTo>
                  <a:pt x="256" y="1176"/>
                  <a:pt x="256" y="1176"/>
                  <a:pt x="256" y="1176"/>
                </a:cubicBezTo>
                <a:cubicBezTo>
                  <a:pt x="256" y="1183"/>
                  <a:pt x="256" y="1183"/>
                  <a:pt x="256" y="1183"/>
                </a:cubicBezTo>
                <a:cubicBezTo>
                  <a:pt x="263" y="1183"/>
                  <a:pt x="263" y="1183"/>
                  <a:pt x="263" y="1183"/>
                </a:cubicBezTo>
                <a:cubicBezTo>
                  <a:pt x="263" y="1176"/>
                  <a:pt x="263" y="1176"/>
                  <a:pt x="263" y="1176"/>
                </a:cubicBezTo>
                <a:moveTo>
                  <a:pt x="278" y="1176"/>
                </a:moveTo>
                <a:cubicBezTo>
                  <a:pt x="271" y="1176"/>
                  <a:pt x="271" y="1176"/>
                  <a:pt x="271" y="1176"/>
                </a:cubicBezTo>
                <a:cubicBezTo>
                  <a:pt x="271" y="1183"/>
                  <a:pt x="271" y="1183"/>
                  <a:pt x="271" y="1183"/>
                </a:cubicBezTo>
                <a:cubicBezTo>
                  <a:pt x="278" y="1183"/>
                  <a:pt x="278" y="1183"/>
                  <a:pt x="278" y="1183"/>
                </a:cubicBezTo>
                <a:cubicBezTo>
                  <a:pt x="278" y="1176"/>
                  <a:pt x="278" y="1176"/>
                  <a:pt x="278" y="1176"/>
                </a:cubicBezTo>
                <a:moveTo>
                  <a:pt x="293" y="1176"/>
                </a:moveTo>
                <a:cubicBezTo>
                  <a:pt x="286" y="1176"/>
                  <a:pt x="286" y="1176"/>
                  <a:pt x="286" y="1176"/>
                </a:cubicBezTo>
                <a:cubicBezTo>
                  <a:pt x="286" y="1183"/>
                  <a:pt x="286" y="1183"/>
                  <a:pt x="286" y="1183"/>
                </a:cubicBezTo>
                <a:cubicBezTo>
                  <a:pt x="293" y="1183"/>
                  <a:pt x="293" y="1183"/>
                  <a:pt x="293" y="1183"/>
                </a:cubicBezTo>
                <a:cubicBezTo>
                  <a:pt x="293" y="1176"/>
                  <a:pt x="293" y="1176"/>
                  <a:pt x="293" y="1176"/>
                </a:cubicBezTo>
                <a:moveTo>
                  <a:pt x="308" y="1176"/>
                </a:moveTo>
                <a:cubicBezTo>
                  <a:pt x="301" y="1176"/>
                  <a:pt x="301" y="1176"/>
                  <a:pt x="301" y="1176"/>
                </a:cubicBezTo>
                <a:cubicBezTo>
                  <a:pt x="301" y="1183"/>
                  <a:pt x="301" y="1183"/>
                  <a:pt x="301" y="1183"/>
                </a:cubicBezTo>
                <a:cubicBezTo>
                  <a:pt x="308" y="1183"/>
                  <a:pt x="308" y="1183"/>
                  <a:pt x="308" y="1183"/>
                </a:cubicBezTo>
                <a:cubicBezTo>
                  <a:pt x="308" y="1176"/>
                  <a:pt x="308" y="1176"/>
                  <a:pt x="308" y="1176"/>
                </a:cubicBezTo>
                <a:moveTo>
                  <a:pt x="322" y="1176"/>
                </a:moveTo>
                <a:cubicBezTo>
                  <a:pt x="315" y="1176"/>
                  <a:pt x="315" y="1176"/>
                  <a:pt x="315" y="1176"/>
                </a:cubicBezTo>
                <a:cubicBezTo>
                  <a:pt x="315" y="1183"/>
                  <a:pt x="315" y="1183"/>
                  <a:pt x="315" y="1183"/>
                </a:cubicBezTo>
                <a:cubicBezTo>
                  <a:pt x="322" y="1183"/>
                  <a:pt x="322" y="1183"/>
                  <a:pt x="322" y="1183"/>
                </a:cubicBezTo>
                <a:cubicBezTo>
                  <a:pt x="322" y="1176"/>
                  <a:pt x="322" y="1176"/>
                  <a:pt x="322" y="1176"/>
                </a:cubicBezTo>
                <a:moveTo>
                  <a:pt x="337" y="1176"/>
                </a:moveTo>
                <a:cubicBezTo>
                  <a:pt x="330" y="1176"/>
                  <a:pt x="330" y="1176"/>
                  <a:pt x="330" y="1176"/>
                </a:cubicBezTo>
                <a:cubicBezTo>
                  <a:pt x="330" y="1183"/>
                  <a:pt x="330" y="1183"/>
                  <a:pt x="330" y="1183"/>
                </a:cubicBezTo>
                <a:cubicBezTo>
                  <a:pt x="337" y="1183"/>
                  <a:pt x="337" y="1183"/>
                  <a:pt x="337" y="1183"/>
                </a:cubicBezTo>
                <a:cubicBezTo>
                  <a:pt x="337" y="1176"/>
                  <a:pt x="337" y="1176"/>
                  <a:pt x="337" y="1176"/>
                </a:cubicBezTo>
                <a:moveTo>
                  <a:pt x="352" y="1176"/>
                </a:moveTo>
                <a:cubicBezTo>
                  <a:pt x="345" y="1176"/>
                  <a:pt x="345" y="1176"/>
                  <a:pt x="345" y="1176"/>
                </a:cubicBezTo>
                <a:cubicBezTo>
                  <a:pt x="345" y="1183"/>
                  <a:pt x="345" y="1183"/>
                  <a:pt x="345" y="1183"/>
                </a:cubicBezTo>
                <a:cubicBezTo>
                  <a:pt x="352" y="1183"/>
                  <a:pt x="352" y="1183"/>
                  <a:pt x="352" y="1183"/>
                </a:cubicBezTo>
                <a:cubicBezTo>
                  <a:pt x="352" y="1176"/>
                  <a:pt x="352" y="1176"/>
                  <a:pt x="352" y="1176"/>
                </a:cubicBezTo>
                <a:moveTo>
                  <a:pt x="367" y="1176"/>
                </a:moveTo>
                <a:cubicBezTo>
                  <a:pt x="360" y="1176"/>
                  <a:pt x="360" y="1176"/>
                  <a:pt x="360" y="1176"/>
                </a:cubicBezTo>
                <a:cubicBezTo>
                  <a:pt x="360" y="1183"/>
                  <a:pt x="360" y="1183"/>
                  <a:pt x="360" y="1183"/>
                </a:cubicBezTo>
                <a:cubicBezTo>
                  <a:pt x="367" y="1183"/>
                  <a:pt x="367" y="1183"/>
                  <a:pt x="367" y="1183"/>
                </a:cubicBezTo>
                <a:cubicBezTo>
                  <a:pt x="367" y="1176"/>
                  <a:pt x="367" y="1176"/>
                  <a:pt x="367" y="1176"/>
                </a:cubicBezTo>
                <a:moveTo>
                  <a:pt x="381" y="1176"/>
                </a:moveTo>
                <a:cubicBezTo>
                  <a:pt x="374" y="1176"/>
                  <a:pt x="374" y="1176"/>
                  <a:pt x="374" y="1176"/>
                </a:cubicBezTo>
                <a:cubicBezTo>
                  <a:pt x="374" y="1183"/>
                  <a:pt x="374" y="1183"/>
                  <a:pt x="374" y="1183"/>
                </a:cubicBezTo>
                <a:cubicBezTo>
                  <a:pt x="381" y="1183"/>
                  <a:pt x="381" y="1183"/>
                  <a:pt x="381" y="1183"/>
                </a:cubicBezTo>
                <a:cubicBezTo>
                  <a:pt x="381" y="1176"/>
                  <a:pt x="381" y="1176"/>
                  <a:pt x="381" y="1176"/>
                </a:cubicBezTo>
                <a:moveTo>
                  <a:pt x="396" y="1176"/>
                </a:moveTo>
                <a:cubicBezTo>
                  <a:pt x="389" y="1176"/>
                  <a:pt x="389" y="1176"/>
                  <a:pt x="389" y="1176"/>
                </a:cubicBezTo>
                <a:cubicBezTo>
                  <a:pt x="389" y="1183"/>
                  <a:pt x="389" y="1183"/>
                  <a:pt x="389" y="1183"/>
                </a:cubicBezTo>
                <a:cubicBezTo>
                  <a:pt x="396" y="1183"/>
                  <a:pt x="396" y="1183"/>
                  <a:pt x="396" y="1183"/>
                </a:cubicBezTo>
                <a:cubicBezTo>
                  <a:pt x="396" y="1176"/>
                  <a:pt x="396" y="1176"/>
                  <a:pt x="396" y="1176"/>
                </a:cubicBezTo>
                <a:moveTo>
                  <a:pt x="411" y="1176"/>
                </a:moveTo>
                <a:cubicBezTo>
                  <a:pt x="404" y="1176"/>
                  <a:pt x="404" y="1176"/>
                  <a:pt x="404" y="1176"/>
                </a:cubicBezTo>
                <a:cubicBezTo>
                  <a:pt x="404" y="1183"/>
                  <a:pt x="404" y="1183"/>
                  <a:pt x="404" y="1183"/>
                </a:cubicBezTo>
                <a:cubicBezTo>
                  <a:pt x="411" y="1183"/>
                  <a:pt x="411" y="1183"/>
                  <a:pt x="411" y="1183"/>
                </a:cubicBezTo>
                <a:cubicBezTo>
                  <a:pt x="411" y="1176"/>
                  <a:pt x="411" y="1176"/>
                  <a:pt x="411" y="1176"/>
                </a:cubicBezTo>
                <a:moveTo>
                  <a:pt x="426" y="1176"/>
                </a:moveTo>
                <a:cubicBezTo>
                  <a:pt x="419" y="1176"/>
                  <a:pt x="419" y="1176"/>
                  <a:pt x="419" y="1176"/>
                </a:cubicBezTo>
                <a:cubicBezTo>
                  <a:pt x="419" y="1183"/>
                  <a:pt x="419" y="1183"/>
                  <a:pt x="419" y="1183"/>
                </a:cubicBezTo>
                <a:cubicBezTo>
                  <a:pt x="426" y="1183"/>
                  <a:pt x="426" y="1183"/>
                  <a:pt x="426" y="1183"/>
                </a:cubicBezTo>
                <a:cubicBezTo>
                  <a:pt x="426" y="1176"/>
                  <a:pt x="426" y="1176"/>
                  <a:pt x="426" y="1176"/>
                </a:cubicBezTo>
                <a:moveTo>
                  <a:pt x="440" y="1176"/>
                </a:moveTo>
                <a:cubicBezTo>
                  <a:pt x="433" y="1176"/>
                  <a:pt x="433" y="1176"/>
                  <a:pt x="433" y="1176"/>
                </a:cubicBezTo>
                <a:cubicBezTo>
                  <a:pt x="433" y="1183"/>
                  <a:pt x="433" y="1183"/>
                  <a:pt x="433" y="1183"/>
                </a:cubicBezTo>
                <a:cubicBezTo>
                  <a:pt x="440" y="1183"/>
                  <a:pt x="440" y="1183"/>
                  <a:pt x="440" y="1183"/>
                </a:cubicBezTo>
                <a:cubicBezTo>
                  <a:pt x="440" y="1176"/>
                  <a:pt x="440" y="1176"/>
                  <a:pt x="440" y="1176"/>
                </a:cubicBezTo>
                <a:moveTo>
                  <a:pt x="455" y="1176"/>
                </a:moveTo>
                <a:cubicBezTo>
                  <a:pt x="448" y="1176"/>
                  <a:pt x="448" y="1176"/>
                  <a:pt x="448" y="1176"/>
                </a:cubicBezTo>
                <a:cubicBezTo>
                  <a:pt x="448" y="1183"/>
                  <a:pt x="448" y="1183"/>
                  <a:pt x="448" y="1183"/>
                </a:cubicBezTo>
                <a:cubicBezTo>
                  <a:pt x="455" y="1183"/>
                  <a:pt x="455" y="1183"/>
                  <a:pt x="455" y="1183"/>
                </a:cubicBezTo>
                <a:cubicBezTo>
                  <a:pt x="455" y="1176"/>
                  <a:pt x="455" y="1176"/>
                  <a:pt x="455" y="1176"/>
                </a:cubicBezTo>
                <a:moveTo>
                  <a:pt x="470" y="1176"/>
                </a:moveTo>
                <a:cubicBezTo>
                  <a:pt x="463" y="1176"/>
                  <a:pt x="463" y="1176"/>
                  <a:pt x="463" y="1176"/>
                </a:cubicBezTo>
                <a:cubicBezTo>
                  <a:pt x="463" y="1183"/>
                  <a:pt x="463" y="1183"/>
                  <a:pt x="463" y="1183"/>
                </a:cubicBezTo>
                <a:cubicBezTo>
                  <a:pt x="470" y="1183"/>
                  <a:pt x="470" y="1183"/>
                  <a:pt x="470" y="1183"/>
                </a:cubicBezTo>
                <a:cubicBezTo>
                  <a:pt x="470" y="1176"/>
                  <a:pt x="470" y="1176"/>
                  <a:pt x="470" y="1176"/>
                </a:cubicBezTo>
                <a:moveTo>
                  <a:pt x="485" y="1176"/>
                </a:moveTo>
                <a:cubicBezTo>
                  <a:pt x="478" y="1176"/>
                  <a:pt x="478" y="1176"/>
                  <a:pt x="478" y="1176"/>
                </a:cubicBezTo>
                <a:cubicBezTo>
                  <a:pt x="478" y="1183"/>
                  <a:pt x="478" y="1183"/>
                  <a:pt x="478" y="1183"/>
                </a:cubicBezTo>
                <a:cubicBezTo>
                  <a:pt x="485" y="1183"/>
                  <a:pt x="485" y="1183"/>
                  <a:pt x="485" y="1183"/>
                </a:cubicBezTo>
                <a:cubicBezTo>
                  <a:pt x="485" y="1176"/>
                  <a:pt x="485" y="1176"/>
                  <a:pt x="485" y="1176"/>
                </a:cubicBezTo>
                <a:moveTo>
                  <a:pt x="499" y="1176"/>
                </a:moveTo>
                <a:cubicBezTo>
                  <a:pt x="492" y="1176"/>
                  <a:pt x="492" y="1176"/>
                  <a:pt x="492" y="1176"/>
                </a:cubicBezTo>
                <a:cubicBezTo>
                  <a:pt x="492" y="1183"/>
                  <a:pt x="492" y="1183"/>
                  <a:pt x="492" y="1183"/>
                </a:cubicBezTo>
                <a:cubicBezTo>
                  <a:pt x="499" y="1183"/>
                  <a:pt x="499" y="1183"/>
                  <a:pt x="499" y="1183"/>
                </a:cubicBezTo>
                <a:cubicBezTo>
                  <a:pt x="499" y="1176"/>
                  <a:pt x="499" y="1176"/>
                  <a:pt x="499" y="1176"/>
                </a:cubicBezTo>
                <a:moveTo>
                  <a:pt x="514" y="1176"/>
                </a:moveTo>
                <a:cubicBezTo>
                  <a:pt x="507" y="1176"/>
                  <a:pt x="507" y="1176"/>
                  <a:pt x="507" y="1176"/>
                </a:cubicBezTo>
                <a:cubicBezTo>
                  <a:pt x="507" y="1183"/>
                  <a:pt x="507" y="1183"/>
                  <a:pt x="507" y="1183"/>
                </a:cubicBezTo>
                <a:cubicBezTo>
                  <a:pt x="514" y="1183"/>
                  <a:pt x="514" y="1183"/>
                  <a:pt x="514" y="1183"/>
                </a:cubicBezTo>
                <a:cubicBezTo>
                  <a:pt x="514" y="1176"/>
                  <a:pt x="514" y="1176"/>
                  <a:pt x="514" y="1176"/>
                </a:cubicBezTo>
                <a:moveTo>
                  <a:pt x="529" y="1176"/>
                </a:moveTo>
                <a:cubicBezTo>
                  <a:pt x="522" y="1176"/>
                  <a:pt x="522" y="1176"/>
                  <a:pt x="522" y="1176"/>
                </a:cubicBezTo>
                <a:cubicBezTo>
                  <a:pt x="522" y="1183"/>
                  <a:pt x="522" y="1183"/>
                  <a:pt x="522" y="1183"/>
                </a:cubicBezTo>
                <a:cubicBezTo>
                  <a:pt x="529" y="1183"/>
                  <a:pt x="529" y="1183"/>
                  <a:pt x="529" y="1183"/>
                </a:cubicBezTo>
                <a:cubicBezTo>
                  <a:pt x="529" y="1176"/>
                  <a:pt x="529" y="1176"/>
                  <a:pt x="529" y="1176"/>
                </a:cubicBezTo>
                <a:moveTo>
                  <a:pt x="544" y="1176"/>
                </a:moveTo>
                <a:cubicBezTo>
                  <a:pt x="537" y="1176"/>
                  <a:pt x="537" y="1176"/>
                  <a:pt x="537" y="1176"/>
                </a:cubicBezTo>
                <a:cubicBezTo>
                  <a:pt x="537" y="1183"/>
                  <a:pt x="537" y="1183"/>
                  <a:pt x="537" y="1183"/>
                </a:cubicBezTo>
                <a:cubicBezTo>
                  <a:pt x="544" y="1183"/>
                  <a:pt x="544" y="1183"/>
                  <a:pt x="544" y="1183"/>
                </a:cubicBezTo>
                <a:cubicBezTo>
                  <a:pt x="544" y="1176"/>
                  <a:pt x="544" y="1176"/>
                  <a:pt x="544" y="1176"/>
                </a:cubicBezTo>
                <a:moveTo>
                  <a:pt x="558" y="1176"/>
                </a:moveTo>
                <a:cubicBezTo>
                  <a:pt x="551" y="1176"/>
                  <a:pt x="551" y="1176"/>
                  <a:pt x="551" y="1176"/>
                </a:cubicBezTo>
                <a:cubicBezTo>
                  <a:pt x="551" y="1183"/>
                  <a:pt x="551" y="1183"/>
                  <a:pt x="551" y="1183"/>
                </a:cubicBezTo>
                <a:cubicBezTo>
                  <a:pt x="558" y="1183"/>
                  <a:pt x="558" y="1183"/>
                  <a:pt x="558" y="1183"/>
                </a:cubicBezTo>
                <a:cubicBezTo>
                  <a:pt x="558" y="1176"/>
                  <a:pt x="558" y="1176"/>
                  <a:pt x="558" y="1176"/>
                </a:cubicBezTo>
                <a:moveTo>
                  <a:pt x="204" y="1161"/>
                </a:moveTo>
                <a:cubicBezTo>
                  <a:pt x="197" y="1161"/>
                  <a:pt x="197" y="1161"/>
                  <a:pt x="197" y="1161"/>
                </a:cubicBezTo>
                <a:cubicBezTo>
                  <a:pt x="197" y="1168"/>
                  <a:pt x="197" y="1168"/>
                  <a:pt x="197" y="1168"/>
                </a:cubicBezTo>
                <a:cubicBezTo>
                  <a:pt x="204" y="1168"/>
                  <a:pt x="204" y="1168"/>
                  <a:pt x="204" y="1168"/>
                </a:cubicBezTo>
                <a:cubicBezTo>
                  <a:pt x="204" y="1161"/>
                  <a:pt x="204" y="1161"/>
                  <a:pt x="204" y="1161"/>
                </a:cubicBezTo>
                <a:moveTo>
                  <a:pt x="219" y="1161"/>
                </a:moveTo>
                <a:cubicBezTo>
                  <a:pt x="212" y="1161"/>
                  <a:pt x="212" y="1161"/>
                  <a:pt x="212" y="1161"/>
                </a:cubicBezTo>
                <a:cubicBezTo>
                  <a:pt x="212" y="1168"/>
                  <a:pt x="212" y="1168"/>
                  <a:pt x="212" y="1168"/>
                </a:cubicBezTo>
                <a:cubicBezTo>
                  <a:pt x="219" y="1168"/>
                  <a:pt x="219" y="1168"/>
                  <a:pt x="219" y="1168"/>
                </a:cubicBezTo>
                <a:cubicBezTo>
                  <a:pt x="219" y="1161"/>
                  <a:pt x="219" y="1161"/>
                  <a:pt x="219" y="1161"/>
                </a:cubicBezTo>
                <a:moveTo>
                  <a:pt x="234" y="1161"/>
                </a:moveTo>
                <a:cubicBezTo>
                  <a:pt x="227" y="1161"/>
                  <a:pt x="227" y="1161"/>
                  <a:pt x="227" y="1161"/>
                </a:cubicBezTo>
                <a:cubicBezTo>
                  <a:pt x="227" y="1168"/>
                  <a:pt x="227" y="1168"/>
                  <a:pt x="227" y="1168"/>
                </a:cubicBezTo>
                <a:cubicBezTo>
                  <a:pt x="234" y="1168"/>
                  <a:pt x="234" y="1168"/>
                  <a:pt x="234" y="1168"/>
                </a:cubicBezTo>
                <a:cubicBezTo>
                  <a:pt x="234" y="1161"/>
                  <a:pt x="234" y="1161"/>
                  <a:pt x="234" y="1161"/>
                </a:cubicBezTo>
                <a:moveTo>
                  <a:pt x="249" y="1161"/>
                </a:moveTo>
                <a:cubicBezTo>
                  <a:pt x="242" y="1161"/>
                  <a:pt x="242" y="1161"/>
                  <a:pt x="242" y="1161"/>
                </a:cubicBezTo>
                <a:cubicBezTo>
                  <a:pt x="242" y="1168"/>
                  <a:pt x="242" y="1168"/>
                  <a:pt x="242" y="1168"/>
                </a:cubicBezTo>
                <a:cubicBezTo>
                  <a:pt x="249" y="1168"/>
                  <a:pt x="249" y="1168"/>
                  <a:pt x="249" y="1168"/>
                </a:cubicBezTo>
                <a:cubicBezTo>
                  <a:pt x="249" y="1161"/>
                  <a:pt x="249" y="1161"/>
                  <a:pt x="249" y="1161"/>
                </a:cubicBezTo>
                <a:moveTo>
                  <a:pt x="263" y="1161"/>
                </a:moveTo>
                <a:cubicBezTo>
                  <a:pt x="256" y="1161"/>
                  <a:pt x="256" y="1161"/>
                  <a:pt x="256" y="1161"/>
                </a:cubicBezTo>
                <a:cubicBezTo>
                  <a:pt x="256" y="1168"/>
                  <a:pt x="256" y="1168"/>
                  <a:pt x="256" y="1168"/>
                </a:cubicBezTo>
                <a:cubicBezTo>
                  <a:pt x="263" y="1168"/>
                  <a:pt x="263" y="1168"/>
                  <a:pt x="263" y="1168"/>
                </a:cubicBezTo>
                <a:cubicBezTo>
                  <a:pt x="263" y="1161"/>
                  <a:pt x="263" y="1161"/>
                  <a:pt x="263" y="1161"/>
                </a:cubicBezTo>
                <a:moveTo>
                  <a:pt x="278" y="1161"/>
                </a:moveTo>
                <a:cubicBezTo>
                  <a:pt x="271" y="1161"/>
                  <a:pt x="271" y="1161"/>
                  <a:pt x="271" y="1161"/>
                </a:cubicBezTo>
                <a:cubicBezTo>
                  <a:pt x="271" y="1168"/>
                  <a:pt x="271" y="1168"/>
                  <a:pt x="271" y="1168"/>
                </a:cubicBezTo>
                <a:cubicBezTo>
                  <a:pt x="278" y="1168"/>
                  <a:pt x="278" y="1168"/>
                  <a:pt x="278" y="1168"/>
                </a:cubicBezTo>
                <a:cubicBezTo>
                  <a:pt x="278" y="1161"/>
                  <a:pt x="278" y="1161"/>
                  <a:pt x="278" y="1161"/>
                </a:cubicBezTo>
                <a:moveTo>
                  <a:pt x="293" y="1161"/>
                </a:moveTo>
                <a:cubicBezTo>
                  <a:pt x="286" y="1161"/>
                  <a:pt x="286" y="1161"/>
                  <a:pt x="286" y="1161"/>
                </a:cubicBezTo>
                <a:cubicBezTo>
                  <a:pt x="286" y="1168"/>
                  <a:pt x="286" y="1168"/>
                  <a:pt x="286" y="1168"/>
                </a:cubicBezTo>
                <a:cubicBezTo>
                  <a:pt x="293" y="1168"/>
                  <a:pt x="293" y="1168"/>
                  <a:pt x="293" y="1168"/>
                </a:cubicBezTo>
                <a:cubicBezTo>
                  <a:pt x="293" y="1161"/>
                  <a:pt x="293" y="1161"/>
                  <a:pt x="293" y="1161"/>
                </a:cubicBezTo>
                <a:moveTo>
                  <a:pt x="308" y="1161"/>
                </a:moveTo>
                <a:cubicBezTo>
                  <a:pt x="301" y="1161"/>
                  <a:pt x="301" y="1161"/>
                  <a:pt x="301" y="1161"/>
                </a:cubicBezTo>
                <a:cubicBezTo>
                  <a:pt x="301" y="1168"/>
                  <a:pt x="301" y="1168"/>
                  <a:pt x="301" y="1168"/>
                </a:cubicBezTo>
                <a:cubicBezTo>
                  <a:pt x="308" y="1168"/>
                  <a:pt x="308" y="1168"/>
                  <a:pt x="308" y="1168"/>
                </a:cubicBezTo>
                <a:cubicBezTo>
                  <a:pt x="308" y="1161"/>
                  <a:pt x="308" y="1161"/>
                  <a:pt x="308" y="1161"/>
                </a:cubicBezTo>
                <a:moveTo>
                  <a:pt x="322" y="1161"/>
                </a:moveTo>
                <a:cubicBezTo>
                  <a:pt x="315" y="1161"/>
                  <a:pt x="315" y="1161"/>
                  <a:pt x="315" y="1161"/>
                </a:cubicBezTo>
                <a:cubicBezTo>
                  <a:pt x="315" y="1168"/>
                  <a:pt x="315" y="1168"/>
                  <a:pt x="315" y="1168"/>
                </a:cubicBezTo>
                <a:cubicBezTo>
                  <a:pt x="322" y="1168"/>
                  <a:pt x="322" y="1168"/>
                  <a:pt x="322" y="1168"/>
                </a:cubicBezTo>
                <a:cubicBezTo>
                  <a:pt x="322" y="1161"/>
                  <a:pt x="322" y="1161"/>
                  <a:pt x="322" y="1161"/>
                </a:cubicBezTo>
                <a:moveTo>
                  <a:pt x="337" y="1161"/>
                </a:moveTo>
                <a:cubicBezTo>
                  <a:pt x="330" y="1161"/>
                  <a:pt x="330" y="1161"/>
                  <a:pt x="330" y="1161"/>
                </a:cubicBezTo>
                <a:cubicBezTo>
                  <a:pt x="330" y="1168"/>
                  <a:pt x="330" y="1168"/>
                  <a:pt x="330" y="1168"/>
                </a:cubicBezTo>
                <a:cubicBezTo>
                  <a:pt x="337" y="1168"/>
                  <a:pt x="337" y="1168"/>
                  <a:pt x="337" y="1168"/>
                </a:cubicBezTo>
                <a:cubicBezTo>
                  <a:pt x="337" y="1161"/>
                  <a:pt x="337" y="1161"/>
                  <a:pt x="337" y="1161"/>
                </a:cubicBezTo>
                <a:moveTo>
                  <a:pt x="352" y="1161"/>
                </a:moveTo>
                <a:cubicBezTo>
                  <a:pt x="345" y="1161"/>
                  <a:pt x="345" y="1161"/>
                  <a:pt x="345" y="1161"/>
                </a:cubicBezTo>
                <a:cubicBezTo>
                  <a:pt x="345" y="1168"/>
                  <a:pt x="345" y="1168"/>
                  <a:pt x="345" y="1168"/>
                </a:cubicBezTo>
                <a:cubicBezTo>
                  <a:pt x="352" y="1168"/>
                  <a:pt x="352" y="1168"/>
                  <a:pt x="352" y="1168"/>
                </a:cubicBezTo>
                <a:cubicBezTo>
                  <a:pt x="352" y="1161"/>
                  <a:pt x="352" y="1161"/>
                  <a:pt x="352" y="1161"/>
                </a:cubicBezTo>
                <a:moveTo>
                  <a:pt x="367" y="1161"/>
                </a:moveTo>
                <a:cubicBezTo>
                  <a:pt x="360" y="1161"/>
                  <a:pt x="360" y="1161"/>
                  <a:pt x="360" y="1161"/>
                </a:cubicBezTo>
                <a:cubicBezTo>
                  <a:pt x="360" y="1168"/>
                  <a:pt x="360" y="1168"/>
                  <a:pt x="360" y="1168"/>
                </a:cubicBezTo>
                <a:cubicBezTo>
                  <a:pt x="367" y="1168"/>
                  <a:pt x="367" y="1168"/>
                  <a:pt x="367" y="1168"/>
                </a:cubicBezTo>
                <a:cubicBezTo>
                  <a:pt x="367" y="1161"/>
                  <a:pt x="367" y="1161"/>
                  <a:pt x="367" y="1161"/>
                </a:cubicBezTo>
                <a:moveTo>
                  <a:pt x="381" y="1161"/>
                </a:moveTo>
                <a:cubicBezTo>
                  <a:pt x="374" y="1161"/>
                  <a:pt x="374" y="1161"/>
                  <a:pt x="374" y="1161"/>
                </a:cubicBezTo>
                <a:cubicBezTo>
                  <a:pt x="374" y="1168"/>
                  <a:pt x="374" y="1168"/>
                  <a:pt x="374" y="1168"/>
                </a:cubicBezTo>
                <a:cubicBezTo>
                  <a:pt x="381" y="1168"/>
                  <a:pt x="381" y="1168"/>
                  <a:pt x="381" y="1168"/>
                </a:cubicBezTo>
                <a:cubicBezTo>
                  <a:pt x="381" y="1161"/>
                  <a:pt x="381" y="1161"/>
                  <a:pt x="381" y="1161"/>
                </a:cubicBezTo>
                <a:moveTo>
                  <a:pt x="396" y="1161"/>
                </a:moveTo>
                <a:cubicBezTo>
                  <a:pt x="389" y="1161"/>
                  <a:pt x="389" y="1161"/>
                  <a:pt x="389" y="1161"/>
                </a:cubicBezTo>
                <a:cubicBezTo>
                  <a:pt x="389" y="1168"/>
                  <a:pt x="389" y="1168"/>
                  <a:pt x="389" y="1168"/>
                </a:cubicBezTo>
                <a:cubicBezTo>
                  <a:pt x="396" y="1168"/>
                  <a:pt x="396" y="1168"/>
                  <a:pt x="396" y="1168"/>
                </a:cubicBezTo>
                <a:cubicBezTo>
                  <a:pt x="396" y="1161"/>
                  <a:pt x="396" y="1161"/>
                  <a:pt x="396" y="1161"/>
                </a:cubicBezTo>
                <a:moveTo>
                  <a:pt x="411" y="1161"/>
                </a:moveTo>
                <a:cubicBezTo>
                  <a:pt x="404" y="1161"/>
                  <a:pt x="404" y="1161"/>
                  <a:pt x="404" y="1161"/>
                </a:cubicBezTo>
                <a:cubicBezTo>
                  <a:pt x="404" y="1168"/>
                  <a:pt x="404" y="1168"/>
                  <a:pt x="404" y="1168"/>
                </a:cubicBezTo>
                <a:cubicBezTo>
                  <a:pt x="411" y="1168"/>
                  <a:pt x="411" y="1168"/>
                  <a:pt x="411" y="1168"/>
                </a:cubicBezTo>
                <a:cubicBezTo>
                  <a:pt x="411" y="1161"/>
                  <a:pt x="411" y="1161"/>
                  <a:pt x="411" y="1161"/>
                </a:cubicBezTo>
                <a:moveTo>
                  <a:pt x="426" y="1161"/>
                </a:moveTo>
                <a:cubicBezTo>
                  <a:pt x="419" y="1161"/>
                  <a:pt x="419" y="1161"/>
                  <a:pt x="419" y="1161"/>
                </a:cubicBezTo>
                <a:cubicBezTo>
                  <a:pt x="419" y="1168"/>
                  <a:pt x="419" y="1168"/>
                  <a:pt x="419" y="1168"/>
                </a:cubicBezTo>
                <a:cubicBezTo>
                  <a:pt x="426" y="1168"/>
                  <a:pt x="426" y="1168"/>
                  <a:pt x="426" y="1168"/>
                </a:cubicBezTo>
                <a:cubicBezTo>
                  <a:pt x="426" y="1161"/>
                  <a:pt x="426" y="1161"/>
                  <a:pt x="426" y="1161"/>
                </a:cubicBezTo>
                <a:moveTo>
                  <a:pt x="440" y="1161"/>
                </a:moveTo>
                <a:cubicBezTo>
                  <a:pt x="433" y="1161"/>
                  <a:pt x="433" y="1161"/>
                  <a:pt x="433" y="1161"/>
                </a:cubicBezTo>
                <a:cubicBezTo>
                  <a:pt x="433" y="1168"/>
                  <a:pt x="433" y="1168"/>
                  <a:pt x="433" y="1168"/>
                </a:cubicBezTo>
                <a:cubicBezTo>
                  <a:pt x="440" y="1168"/>
                  <a:pt x="440" y="1168"/>
                  <a:pt x="440" y="1168"/>
                </a:cubicBezTo>
                <a:cubicBezTo>
                  <a:pt x="440" y="1161"/>
                  <a:pt x="440" y="1161"/>
                  <a:pt x="440" y="1161"/>
                </a:cubicBezTo>
                <a:moveTo>
                  <a:pt x="455" y="1161"/>
                </a:moveTo>
                <a:cubicBezTo>
                  <a:pt x="448" y="1161"/>
                  <a:pt x="448" y="1161"/>
                  <a:pt x="448" y="1161"/>
                </a:cubicBezTo>
                <a:cubicBezTo>
                  <a:pt x="448" y="1168"/>
                  <a:pt x="448" y="1168"/>
                  <a:pt x="448" y="1168"/>
                </a:cubicBezTo>
                <a:cubicBezTo>
                  <a:pt x="455" y="1168"/>
                  <a:pt x="455" y="1168"/>
                  <a:pt x="455" y="1168"/>
                </a:cubicBezTo>
                <a:cubicBezTo>
                  <a:pt x="455" y="1161"/>
                  <a:pt x="455" y="1161"/>
                  <a:pt x="455" y="1161"/>
                </a:cubicBezTo>
                <a:moveTo>
                  <a:pt x="470" y="1161"/>
                </a:moveTo>
                <a:cubicBezTo>
                  <a:pt x="463" y="1161"/>
                  <a:pt x="463" y="1161"/>
                  <a:pt x="463" y="1161"/>
                </a:cubicBezTo>
                <a:cubicBezTo>
                  <a:pt x="463" y="1168"/>
                  <a:pt x="463" y="1168"/>
                  <a:pt x="463" y="1168"/>
                </a:cubicBezTo>
                <a:cubicBezTo>
                  <a:pt x="470" y="1168"/>
                  <a:pt x="470" y="1168"/>
                  <a:pt x="470" y="1168"/>
                </a:cubicBezTo>
                <a:cubicBezTo>
                  <a:pt x="470" y="1161"/>
                  <a:pt x="470" y="1161"/>
                  <a:pt x="470" y="1161"/>
                </a:cubicBezTo>
                <a:moveTo>
                  <a:pt x="485" y="1161"/>
                </a:moveTo>
                <a:cubicBezTo>
                  <a:pt x="478" y="1161"/>
                  <a:pt x="478" y="1161"/>
                  <a:pt x="478" y="1161"/>
                </a:cubicBezTo>
                <a:cubicBezTo>
                  <a:pt x="478" y="1168"/>
                  <a:pt x="478" y="1168"/>
                  <a:pt x="478" y="1168"/>
                </a:cubicBezTo>
                <a:cubicBezTo>
                  <a:pt x="485" y="1168"/>
                  <a:pt x="485" y="1168"/>
                  <a:pt x="485" y="1168"/>
                </a:cubicBezTo>
                <a:cubicBezTo>
                  <a:pt x="485" y="1161"/>
                  <a:pt x="485" y="1161"/>
                  <a:pt x="485" y="1161"/>
                </a:cubicBezTo>
                <a:moveTo>
                  <a:pt x="499" y="1161"/>
                </a:moveTo>
                <a:cubicBezTo>
                  <a:pt x="492" y="1161"/>
                  <a:pt x="492" y="1161"/>
                  <a:pt x="492" y="1161"/>
                </a:cubicBezTo>
                <a:cubicBezTo>
                  <a:pt x="492" y="1168"/>
                  <a:pt x="492" y="1168"/>
                  <a:pt x="492" y="1168"/>
                </a:cubicBezTo>
                <a:cubicBezTo>
                  <a:pt x="499" y="1168"/>
                  <a:pt x="499" y="1168"/>
                  <a:pt x="499" y="1168"/>
                </a:cubicBezTo>
                <a:cubicBezTo>
                  <a:pt x="499" y="1161"/>
                  <a:pt x="499" y="1161"/>
                  <a:pt x="499" y="1161"/>
                </a:cubicBezTo>
                <a:moveTo>
                  <a:pt x="514" y="1161"/>
                </a:moveTo>
                <a:cubicBezTo>
                  <a:pt x="507" y="1161"/>
                  <a:pt x="507" y="1161"/>
                  <a:pt x="507" y="1161"/>
                </a:cubicBezTo>
                <a:cubicBezTo>
                  <a:pt x="507" y="1168"/>
                  <a:pt x="507" y="1168"/>
                  <a:pt x="507" y="1168"/>
                </a:cubicBezTo>
                <a:cubicBezTo>
                  <a:pt x="514" y="1168"/>
                  <a:pt x="514" y="1168"/>
                  <a:pt x="514" y="1168"/>
                </a:cubicBezTo>
                <a:cubicBezTo>
                  <a:pt x="514" y="1161"/>
                  <a:pt x="514" y="1161"/>
                  <a:pt x="514" y="1161"/>
                </a:cubicBezTo>
                <a:moveTo>
                  <a:pt x="529" y="1161"/>
                </a:moveTo>
                <a:cubicBezTo>
                  <a:pt x="522" y="1161"/>
                  <a:pt x="522" y="1161"/>
                  <a:pt x="522" y="1161"/>
                </a:cubicBezTo>
                <a:cubicBezTo>
                  <a:pt x="522" y="1168"/>
                  <a:pt x="522" y="1168"/>
                  <a:pt x="522" y="1168"/>
                </a:cubicBezTo>
                <a:cubicBezTo>
                  <a:pt x="529" y="1168"/>
                  <a:pt x="529" y="1168"/>
                  <a:pt x="529" y="1168"/>
                </a:cubicBezTo>
                <a:cubicBezTo>
                  <a:pt x="529" y="1161"/>
                  <a:pt x="529" y="1161"/>
                  <a:pt x="529" y="1161"/>
                </a:cubicBezTo>
                <a:moveTo>
                  <a:pt x="544" y="1161"/>
                </a:moveTo>
                <a:cubicBezTo>
                  <a:pt x="537" y="1161"/>
                  <a:pt x="537" y="1161"/>
                  <a:pt x="537" y="1161"/>
                </a:cubicBezTo>
                <a:cubicBezTo>
                  <a:pt x="537" y="1168"/>
                  <a:pt x="537" y="1168"/>
                  <a:pt x="537" y="1168"/>
                </a:cubicBezTo>
                <a:cubicBezTo>
                  <a:pt x="544" y="1168"/>
                  <a:pt x="544" y="1168"/>
                  <a:pt x="544" y="1168"/>
                </a:cubicBezTo>
                <a:cubicBezTo>
                  <a:pt x="544" y="1161"/>
                  <a:pt x="544" y="1161"/>
                  <a:pt x="544" y="1161"/>
                </a:cubicBezTo>
                <a:moveTo>
                  <a:pt x="204" y="1146"/>
                </a:moveTo>
                <a:cubicBezTo>
                  <a:pt x="197" y="1146"/>
                  <a:pt x="197" y="1146"/>
                  <a:pt x="197" y="1146"/>
                </a:cubicBezTo>
                <a:cubicBezTo>
                  <a:pt x="197" y="1153"/>
                  <a:pt x="197" y="1153"/>
                  <a:pt x="197" y="1153"/>
                </a:cubicBezTo>
                <a:cubicBezTo>
                  <a:pt x="204" y="1153"/>
                  <a:pt x="204" y="1153"/>
                  <a:pt x="204" y="1153"/>
                </a:cubicBezTo>
                <a:cubicBezTo>
                  <a:pt x="204" y="1146"/>
                  <a:pt x="204" y="1146"/>
                  <a:pt x="204" y="1146"/>
                </a:cubicBezTo>
                <a:moveTo>
                  <a:pt x="219" y="1146"/>
                </a:moveTo>
                <a:cubicBezTo>
                  <a:pt x="212" y="1146"/>
                  <a:pt x="212" y="1146"/>
                  <a:pt x="212" y="1146"/>
                </a:cubicBezTo>
                <a:cubicBezTo>
                  <a:pt x="212" y="1153"/>
                  <a:pt x="212" y="1153"/>
                  <a:pt x="212" y="1153"/>
                </a:cubicBezTo>
                <a:cubicBezTo>
                  <a:pt x="219" y="1153"/>
                  <a:pt x="219" y="1153"/>
                  <a:pt x="219" y="1153"/>
                </a:cubicBezTo>
                <a:cubicBezTo>
                  <a:pt x="219" y="1146"/>
                  <a:pt x="219" y="1146"/>
                  <a:pt x="219" y="1146"/>
                </a:cubicBezTo>
                <a:moveTo>
                  <a:pt x="234" y="1146"/>
                </a:moveTo>
                <a:cubicBezTo>
                  <a:pt x="227" y="1146"/>
                  <a:pt x="227" y="1146"/>
                  <a:pt x="227" y="1146"/>
                </a:cubicBezTo>
                <a:cubicBezTo>
                  <a:pt x="227" y="1153"/>
                  <a:pt x="227" y="1153"/>
                  <a:pt x="227" y="1153"/>
                </a:cubicBezTo>
                <a:cubicBezTo>
                  <a:pt x="234" y="1153"/>
                  <a:pt x="234" y="1153"/>
                  <a:pt x="234" y="1153"/>
                </a:cubicBezTo>
                <a:cubicBezTo>
                  <a:pt x="234" y="1146"/>
                  <a:pt x="234" y="1146"/>
                  <a:pt x="234" y="1146"/>
                </a:cubicBezTo>
                <a:moveTo>
                  <a:pt x="249" y="1146"/>
                </a:moveTo>
                <a:cubicBezTo>
                  <a:pt x="242" y="1146"/>
                  <a:pt x="242" y="1146"/>
                  <a:pt x="242" y="1146"/>
                </a:cubicBezTo>
                <a:cubicBezTo>
                  <a:pt x="242" y="1153"/>
                  <a:pt x="242" y="1153"/>
                  <a:pt x="242" y="1153"/>
                </a:cubicBezTo>
                <a:cubicBezTo>
                  <a:pt x="249" y="1153"/>
                  <a:pt x="249" y="1153"/>
                  <a:pt x="249" y="1153"/>
                </a:cubicBezTo>
                <a:cubicBezTo>
                  <a:pt x="249" y="1146"/>
                  <a:pt x="249" y="1146"/>
                  <a:pt x="249" y="1146"/>
                </a:cubicBezTo>
                <a:moveTo>
                  <a:pt x="263" y="1146"/>
                </a:moveTo>
                <a:cubicBezTo>
                  <a:pt x="256" y="1146"/>
                  <a:pt x="256" y="1146"/>
                  <a:pt x="256" y="1146"/>
                </a:cubicBezTo>
                <a:cubicBezTo>
                  <a:pt x="256" y="1153"/>
                  <a:pt x="256" y="1153"/>
                  <a:pt x="256" y="1153"/>
                </a:cubicBezTo>
                <a:cubicBezTo>
                  <a:pt x="263" y="1153"/>
                  <a:pt x="263" y="1153"/>
                  <a:pt x="263" y="1153"/>
                </a:cubicBezTo>
                <a:cubicBezTo>
                  <a:pt x="263" y="1146"/>
                  <a:pt x="263" y="1146"/>
                  <a:pt x="263" y="1146"/>
                </a:cubicBezTo>
                <a:moveTo>
                  <a:pt x="278" y="1146"/>
                </a:moveTo>
                <a:cubicBezTo>
                  <a:pt x="271" y="1146"/>
                  <a:pt x="271" y="1146"/>
                  <a:pt x="271" y="1146"/>
                </a:cubicBezTo>
                <a:cubicBezTo>
                  <a:pt x="271" y="1153"/>
                  <a:pt x="271" y="1153"/>
                  <a:pt x="271" y="1153"/>
                </a:cubicBezTo>
                <a:cubicBezTo>
                  <a:pt x="278" y="1153"/>
                  <a:pt x="278" y="1153"/>
                  <a:pt x="278" y="1153"/>
                </a:cubicBezTo>
                <a:cubicBezTo>
                  <a:pt x="278" y="1146"/>
                  <a:pt x="278" y="1146"/>
                  <a:pt x="278" y="1146"/>
                </a:cubicBezTo>
                <a:moveTo>
                  <a:pt x="293" y="1146"/>
                </a:moveTo>
                <a:cubicBezTo>
                  <a:pt x="286" y="1146"/>
                  <a:pt x="286" y="1146"/>
                  <a:pt x="286" y="1146"/>
                </a:cubicBezTo>
                <a:cubicBezTo>
                  <a:pt x="286" y="1153"/>
                  <a:pt x="286" y="1153"/>
                  <a:pt x="286" y="1153"/>
                </a:cubicBezTo>
                <a:cubicBezTo>
                  <a:pt x="293" y="1153"/>
                  <a:pt x="293" y="1153"/>
                  <a:pt x="293" y="1153"/>
                </a:cubicBezTo>
                <a:cubicBezTo>
                  <a:pt x="293" y="1146"/>
                  <a:pt x="293" y="1146"/>
                  <a:pt x="293" y="1146"/>
                </a:cubicBezTo>
                <a:moveTo>
                  <a:pt x="308" y="1146"/>
                </a:moveTo>
                <a:cubicBezTo>
                  <a:pt x="301" y="1146"/>
                  <a:pt x="301" y="1146"/>
                  <a:pt x="301" y="1146"/>
                </a:cubicBezTo>
                <a:cubicBezTo>
                  <a:pt x="301" y="1153"/>
                  <a:pt x="301" y="1153"/>
                  <a:pt x="301" y="1153"/>
                </a:cubicBezTo>
                <a:cubicBezTo>
                  <a:pt x="308" y="1153"/>
                  <a:pt x="308" y="1153"/>
                  <a:pt x="308" y="1153"/>
                </a:cubicBezTo>
                <a:cubicBezTo>
                  <a:pt x="308" y="1146"/>
                  <a:pt x="308" y="1146"/>
                  <a:pt x="308" y="1146"/>
                </a:cubicBezTo>
                <a:moveTo>
                  <a:pt x="322" y="1146"/>
                </a:moveTo>
                <a:cubicBezTo>
                  <a:pt x="315" y="1146"/>
                  <a:pt x="315" y="1146"/>
                  <a:pt x="315" y="1146"/>
                </a:cubicBezTo>
                <a:cubicBezTo>
                  <a:pt x="315" y="1153"/>
                  <a:pt x="315" y="1153"/>
                  <a:pt x="315" y="1153"/>
                </a:cubicBezTo>
                <a:cubicBezTo>
                  <a:pt x="322" y="1153"/>
                  <a:pt x="322" y="1153"/>
                  <a:pt x="322" y="1153"/>
                </a:cubicBezTo>
                <a:cubicBezTo>
                  <a:pt x="322" y="1146"/>
                  <a:pt x="322" y="1146"/>
                  <a:pt x="322" y="1146"/>
                </a:cubicBezTo>
                <a:moveTo>
                  <a:pt x="337" y="1146"/>
                </a:moveTo>
                <a:cubicBezTo>
                  <a:pt x="330" y="1146"/>
                  <a:pt x="330" y="1146"/>
                  <a:pt x="330" y="1146"/>
                </a:cubicBezTo>
                <a:cubicBezTo>
                  <a:pt x="330" y="1153"/>
                  <a:pt x="330" y="1153"/>
                  <a:pt x="330" y="1153"/>
                </a:cubicBezTo>
                <a:cubicBezTo>
                  <a:pt x="337" y="1153"/>
                  <a:pt x="337" y="1153"/>
                  <a:pt x="337" y="1153"/>
                </a:cubicBezTo>
                <a:cubicBezTo>
                  <a:pt x="337" y="1146"/>
                  <a:pt x="337" y="1146"/>
                  <a:pt x="337" y="1146"/>
                </a:cubicBezTo>
                <a:moveTo>
                  <a:pt x="352" y="1146"/>
                </a:moveTo>
                <a:cubicBezTo>
                  <a:pt x="345" y="1146"/>
                  <a:pt x="345" y="1146"/>
                  <a:pt x="345" y="1146"/>
                </a:cubicBezTo>
                <a:cubicBezTo>
                  <a:pt x="345" y="1153"/>
                  <a:pt x="345" y="1153"/>
                  <a:pt x="345" y="1153"/>
                </a:cubicBezTo>
                <a:cubicBezTo>
                  <a:pt x="352" y="1153"/>
                  <a:pt x="352" y="1153"/>
                  <a:pt x="352" y="1153"/>
                </a:cubicBezTo>
                <a:cubicBezTo>
                  <a:pt x="352" y="1146"/>
                  <a:pt x="352" y="1146"/>
                  <a:pt x="352" y="1146"/>
                </a:cubicBezTo>
                <a:moveTo>
                  <a:pt x="367" y="1146"/>
                </a:moveTo>
                <a:cubicBezTo>
                  <a:pt x="360" y="1146"/>
                  <a:pt x="360" y="1146"/>
                  <a:pt x="360" y="1146"/>
                </a:cubicBezTo>
                <a:cubicBezTo>
                  <a:pt x="360" y="1153"/>
                  <a:pt x="360" y="1153"/>
                  <a:pt x="360" y="1153"/>
                </a:cubicBezTo>
                <a:cubicBezTo>
                  <a:pt x="367" y="1153"/>
                  <a:pt x="367" y="1153"/>
                  <a:pt x="367" y="1153"/>
                </a:cubicBezTo>
                <a:cubicBezTo>
                  <a:pt x="367" y="1146"/>
                  <a:pt x="367" y="1146"/>
                  <a:pt x="367" y="1146"/>
                </a:cubicBezTo>
                <a:moveTo>
                  <a:pt x="381" y="1146"/>
                </a:moveTo>
                <a:cubicBezTo>
                  <a:pt x="374" y="1146"/>
                  <a:pt x="374" y="1146"/>
                  <a:pt x="374" y="1146"/>
                </a:cubicBezTo>
                <a:cubicBezTo>
                  <a:pt x="374" y="1153"/>
                  <a:pt x="374" y="1153"/>
                  <a:pt x="374" y="1153"/>
                </a:cubicBezTo>
                <a:cubicBezTo>
                  <a:pt x="381" y="1153"/>
                  <a:pt x="381" y="1153"/>
                  <a:pt x="381" y="1153"/>
                </a:cubicBezTo>
                <a:cubicBezTo>
                  <a:pt x="381" y="1146"/>
                  <a:pt x="381" y="1146"/>
                  <a:pt x="381" y="1146"/>
                </a:cubicBezTo>
                <a:moveTo>
                  <a:pt x="396" y="1146"/>
                </a:moveTo>
                <a:cubicBezTo>
                  <a:pt x="389" y="1146"/>
                  <a:pt x="389" y="1146"/>
                  <a:pt x="389" y="1146"/>
                </a:cubicBezTo>
                <a:cubicBezTo>
                  <a:pt x="389" y="1153"/>
                  <a:pt x="389" y="1153"/>
                  <a:pt x="389" y="1153"/>
                </a:cubicBezTo>
                <a:cubicBezTo>
                  <a:pt x="396" y="1153"/>
                  <a:pt x="396" y="1153"/>
                  <a:pt x="396" y="1153"/>
                </a:cubicBezTo>
                <a:cubicBezTo>
                  <a:pt x="396" y="1146"/>
                  <a:pt x="396" y="1146"/>
                  <a:pt x="396" y="1146"/>
                </a:cubicBezTo>
                <a:moveTo>
                  <a:pt x="411" y="1146"/>
                </a:moveTo>
                <a:cubicBezTo>
                  <a:pt x="404" y="1146"/>
                  <a:pt x="404" y="1146"/>
                  <a:pt x="404" y="1146"/>
                </a:cubicBezTo>
                <a:cubicBezTo>
                  <a:pt x="404" y="1153"/>
                  <a:pt x="404" y="1153"/>
                  <a:pt x="404" y="1153"/>
                </a:cubicBezTo>
                <a:cubicBezTo>
                  <a:pt x="411" y="1153"/>
                  <a:pt x="411" y="1153"/>
                  <a:pt x="411" y="1153"/>
                </a:cubicBezTo>
                <a:cubicBezTo>
                  <a:pt x="411" y="1146"/>
                  <a:pt x="411" y="1146"/>
                  <a:pt x="411" y="1146"/>
                </a:cubicBezTo>
                <a:moveTo>
                  <a:pt x="426" y="1146"/>
                </a:moveTo>
                <a:cubicBezTo>
                  <a:pt x="419" y="1146"/>
                  <a:pt x="419" y="1146"/>
                  <a:pt x="419" y="1146"/>
                </a:cubicBezTo>
                <a:cubicBezTo>
                  <a:pt x="419" y="1153"/>
                  <a:pt x="419" y="1153"/>
                  <a:pt x="419" y="1153"/>
                </a:cubicBezTo>
                <a:cubicBezTo>
                  <a:pt x="426" y="1153"/>
                  <a:pt x="426" y="1153"/>
                  <a:pt x="426" y="1153"/>
                </a:cubicBezTo>
                <a:cubicBezTo>
                  <a:pt x="426" y="1146"/>
                  <a:pt x="426" y="1146"/>
                  <a:pt x="426" y="1146"/>
                </a:cubicBezTo>
                <a:moveTo>
                  <a:pt x="440" y="1146"/>
                </a:moveTo>
                <a:cubicBezTo>
                  <a:pt x="433" y="1146"/>
                  <a:pt x="433" y="1146"/>
                  <a:pt x="433" y="1146"/>
                </a:cubicBezTo>
                <a:cubicBezTo>
                  <a:pt x="433" y="1153"/>
                  <a:pt x="433" y="1153"/>
                  <a:pt x="433" y="1153"/>
                </a:cubicBezTo>
                <a:cubicBezTo>
                  <a:pt x="440" y="1153"/>
                  <a:pt x="440" y="1153"/>
                  <a:pt x="440" y="1153"/>
                </a:cubicBezTo>
                <a:cubicBezTo>
                  <a:pt x="440" y="1146"/>
                  <a:pt x="440" y="1146"/>
                  <a:pt x="440" y="1146"/>
                </a:cubicBezTo>
                <a:moveTo>
                  <a:pt x="455" y="1146"/>
                </a:moveTo>
                <a:cubicBezTo>
                  <a:pt x="448" y="1146"/>
                  <a:pt x="448" y="1146"/>
                  <a:pt x="448" y="1146"/>
                </a:cubicBezTo>
                <a:cubicBezTo>
                  <a:pt x="448" y="1153"/>
                  <a:pt x="448" y="1153"/>
                  <a:pt x="448" y="1153"/>
                </a:cubicBezTo>
                <a:cubicBezTo>
                  <a:pt x="455" y="1153"/>
                  <a:pt x="455" y="1153"/>
                  <a:pt x="455" y="1153"/>
                </a:cubicBezTo>
                <a:cubicBezTo>
                  <a:pt x="455" y="1146"/>
                  <a:pt x="455" y="1146"/>
                  <a:pt x="455" y="1146"/>
                </a:cubicBezTo>
                <a:moveTo>
                  <a:pt x="470" y="1146"/>
                </a:moveTo>
                <a:cubicBezTo>
                  <a:pt x="463" y="1146"/>
                  <a:pt x="463" y="1146"/>
                  <a:pt x="463" y="1146"/>
                </a:cubicBezTo>
                <a:cubicBezTo>
                  <a:pt x="463" y="1153"/>
                  <a:pt x="463" y="1153"/>
                  <a:pt x="463" y="1153"/>
                </a:cubicBezTo>
                <a:cubicBezTo>
                  <a:pt x="470" y="1153"/>
                  <a:pt x="470" y="1153"/>
                  <a:pt x="470" y="1153"/>
                </a:cubicBezTo>
                <a:cubicBezTo>
                  <a:pt x="470" y="1146"/>
                  <a:pt x="470" y="1146"/>
                  <a:pt x="470" y="1146"/>
                </a:cubicBezTo>
                <a:moveTo>
                  <a:pt x="485" y="1146"/>
                </a:moveTo>
                <a:cubicBezTo>
                  <a:pt x="478" y="1146"/>
                  <a:pt x="478" y="1146"/>
                  <a:pt x="478" y="1146"/>
                </a:cubicBezTo>
                <a:cubicBezTo>
                  <a:pt x="478" y="1153"/>
                  <a:pt x="478" y="1153"/>
                  <a:pt x="478" y="1153"/>
                </a:cubicBezTo>
                <a:cubicBezTo>
                  <a:pt x="485" y="1153"/>
                  <a:pt x="485" y="1153"/>
                  <a:pt x="485" y="1153"/>
                </a:cubicBezTo>
                <a:cubicBezTo>
                  <a:pt x="485" y="1146"/>
                  <a:pt x="485" y="1146"/>
                  <a:pt x="485" y="1146"/>
                </a:cubicBezTo>
                <a:moveTo>
                  <a:pt x="499" y="1146"/>
                </a:moveTo>
                <a:cubicBezTo>
                  <a:pt x="492" y="1146"/>
                  <a:pt x="492" y="1146"/>
                  <a:pt x="492" y="1146"/>
                </a:cubicBezTo>
                <a:cubicBezTo>
                  <a:pt x="492" y="1153"/>
                  <a:pt x="492" y="1153"/>
                  <a:pt x="492" y="1153"/>
                </a:cubicBezTo>
                <a:cubicBezTo>
                  <a:pt x="499" y="1153"/>
                  <a:pt x="499" y="1153"/>
                  <a:pt x="499" y="1153"/>
                </a:cubicBezTo>
                <a:cubicBezTo>
                  <a:pt x="499" y="1146"/>
                  <a:pt x="499" y="1146"/>
                  <a:pt x="499" y="1146"/>
                </a:cubicBezTo>
                <a:moveTo>
                  <a:pt x="514" y="1146"/>
                </a:moveTo>
                <a:cubicBezTo>
                  <a:pt x="507" y="1146"/>
                  <a:pt x="507" y="1146"/>
                  <a:pt x="507" y="1146"/>
                </a:cubicBezTo>
                <a:cubicBezTo>
                  <a:pt x="507" y="1153"/>
                  <a:pt x="507" y="1153"/>
                  <a:pt x="507" y="1153"/>
                </a:cubicBezTo>
                <a:cubicBezTo>
                  <a:pt x="514" y="1153"/>
                  <a:pt x="514" y="1153"/>
                  <a:pt x="514" y="1153"/>
                </a:cubicBezTo>
                <a:cubicBezTo>
                  <a:pt x="514" y="1146"/>
                  <a:pt x="514" y="1146"/>
                  <a:pt x="514" y="1146"/>
                </a:cubicBezTo>
                <a:moveTo>
                  <a:pt x="529" y="1146"/>
                </a:moveTo>
                <a:cubicBezTo>
                  <a:pt x="522" y="1146"/>
                  <a:pt x="522" y="1146"/>
                  <a:pt x="522" y="1146"/>
                </a:cubicBezTo>
                <a:cubicBezTo>
                  <a:pt x="522" y="1153"/>
                  <a:pt x="522" y="1153"/>
                  <a:pt x="522" y="1153"/>
                </a:cubicBezTo>
                <a:cubicBezTo>
                  <a:pt x="529" y="1153"/>
                  <a:pt x="529" y="1153"/>
                  <a:pt x="529" y="1153"/>
                </a:cubicBezTo>
                <a:cubicBezTo>
                  <a:pt x="529" y="1146"/>
                  <a:pt x="529" y="1146"/>
                  <a:pt x="529" y="1146"/>
                </a:cubicBezTo>
                <a:moveTo>
                  <a:pt x="544" y="1146"/>
                </a:moveTo>
                <a:cubicBezTo>
                  <a:pt x="537" y="1146"/>
                  <a:pt x="537" y="1146"/>
                  <a:pt x="537" y="1146"/>
                </a:cubicBezTo>
                <a:cubicBezTo>
                  <a:pt x="537" y="1153"/>
                  <a:pt x="537" y="1153"/>
                  <a:pt x="537" y="1153"/>
                </a:cubicBezTo>
                <a:cubicBezTo>
                  <a:pt x="544" y="1153"/>
                  <a:pt x="544" y="1153"/>
                  <a:pt x="544" y="1153"/>
                </a:cubicBezTo>
                <a:cubicBezTo>
                  <a:pt x="544" y="1146"/>
                  <a:pt x="544" y="1146"/>
                  <a:pt x="544" y="1146"/>
                </a:cubicBezTo>
                <a:moveTo>
                  <a:pt x="204" y="1131"/>
                </a:moveTo>
                <a:cubicBezTo>
                  <a:pt x="197" y="1131"/>
                  <a:pt x="197" y="1131"/>
                  <a:pt x="197" y="1131"/>
                </a:cubicBezTo>
                <a:cubicBezTo>
                  <a:pt x="197" y="1138"/>
                  <a:pt x="197" y="1138"/>
                  <a:pt x="197" y="1138"/>
                </a:cubicBezTo>
                <a:cubicBezTo>
                  <a:pt x="204" y="1138"/>
                  <a:pt x="204" y="1138"/>
                  <a:pt x="204" y="1138"/>
                </a:cubicBezTo>
                <a:cubicBezTo>
                  <a:pt x="204" y="1131"/>
                  <a:pt x="204" y="1131"/>
                  <a:pt x="204" y="1131"/>
                </a:cubicBezTo>
                <a:moveTo>
                  <a:pt x="219" y="1131"/>
                </a:moveTo>
                <a:cubicBezTo>
                  <a:pt x="212" y="1131"/>
                  <a:pt x="212" y="1131"/>
                  <a:pt x="212" y="1131"/>
                </a:cubicBezTo>
                <a:cubicBezTo>
                  <a:pt x="212" y="1138"/>
                  <a:pt x="212" y="1138"/>
                  <a:pt x="212" y="1138"/>
                </a:cubicBezTo>
                <a:cubicBezTo>
                  <a:pt x="219" y="1138"/>
                  <a:pt x="219" y="1138"/>
                  <a:pt x="219" y="1138"/>
                </a:cubicBezTo>
                <a:cubicBezTo>
                  <a:pt x="219" y="1131"/>
                  <a:pt x="219" y="1131"/>
                  <a:pt x="219" y="1131"/>
                </a:cubicBezTo>
                <a:moveTo>
                  <a:pt x="234" y="1131"/>
                </a:moveTo>
                <a:cubicBezTo>
                  <a:pt x="227" y="1131"/>
                  <a:pt x="227" y="1131"/>
                  <a:pt x="227" y="1131"/>
                </a:cubicBezTo>
                <a:cubicBezTo>
                  <a:pt x="227" y="1138"/>
                  <a:pt x="227" y="1138"/>
                  <a:pt x="227" y="1138"/>
                </a:cubicBezTo>
                <a:cubicBezTo>
                  <a:pt x="234" y="1138"/>
                  <a:pt x="234" y="1138"/>
                  <a:pt x="234" y="1138"/>
                </a:cubicBezTo>
                <a:cubicBezTo>
                  <a:pt x="234" y="1131"/>
                  <a:pt x="234" y="1131"/>
                  <a:pt x="234" y="1131"/>
                </a:cubicBezTo>
                <a:moveTo>
                  <a:pt x="249" y="1131"/>
                </a:moveTo>
                <a:cubicBezTo>
                  <a:pt x="242" y="1131"/>
                  <a:pt x="242" y="1131"/>
                  <a:pt x="242" y="1131"/>
                </a:cubicBezTo>
                <a:cubicBezTo>
                  <a:pt x="242" y="1138"/>
                  <a:pt x="242" y="1138"/>
                  <a:pt x="242" y="1138"/>
                </a:cubicBezTo>
                <a:cubicBezTo>
                  <a:pt x="249" y="1138"/>
                  <a:pt x="249" y="1138"/>
                  <a:pt x="249" y="1138"/>
                </a:cubicBezTo>
                <a:cubicBezTo>
                  <a:pt x="249" y="1131"/>
                  <a:pt x="249" y="1131"/>
                  <a:pt x="249" y="1131"/>
                </a:cubicBezTo>
                <a:moveTo>
                  <a:pt x="263" y="1131"/>
                </a:moveTo>
                <a:cubicBezTo>
                  <a:pt x="256" y="1131"/>
                  <a:pt x="256" y="1131"/>
                  <a:pt x="256" y="1131"/>
                </a:cubicBezTo>
                <a:cubicBezTo>
                  <a:pt x="256" y="1138"/>
                  <a:pt x="256" y="1138"/>
                  <a:pt x="256" y="1138"/>
                </a:cubicBezTo>
                <a:cubicBezTo>
                  <a:pt x="263" y="1138"/>
                  <a:pt x="263" y="1138"/>
                  <a:pt x="263" y="1138"/>
                </a:cubicBezTo>
                <a:cubicBezTo>
                  <a:pt x="263" y="1131"/>
                  <a:pt x="263" y="1131"/>
                  <a:pt x="263" y="1131"/>
                </a:cubicBezTo>
                <a:moveTo>
                  <a:pt x="278" y="1131"/>
                </a:moveTo>
                <a:cubicBezTo>
                  <a:pt x="271" y="1131"/>
                  <a:pt x="271" y="1131"/>
                  <a:pt x="271" y="1131"/>
                </a:cubicBezTo>
                <a:cubicBezTo>
                  <a:pt x="271" y="1138"/>
                  <a:pt x="271" y="1138"/>
                  <a:pt x="271" y="1138"/>
                </a:cubicBezTo>
                <a:cubicBezTo>
                  <a:pt x="278" y="1138"/>
                  <a:pt x="278" y="1138"/>
                  <a:pt x="278" y="1138"/>
                </a:cubicBezTo>
                <a:cubicBezTo>
                  <a:pt x="278" y="1131"/>
                  <a:pt x="278" y="1131"/>
                  <a:pt x="278" y="1131"/>
                </a:cubicBezTo>
                <a:moveTo>
                  <a:pt x="293" y="1131"/>
                </a:moveTo>
                <a:cubicBezTo>
                  <a:pt x="286" y="1131"/>
                  <a:pt x="286" y="1131"/>
                  <a:pt x="286" y="1131"/>
                </a:cubicBezTo>
                <a:cubicBezTo>
                  <a:pt x="286" y="1138"/>
                  <a:pt x="286" y="1138"/>
                  <a:pt x="286" y="1138"/>
                </a:cubicBezTo>
                <a:cubicBezTo>
                  <a:pt x="293" y="1138"/>
                  <a:pt x="293" y="1138"/>
                  <a:pt x="293" y="1138"/>
                </a:cubicBezTo>
                <a:cubicBezTo>
                  <a:pt x="293" y="1131"/>
                  <a:pt x="293" y="1131"/>
                  <a:pt x="293" y="1131"/>
                </a:cubicBezTo>
                <a:moveTo>
                  <a:pt x="308" y="1131"/>
                </a:moveTo>
                <a:cubicBezTo>
                  <a:pt x="301" y="1131"/>
                  <a:pt x="301" y="1131"/>
                  <a:pt x="301" y="1131"/>
                </a:cubicBezTo>
                <a:cubicBezTo>
                  <a:pt x="301" y="1138"/>
                  <a:pt x="301" y="1138"/>
                  <a:pt x="301" y="1138"/>
                </a:cubicBezTo>
                <a:cubicBezTo>
                  <a:pt x="308" y="1138"/>
                  <a:pt x="308" y="1138"/>
                  <a:pt x="308" y="1138"/>
                </a:cubicBezTo>
                <a:cubicBezTo>
                  <a:pt x="308" y="1131"/>
                  <a:pt x="308" y="1131"/>
                  <a:pt x="308" y="1131"/>
                </a:cubicBezTo>
                <a:moveTo>
                  <a:pt x="322" y="1131"/>
                </a:moveTo>
                <a:cubicBezTo>
                  <a:pt x="315" y="1131"/>
                  <a:pt x="315" y="1131"/>
                  <a:pt x="315" y="1131"/>
                </a:cubicBezTo>
                <a:cubicBezTo>
                  <a:pt x="315" y="1138"/>
                  <a:pt x="315" y="1138"/>
                  <a:pt x="315" y="1138"/>
                </a:cubicBezTo>
                <a:cubicBezTo>
                  <a:pt x="322" y="1138"/>
                  <a:pt x="322" y="1138"/>
                  <a:pt x="322" y="1138"/>
                </a:cubicBezTo>
                <a:cubicBezTo>
                  <a:pt x="322" y="1131"/>
                  <a:pt x="322" y="1131"/>
                  <a:pt x="322" y="1131"/>
                </a:cubicBezTo>
                <a:moveTo>
                  <a:pt x="337" y="1131"/>
                </a:moveTo>
                <a:cubicBezTo>
                  <a:pt x="330" y="1131"/>
                  <a:pt x="330" y="1131"/>
                  <a:pt x="330" y="1131"/>
                </a:cubicBezTo>
                <a:cubicBezTo>
                  <a:pt x="330" y="1138"/>
                  <a:pt x="330" y="1138"/>
                  <a:pt x="330" y="1138"/>
                </a:cubicBezTo>
                <a:cubicBezTo>
                  <a:pt x="337" y="1138"/>
                  <a:pt x="337" y="1138"/>
                  <a:pt x="337" y="1138"/>
                </a:cubicBezTo>
                <a:cubicBezTo>
                  <a:pt x="337" y="1131"/>
                  <a:pt x="337" y="1131"/>
                  <a:pt x="337" y="1131"/>
                </a:cubicBezTo>
                <a:moveTo>
                  <a:pt x="352" y="1131"/>
                </a:moveTo>
                <a:cubicBezTo>
                  <a:pt x="345" y="1131"/>
                  <a:pt x="345" y="1131"/>
                  <a:pt x="345" y="1131"/>
                </a:cubicBezTo>
                <a:cubicBezTo>
                  <a:pt x="345" y="1138"/>
                  <a:pt x="345" y="1138"/>
                  <a:pt x="345" y="1138"/>
                </a:cubicBezTo>
                <a:cubicBezTo>
                  <a:pt x="352" y="1138"/>
                  <a:pt x="352" y="1138"/>
                  <a:pt x="352" y="1138"/>
                </a:cubicBezTo>
                <a:cubicBezTo>
                  <a:pt x="352" y="1131"/>
                  <a:pt x="352" y="1131"/>
                  <a:pt x="352" y="1131"/>
                </a:cubicBezTo>
                <a:moveTo>
                  <a:pt x="367" y="1131"/>
                </a:moveTo>
                <a:cubicBezTo>
                  <a:pt x="360" y="1131"/>
                  <a:pt x="360" y="1131"/>
                  <a:pt x="360" y="1131"/>
                </a:cubicBezTo>
                <a:cubicBezTo>
                  <a:pt x="360" y="1138"/>
                  <a:pt x="360" y="1138"/>
                  <a:pt x="360" y="1138"/>
                </a:cubicBezTo>
                <a:cubicBezTo>
                  <a:pt x="367" y="1138"/>
                  <a:pt x="367" y="1138"/>
                  <a:pt x="367" y="1138"/>
                </a:cubicBezTo>
                <a:cubicBezTo>
                  <a:pt x="367" y="1131"/>
                  <a:pt x="367" y="1131"/>
                  <a:pt x="367" y="1131"/>
                </a:cubicBezTo>
                <a:moveTo>
                  <a:pt x="381" y="1131"/>
                </a:moveTo>
                <a:cubicBezTo>
                  <a:pt x="374" y="1131"/>
                  <a:pt x="374" y="1131"/>
                  <a:pt x="374" y="1131"/>
                </a:cubicBezTo>
                <a:cubicBezTo>
                  <a:pt x="374" y="1138"/>
                  <a:pt x="374" y="1138"/>
                  <a:pt x="374" y="1138"/>
                </a:cubicBezTo>
                <a:cubicBezTo>
                  <a:pt x="381" y="1138"/>
                  <a:pt x="381" y="1138"/>
                  <a:pt x="381" y="1138"/>
                </a:cubicBezTo>
                <a:cubicBezTo>
                  <a:pt x="381" y="1131"/>
                  <a:pt x="381" y="1131"/>
                  <a:pt x="381" y="1131"/>
                </a:cubicBezTo>
                <a:moveTo>
                  <a:pt x="396" y="1131"/>
                </a:moveTo>
                <a:cubicBezTo>
                  <a:pt x="389" y="1131"/>
                  <a:pt x="389" y="1131"/>
                  <a:pt x="389" y="1131"/>
                </a:cubicBezTo>
                <a:cubicBezTo>
                  <a:pt x="389" y="1138"/>
                  <a:pt x="389" y="1138"/>
                  <a:pt x="389" y="1138"/>
                </a:cubicBezTo>
                <a:cubicBezTo>
                  <a:pt x="396" y="1138"/>
                  <a:pt x="396" y="1138"/>
                  <a:pt x="396" y="1138"/>
                </a:cubicBezTo>
                <a:cubicBezTo>
                  <a:pt x="396" y="1131"/>
                  <a:pt x="396" y="1131"/>
                  <a:pt x="396" y="1131"/>
                </a:cubicBezTo>
                <a:moveTo>
                  <a:pt x="411" y="1131"/>
                </a:moveTo>
                <a:cubicBezTo>
                  <a:pt x="404" y="1131"/>
                  <a:pt x="404" y="1131"/>
                  <a:pt x="404" y="1131"/>
                </a:cubicBezTo>
                <a:cubicBezTo>
                  <a:pt x="404" y="1138"/>
                  <a:pt x="404" y="1138"/>
                  <a:pt x="404" y="1138"/>
                </a:cubicBezTo>
                <a:cubicBezTo>
                  <a:pt x="411" y="1138"/>
                  <a:pt x="411" y="1138"/>
                  <a:pt x="411" y="1138"/>
                </a:cubicBezTo>
                <a:cubicBezTo>
                  <a:pt x="411" y="1131"/>
                  <a:pt x="411" y="1131"/>
                  <a:pt x="411" y="1131"/>
                </a:cubicBezTo>
                <a:moveTo>
                  <a:pt x="426" y="1131"/>
                </a:moveTo>
                <a:cubicBezTo>
                  <a:pt x="419" y="1131"/>
                  <a:pt x="419" y="1131"/>
                  <a:pt x="419" y="1131"/>
                </a:cubicBezTo>
                <a:cubicBezTo>
                  <a:pt x="419" y="1138"/>
                  <a:pt x="419" y="1138"/>
                  <a:pt x="419" y="1138"/>
                </a:cubicBezTo>
                <a:cubicBezTo>
                  <a:pt x="426" y="1138"/>
                  <a:pt x="426" y="1138"/>
                  <a:pt x="426" y="1138"/>
                </a:cubicBezTo>
                <a:cubicBezTo>
                  <a:pt x="426" y="1131"/>
                  <a:pt x="426" y="1131"/>
                  <a:pt x="426" y="1131"/>
                </a:cubicBezTo>
                <a:moveTo>
                  <a:pt x="440" y="1131"/>
                </a:moveTo>
                <a:cubicBezTo>
                  <a:pt x="433" y="1131"/>
                  <a:pt x="433" y="1131"/>
                  <a:pt x="433" y="1131"/>
                </a:cubicBezTo>
                <a:cubicBezTo>
                  <a:pt x="433" y="1138"/>
                  <a:pt x="433" y="1138"/>
                  <a:pt x="433" y="1138"/>
                </a:cubicBezTo>
                <a:cubicBezTo>
                  <a:pt x="440" y="1138"/>
                  <a:pt x="440" y="1138"/>
                  <a:pt x="440" y="1138"/>
                </a:cubicBezTo>
                <a:cubicBezTo>
                  <a:pt x="440" y="1131"/>
                  <a:pt x="440" y="1131"/>
                  <a:pt x="440" y="1131"/>
                </a:cubicBezTo>
                <a:moveTo>
                  <a:pt x="455" y="1131"/>
                </a:moveTo>
                <a:cubicBezTo>
                  <a:pt x="448" y="1131"/>
                  <a:pt x="448" y="1131"/>
                  <a:pt x="448" y="1131"/>
                </a:cubicBezTo>
                <a:cubicBezTo>
                  <a:pt x="448" y="1138"/>
                  <a:pt x="448" y="1138"/>
                  <a:pt x="448" y="1138"/>
                </a:cubicBezTo>
                <a:cubicBezTo>
                  <a:pt x="455" y="1138"/>
                  <a:pt x="455" y="1138"/>
                  <a:pt x="455" y="1138"/>
                </a:cubicBezTo>
                <a:cubicBezTo>
                  <a:pt x="455" y="1131"/>
                  <a:pt x="455" y="1131"/>
                  <a:pt x="455" y="1131"/>
                </a:cubicBezTo>
                <a:moveTo>
                  <a:pt x="470" y="1131"/>
                </a:moveTo>
                <a:cubicBezTo>
                  <a:pt x="463" y="1131"/>
                  <a:pt x="463" y="1131"/>
                  <a:pt x="463" y="1131"/>
                </a:cubicBezTo>
                <a:cubicBezTo>
                  <a:pt x="463" y="1138"/>
                  <a:pt x="463" y="1138"/>
                  <a:pt x="463" y="1138"/>
                </a:cubicBezTo>
                <a:cubicBezTo>
                  <a:pt x="470" y="1138"/>
                  <a:pt x="470" y="1138"/>
                  <a:pt x="470" y="1138"/>
                </a:cubicBezTo>
                <a:cubicBezTo>
                  <a:pt x="470" y="1131"/>
                  <a:pt x="470" y="1131"/>
                  <a:pt x="470" y="1131"/>
                </a:cubicBezTo>
                <a:moveTo>
                  <a:pt x="485" y="1131"/>
                </a:moveTo>
                <a:cubicBezTo>
                  <a:pt x="478" y="1131"/>
                  <a:pt x="478" y="1131"/>
                  <a:pt x="478" y="1131"/>
                </a:cubicBezTo>
                <a:cubicBezTo>
                  <a:pt x="478" y="1138"/>
                  <a:pt x="478" y="1138"/>
                  <a:pt x="478" y="1138"/>
                </a:cubicBezTo>
                <a:cubicBezTo>
                  <a:pt x="485" y="1138"/>
                  <a:pt x="485" y="1138"/>
                  <a:pt x="485" y="1138"/>
                </a:cubicBezTo>
                <a:cubicBezTo>
                  <a:pt x="485" y="1131"/>
                  <a:pt x="485" y="1131"/>
                  <a:pt x="485" y="1131"/>
                </a:cubicBezTo>
                <a:moveTo>
                  <a:pt x="499" y="1131"/>
                </a:moveTo>
                <a:cubicBezTo>
                  <a:pt x="492" y="1131"/>
                  <a:pt x="492" y="1131"/>
                  <a:pt x="492" y="1131"/>
                </a:cubicBezTo>
                <a:cubicBezTo>
                  <a:pt x="492" y="1138"/>
                  <a:pt x="492" y="1138"/>
                  <a:pt x="492" y="1138"/>
                </a:cubicBezTo>
                <a:cubicBezTo>
                  <a:pt x="499" y="1138"/>
                  <a:pt x="499" y="1138"/>
                  <a:pt x="499" y="1138"/>
                </a:cubicBezTo>
                <a:cubicBezTo>
                  <a:pt x="499" y="1131"/>
                  <a:pt x="499" y="1131"/>
                  <a:pt x="499" y="1131"/>
                </a:cubicBezTo>
                <a:moveTo>
                  <a:pt x="514" y="1131"/>
                </a:moveTo>
                <a:cubicBezTo>
                  <a:pt x="507" y="1131"/>
                  <a:pt x="507" y="1131"/>
                  <a:pt x="507" y="1131"/>
                </a:cubicBezTo>
                <a:cubicBezTo>
                  <a:pt x="507" y="1138"/>
                  <a:pt x="507" y="1138"/>
                  <a:pt x="507" y="1138"/>
                </a:cubicBezTo>
                <a:cubicBezTo>
                  <a:pt x="514" y="1138"/>
                  <a:pt x="514" y="1138"/>
                  <a:pt x="514" y="1138"/>
                </a:cubicBezTo>
                <a:cubicBezTo>
                  <a:pt x="514" y="1131"/>
                  <a:pt x="514" y="1131"/>
                  <a:pt x="514" y="1131"/>
                </a:cubicBezTo>
                <a:moveTo>
                  <a:pt x="529" y="1131"/>
                </a:moveTo>
                <a:cubicBezTo>
                  <a:pt x="522" y="1131"/>
                  <a:pt x="522" y="1131"/>
                  <a:pt x="522" y="1131"/>
                </a:cubicBezTo>
                <a:cubicBezTo>
                  <a:pt x="522" y="1138"/>
                  <a:pt x="522" y="1138"/>
                  <a:pt x="522" y="1138"/>
                </a:cubicBezTo>
                <a:cubicBezTo>
                  <a:pt x="529" y="1138"/>
                  <a:pt x="529" y="1138"/>
                  <a:pt x="529" y="1138"/>
                </a:cubicBezTo>
                <a:cubicBezTo>
                  <a:pt x="529" y="1131"/>
                  <a:pt x="529" y="1131"/>
                  <a:pt x="529" y="1131"/>
                </a:cubicBezTo>
                <a:moveTo>
                  <a:pt x="544" y="1131"/>
                </a:moveTo>
                <a:cubicBezTo>
                  <a:pt x="537" y="1131"/>
                  <a:pt x="537" y="1131"/>
                  <a:pt x="537" y="1131"/>
                </a:cubicBezTo>
                <a:cubicBezTo>
                  <a:pt x="537" y="1138"/>
                  <a:pt x="537" y="1138"/>
                  <a:pt x="537" y="1138"/>
                </a:cubicBezTo>
                <a:cubicBezTo>
                  <a:pt x="544" y="1138"/>
                  <a:pt x="544" y="1138"/>
                  <a:pt x="544" y="1138"/>
                </a:cubicBezTo>
                <a:cubicBezTo>
                  <a:pt x="544" y="1131"/>
                  <a:pt x="544" y="1131"/>
                  <a:pt x="544" y="1131"/>
                </a:cubicBezTo>
                <a:moveTo>
                  <a:pt x="219" y="1117"/>
                </a:moveTo>
                <a:cubicBezTo>
                  <a:pt x="212" y="1117"/>
                  <a:pt x="212" y="1117"/>
                  <a:pt x="212" y="1117"/>
                </a:cubicBezTo>
                <a:cubicBezTo>
                  <a:pt x="212" y="1124"/>
                  <a:pt x="212" y="1124"/>
                  <a:pt x="212" y="1124"/>
                </a:cubicBezTo>
                <a:cubicBezTo>
                  <a:pt x="219" y="1124"/>
                  <a:pt x="219" y="1124"/>
                  <a:pt x="219" y="1124"/>
                </a:cubicBezTo>
                <a:cubicBezTo>
                  <a:pt x="219" y="1117"/>
                  <a:pt x="219" y="1117"/>
                  <a:pt x="219" y="1117"/>
                </a:cubicBezTo>
                <a:moveTo>
                  <a:pt x="234" y="1117"/>
                </a:moveTo>
                <a:cubicBezTo>
                  <a:pt x="227" y="1117"/>
                  <a:pt x="227" y="1117"/>
                  <a:pt x="227" y="1117"/>
                </a:cubicBezTo>
                <a:cubicBezTo>
                  <a:pt x="227" y="1124"/>
                  <a:pt x="227" y="1124"/>
                  <a:pt x="227" y="1124"/>
                </a:cubicBezTo>
                <a:cubicBezTo>
                  <a:pt x="234" y="1124"/>
                  <a:pt x="234" y="1124"/>
                  <a:pt x="234" y="1124"/>
                </a:cubicBezTo>
                <a:cubicBezTo>
                  <a:pt x="234" y="1117"/>
                  <a:pt x="234" y="1117"/>
                  <a:pt x="234" y="1117"/>
                </a:cubicBezTo>
                <a:moveTo>
                  <a:pt x="249" y="1117"/>
                </a:moveTo>
                <a:cubicBezTo>
                  <a:pt x="242" y="1117"/>
                  <a:pt x="242" y="1117"/>
                  <a:pt x="242" y="1117"/>
                </a:cubicBezTo>
                <a:cubicBezTo>
                  <a:pt x="242" y="1124"/>
                  <a:pt x="242" y="1124"/>
                  <a:pt x="242" y="1124"/>
                </a:cubicBezTo>
                <a:cubicBezTo>
                  <a:pt x="249" y="1124"/>
                  <a:pt x="249" y="1124"/>
                  <a:pt x="249" y="1124"/>
                </a:cubicBezTo>
                <a:cubicBezTo>
                  <a:pt x="249" y="1117"/>
                  <a:pt x="249" y="1117"/>
                  <a:pt x="249" y="1117"/>
                </a:cubicBezTo>
                <a:moveTo>
                  <a:pt x="263" y="1117"/>
                </a:moveTo>
                <a:cubicBezTo>
                  <a:pt x="256" y="1117"/>
                  <a:pt x="256" y="1117"/>
                  <a:pt x="256" y="1117"/>
                </a:cubicBezTo>
                <a:cubicBezTo>
                  <a:pt x="256" y="1124"/>
                  <a:pt x="256" y="1124"/>
                  <a:pt x="256" y="1124"/>
                </a:cubicBezTo>
                <a:cubicBezTo>
                  <a:pt x="263" y="1124"/>
                  <a:pt x="263" y="1124"/>
                  <a:pt x="263" y="1124"/>
                </a:cubicBezTo>
                <a:cubicBezTo>
                  <a:pt x="263" y="1117"/>
                  <a:pt x="263" y="1117"/>
                  <a:pt x="263" y="1117"/>
                </a:cubicBezTo>
                <a:moveTo>
                  <a:pt x="278" y="1117"/>
                </a:moveTo>
                <a:cubicBezTo>
                  <a:pt x="271" y="1117"/>
                  <a:pt x="271" y="1117"/>
                  <a:pt x="271" y="1117"/>
                </a:cubicBezTo>
                <a:cubicBezTo>
                  <a:pt x="271" y="1124"/>
                  <a:pt x="271" y="1124"/>
                  <a:pt x="271" y="1124"/>
                </a:cubicBezTo>
                <a:cubicBezTo>
                  <a:pt x="278" y="1124"/>
                  <a:pt x="278" y="1124"/>
                  <a:pt x="278" y="1124"/>
                </a:cubicBezTo>
                <a:cubicBezTo>
                  <a:pt x="278" y="1117"/>
                  <a:pt x="278" y="1117"/>
                  <a:pt x="278" y="1117"/>
                </a:cubicBezTo>
                <a:moveTo>
                  <a:pt x="293" y="1117"/>
                </a:moveTo>
                <a:cubicBezTo>
                  <a:pt x="286" y="1117"/>
                  <a:pt x="286" y="1117"/>
                  <a:pt x="286" y="1117"/>
                </a:cubicBezTo>
                <a:cubicBezTo>
                  <a:pt x="286" y="1124"/>
                  <a:pt x="286" y="1124"/>
                  <a:pt x="286" y="1124"/>
                </a:cubicBezTo>
                <a:cubicBezTo>
                  <a:pt x="293" y="1124"/>
                  <a:pt x="293" y="1124"/>
                  <a:pt x="293" y="1124"/>
                </a:cubicBezTo>
                <a:cubicBezTo>
                  <a:pt x="293" y="1117"/>
                  <a:pt x="293" y="1117"/>
                  <a:pt x="293" y="1117"/>
                </a:cubicBezTo>
                <a:moveTo>
                  <a:pt x="308" y="1117"/>
                </a:moveTo>
                <a:cubicBezTo>
                  <a:pt x="301" y="1117"/>
                  <a:pt x="301" y="1117"/>
                  <a:pt x="301" y="1117"/>
                </a:cubicBezTo>
                <a:cubicBezTo>
                  <a:pt x="301" y="1124"/>
                  <a:pt x="301" y="1124"/>
                  <a:pt x="301" y="1124"/>
                </a:cubicBezTo>
                <a:cubicBezTo>
                  <a:pt x="308" y="1124"/>
                  <a:pt x="308" y="1124"/>
                  <a:pt x="308" y="1124"/>
                </a:cubicBezTo>
                <a:cubicBezTo>
                  <a:pt x="308" y="1117"/>
                  <a:pt x="308" y="1117"/>
                  <a:pt x="308" y="1117"/>
                </a:cubicBezTo>
                <a:moveTo>
                  <a:pt x="322" y="1117"/>
                </a:moveTo>
                <a:cubicBezTo>
                  <a:pt x="315" y="1117"/>
                  <a:pt x="315" y="1117"/>
                  <a:pt x="315" y="1117"/>
                </a:cubicBezTo>
                <a:cubicBezTo>
                  <a:pt x="315" y="1124"/>
                  <a:pt x="315" y="1124"/>
                  <a:pt x="315" y="1124"/>
                </a:cubicBezTo>
                <a:cubicBezTo>
                  <a:pt x="322" y="1124"/>
                  <a:pt x="322" y="1124"/>
                  <a:pt x="322" y="1124"/>
                </a:cubicBezTo>
                <a:cubicBezTo>
                  <a:pt x="322" y="1117"/>
                  <a:pt x="322" y="1117"/>
                  <a:pt x="322" y="1117"/>
                </a:cubicBezTo>
                <a:moveTo>
                  <a:pt x="337" y="1117"/>
                </a:moveTo>
                <a:cubicBezTo>
                  <a:pt x="330" y="1117"/>
                  <a:pt x="330" y="1117"/>
                  <a:pt x="330" y="1117"/>
                </a:cubicBezTo>
                <a:cubicBezTo>
                  <a:pt x="330" y="1124"/>
                  <a:pt x="330" y="1124"/>
                  <a:pt x="330" y="1124"/>
                </a:cubicBezTo>
                <a:cubicBezTo>
                  <a:pt x="337" y="1124"/>
                  <a:pt x="337" y="1124"/>
                  <a:pt x="337" y="1124"/>
                </a:cubicBezTo>
                <a:cubicBezTo>
                  <a:pt x="337" y="1117"/>
                  <a:pt x="337" y="1117"/>
                  <a:pt x="337" y="1117"/>
                </a:cubicBezTo>
                <a:moveTo>
                  <a:pt x="352" y="1117"/>
                </a:moveTo>
                <a:cubicBezTo>
                  <a:pt x="345" y="1117"/>
                  <a:pt x="345" y="1117"/>
                  <a:pt x="345" y="1117"/>
                </a:cubicBezTo>
                <a:cubicBezTo>
                  <a:pt x="345" y="1124"/>
                  <a:pt x="345" y="1124"/>
                  <a:pt x="345" y="1124"/>
                </a:cubicBezTo>
                <a:cubicBezTo>
                  <a:pt x="352" y="1124"/>
                  <a:pt x="352" y="1124"/>
                  <a:pt x="352" y="1124"/>
                </a:cubicBezTo>
                <a:cubicBezTo>
                  <a:pt x="352" y="1117"/>
                  <a:pt x="352" y="1117"/>
                  <a:pt x="352" y="1117"/>
                </a:cubicBezTo>
                <a:moveTo>
                  <a:pt x="367" y="1117"/>
                </a:moveTo>
                <a:cubicBezTo>
                  <a:pt x="360" y="1117"/>
                  <a:pt x="360" y="1117"/>
                  <a:pt x="360" y="1117"/>
                </a:cubicBezTo>
                <a:cubicBezTo>
                  <a:pt x="360" y="1124"/>
                  <a:pt x="360" y="1124"/>
                  <a:pt x="360" y="1124"/>
                </a:cubicBezTo>
                <a:cubicBezTo>
                  <a:pt x="367" y="1124"/>
                  <a:pt x="367" y="1124"/>
                  <a:pt x="367" y="1124"/>
                </a:cubicBezTo>
                <a:cubicBezTo>
                  <a:pt x="367" y="1117"/>
                  <a:pt x="367" y="1117"/>
                  <a:pt x="367" y="1117"/>
                </a:cubicBezTo>
                <a:moveTo>
                  <a:pt x="381" y="1117"/>
                </a:moveTo>
                <a:cubicBezTo>
                  <a:pt x="374" y="1117"/>
                  <a:pt x="374" y="1117"/>
                  <a:pt x="374" y="1117"/>
                </a:cubicBezTo>
                <a:cubicBezTo>
                  <a:pt x="374" y="1124"/>
                  <a:pt x="374" y="1124"/>
                  <a:pt x="374" y="1124"/>
                </a:cubicBezTo>
                <a:cubicBezTo>
                  <a:pt x="381" y="1124"/>
                  <a:pt x="381" y="1124"/>
                  <a:pt x="381" y="1124"/>
                </a:cubicBezTo>
                <a:cubicBezTo>
                  <a:pt x="381" y="1117"/>
                  <a:pt x="381" y="1117"/>
                  <a:pt x="381" y="1117"/>
                </a:cubicBezTo>
                <a:moveTo>
                  <a:pt x="396" y="1117"/>
                </a:moveTo>
                <a:cubicBezTo>
                  <a:pt x="389" y="1117"/>
                  <a:pt x="389" y="1117"/>
                  <a:pt x="389" y="1117"/>
                </a:cubicBezTo>
                <a:cubicBezTo>
                  <a:pt x="389" y="1124"/>
                  <a:pt x="389" y="1124"/>
                  <a:pt x="389" y="1124"/>
                </a:cubicBezTo>
                <a:cubicBezTo>
                  <a:pt x="396" y="1124"/>
                  <a:pt x="396" y="1124"/>
                  <a:pt x="396" y="1124"/>
                </a:cubicBezTo>
                <a:cubicBezTo>
                  <a:pt x="396" y="1117"/>
                  <a:pt x="396" y="1117"/>
                  <a:pt x="396" y="1117"/>
                </a:cubicBezTo>
                <a:moveTo>
                  <a:pt x="411" y="1117"/>
                </a:moveTo>
                <a:cubicBezTo>
                  <a:pt x="404" y="1117"/>
                  <a:pt x="404" y="1117"/>
                  <a:pt x="404" y="1117"/>
                </a:cubicBezTo>
                <a:cubicBezTo>
                  <a:pt x="404" y="1124"/>
                  <a:pt x="404" y="1124"/>
                  <a:pt x="404" y="1124"/>
                </a:cubicBezTo>
                <a:cubicBezTo>
                  <a:pt x="411" y="1124"/>
                  <a:pt x="411" y="1124"/>
                  <a:pt x="411" y="1124"/>
                </a:cubicBezTo>
                <a:cubicBezTo>
                  <a:pt x="411" y="1117"/>
                  <a:pt x="411" y="1117"/>
                  <a:pt x="411" y="1117"/>
                </a:cubicBezTo>
                <a:moveTo>
                  <a:pt x="426" y="1117"/>
                </a:moveTo>
                <a:cubicBezTo>
                  <a:pt x="419" y="1117"/>
                  <a:pt x="419" y="1117"/>
                  <a:pt x="419" y="1117"/>
                </a:cubicBezTo>
                <a:cubicBezTo>
                  <a:pt x="419" y="1124"/>
                  <a:pt x="419" y="1124"/>
                  <a:pt x="419" y="1124"/>
                </a:cubicBezTo>
                <a:cubicBezTo>
                  <a:pt x="426" y="1124"/>
                  <a:pt x="426" y="1124"/>
                  <a:pt x="426" y="1124"/>
                </a:cubicBezTo>
                <a:cubicBezTo>
                  <a:pt x="426" y="1117"/>
                  <a:pt x="426" y="1117"/>
                  <a:pt x="426" y="1117"/>
                </a:cubicBezTo>
                <a:moveTo>
                  <a:pt x="440" y="1117"/>
                </a:moveTo>
                <a:cubicBezTo>
                  <a:pt x="433" y="1117"/>
                  <a:pt x="433" y="1117"/>
                  <a:pt x="433" y="1117"/>
                </a:cubicBezTo>
                <a:cubicBezTo>
                  <a:pt x="433" y="1124"/>
                  <a:pt x="433" y="1124"/>
                  <a:pt x="433" y="1124"/>
                </a:cubicBezTo>
                <a:cubicBezTo>
                  <a:pt x="440" y="1124"/>
                  <a:pt x="440" y="1124"/>
                  <a:pt x="440" y="1124"/>
                </a:cubicBezTo>
                <a:cubicBezTo>
                  <a:pt x="440" y="1117"/>
                  <a:pt x="440" y="1117"/>
                  <a:pt x="440" y="1117"/>
                </a:cubicBezTo>
                <a:moveTo>
                  <a:pt x="455" y="1117"/>
                </a:moveTo>
                <a:cubicBezTo>
                  <a:pt x="448" y="1117"/>
                  <a:pt x="448" y="1117"/>
                  <a:pt x="448" y="1117"/>
                </a:cubicBezTo>
                <a:cubicBezTo>
                  <a:pt x="448" y="1124"/>
                  <a:pt x="448" y="1124"/>
                  <a:pt x="448" y="1124"/>
                </a:cubicBezTo>
                <a:cubicBezTo>
                  <a:pt x="455" y="1124"/>
                  <a:pt x="455" y="1124"/>
                  <a:pt x="455" y="1124"/>
                </a:cubicBezTo>
                <a:cubicBezTo>
                  <a:pt x="455" y="1117"/>
                  <a:pt x="455" y="1117"/>
                  <a:pt x="455" y="1117"/>
                </a:cubicBezTo>
                <a:moveTo>
                  <a:pt x="470" y="1117"/>
                </a:moveTo>
                <a:cubicBezTo>
                  <a:pt x="463" y="1117"/>
                  <a:pt x="463" y="1117"/>
                  <a:pt x="463" y="1117"/>
                </a:cubicBezTo>
                <a:cubicBezTo>
                  <a:pt x="463" y="1124"/>
                  <a:pt x="463" y="1124"/>
                  <a:pt x="463" y="1124"/>
                </a:cubicBezTo>
                <a:cubicBezTo>
                  <a:pt x="470" y="1124"/>
                  <a:pt x="470" y="1124"/>
                  <a:pt x="470" y="1124"/>
                </a:cubicBezTo>
                <a:cubicBezTo>
                  <a:pt x="470" y="1117"/>
                  <a:pt x="470" y="1117"/>
                  <a:pt x="470" y="1117"/>
                </a:cubicBezTo>
                <a:moveTo>
                  <a:pt x="485" y="1117"/>
                </a:moveTo>
                <a:cubicBezTo>
                  <a:pt x="478" y="1117"/>
                  <a:pt x="478" y="1117"/>
                  <a:pt x="478" y="1117"/>
                </a:cubicBezTo>
                <a:cubicBezTo>
                  <a:pt x="478" y="1124"/>
                  <a:pt x="478" y="1124"/>
                  <a:pt x="478" y="1124"/>
                </a:cubicBezTo>
                <a:cubicBezTo>
                  <a:pt x="485" y="1124"/>
                  <a:pt x="485" y="1124"/>
                  <a:pt x="485" y="1124"/>
                </a:cubicBezTo>
                <a:cubicBezTo>
                  <a:pt x="485" y="1117"/>
                  <a:pt x="485" y="1117"/>
                  <a:pt x="485" y="1117"/>
                </a:cubicBezTo>
                <a:moveTo>
                  <a:pt x="499" y="1117"/>
                </a:moveTo>
                <a:cubicBezTo>
                  <a:pt x="492" y="1117"/>
                  <a:pt x="492" y="1117"/>
                  <a:pt x="492" y="1117"/>
                </a:cubicBezTo>
                <a:cubicBezTo>
                  <a:pt x="492" y="1124"/>
                  <a:pt x="492" y="1124"/>
                  <a:pt x="492" y="1124"/>
                </a:cubicBezTo>
                <a:cubicBezTo>
                  <a:pt x="499" y="1124"/>
                  <a:pt x="499" y="1124"/>
                  <a:pt x="499" y="1124"/>
                </a:cubicBezTo>
                <a:cubicBezTo>
                  <a:pt x="499" y="1117"/>
                  <a:pt x="499" y="1117"/>
                  <a:pt x="499" y="1117"/>
                </a:cubicBezTo>
                <a:moveTo>
                  <a:pt x="514" y="1117"/>
                </a:moveTo>
                <a:cubicBezTo>
                  <a:pt x="507" y="1117"/>
                  <a:pt x="507" y="1117"/>
                  <a:pt x="507" y="1117"/>
                </a:cubicBezTo>
                <a:cubicBezTo>
                  <a:pt x="507" y="1124"/>
                  <a:pt x="507" y="1124"/>
                  <a:pt x="507" y="1124"/>
                </a:cubicBezTo>
                <a:cubicBezTo>
                  <a:pt x="514" y="1124"/>
                  <a:pt x="514" y="1124"/>
                  <a:pt x="514" y="1124"/>
                </a:cubicBezTo>
                <a:cubicBezTo>
                  <a:pt x="514" y="1117"/>
                  <a:pt x="514" y="1117"/>
                  <a:pt x="514" y="1117"/>
                </a:cubicBezTo>
                <a:moveTo>
                  <a:pt x="529" y="1117"/>
                </a:moveTo>
                <a:cubicBezTo>
                  <a:pt x="522" y="1117"/>
                  <a:pt x="522" y="1117"/>
                  <a:pt x="522" y="1117"/>
                </a:cubicBezTo>
                <a:cubicBezTo>
                  <a:pt x="522" y="1124"/>
                  <a:pt x="522" y="1124"/>
                  <a:pt x="522" y="1124"/>
                </a:cubicBezTo>
                <a:cubicBezTo>
                  <a:pt x="529" y="1124"/>
                  <a:pt x="529" y="1124"/>
                  <a:pt x="529" y="1124"/>
                </a:cubicBezTo>
                <a:cubicBezTo>
                  <a:pt x="529" y="1117"/>
                  <a:pt x="529" y="1117"/>
                  <a:pt x="529" y="1117"/>
                </a:cubicBezTo>
                <a:moveTo>
                  <a:pt x="219" y="1102"/>
                </a:moveTo>
                <a:cubicBezTo>
                  <a:pt x="212" y="1102"/>
                  <a:pt x="212" y="1102"/>
                  <a:pt x="212" y="1102"/>
                </a:cubicBezTo>
                <a:cubicBezTo>
                  <a:pt x="212" y="1109"/>
                  <a:pt x="212" y="1109"/>
                  <a:pt x="212" y="1109"/>
                </a:cubicBezTo>
                <a:cubicBezTo>
                  <a:pt x="219" y="1109"/>
                  <a:pt x="219" y="1109"/>
                  <a:pt x="219" y="1109"/>
                </a:cubicBezTo>
                <a:cubicBezTo>
                  <a:pt x="219" y="1102"/>
                  <a:pt x="219" y="1102"/>
                  <a:pt x="219" y="1102"/>
                </a:cubicBezTo>
                <a:moveTo>
                  <a:pt x="234" y="1102"/>
                </a:moveTo>
                <a:cubicBezTo>
                  <a:pt x="227" y="1102"/>
                  <a:pt x="227" y="1102"/>
                  <a:pt x="227" y="1102"/>
                </a:cubicBezTo>
                <a:cubicBezTo>
                  <a:pt x="227" y="1109"/>
                  <a:pt x="227" y="1109"/>
                  <a:pt x="227" y="1109"/>
                </a:cubicBezTo>
                <a:cubicBezTo>
                  <a:pt x="234" y="1109"/>
                  <a:pt x="234" y="1109"/>
                  <a:pt x="234" y="1109"/>
                </a:cubicBezTo>
                <a:cubicBezTo>
                  <a:pt x="234" y="1102"/>
                  <a:pt x="234" y="1102"/>
                  <a:pt x="234" y="1102"/>
                </a:cubicBezTo>
                <a:moveTo>
                  <a:pt x="249" y="1102"/>
                </a:moveTo>
                <a:cubicBezTo>
                  <a:pt x="242" y="1102"/>
                  <a:pt x="242" y="1102"/>
                  <a:pt x="242" y="1102"/>
                </a:cubicBezTo>
                <a:cubicBezTo>
                  <a:pt x="242" y="1109"/>
                  <a:pt x="242" y="1109"/>
                  <a:pt x="242" y="1109"/>
                </a:cubicBezTo>
                <a:cubicBezTo>
                  <a:pt x="249" y="1109"/>
                  <a:pt x="249" y="1109"/>
                  <a:pt x="249" y="1109"/>
                </a:cubicBezTo>
                <a:cubicBezTo>
                  <a:pt x="249" y="1102"/>
                  <a:pt x="249" y="1102"/>
                  <a:pt x="249" y="1102"/>
                </a:cubicBezTo>
                <a:moveTo>
                  <a:pt x="263" y="1102"/>
                </a:moveTo>
                <a:cubicBezTo>
                  <a:pt x="256" y="1102"/>
                  <a:pt x="256" y="1102"/>
                  <a:pt x="256" y="1102"/>
                </a:cubicBezTo>
                <a:cubicBezTo>
                  <a:pt x="256" y="1109"/>
                  <a:pt x="256" y="1109"/>
                  <a:pt x="256" y="1109"/>
                </a:cubicBezTo>
                <a:cubicBezTo>
                  <a:pt x="263" y="1109"/>
                  <a:pt x="263" y="1109"/>
                  <a:pt x="263" y="1109"/>
                </a:cubicBezTo>
                <a:cubicBezTo>
                  <a:pt x="263" y="1102"/>
                  <a:pt x="263" y="1102"/>
                  <a:pt x="263" y="1102"/>
                </a:cubicBezTo>
                <a:moveTo>
                  <a:pt x="278" y="1102"/>
                </a:moveTo>
                <a:cubicBezTo>
                  <a:pt x="271" y="1102"/>
                  <a:pt x="271" y="1102"/>
                  <a:pt x="271" y="1102"/>
                </a:cubicBezTo>
                <a:cubicBezTo>
                  <a:pt x="271" y="1109"/>
                  <a:pt x="271" y="1109"/>
                  <a:pt x="271" y="1109"/>
                </a:cubicBezTo>
                <a:cubicBezTo>
                  <a:pt x="278" y="1109"/>
                  <a:pt x="278" y="1109"/>
                  <a:pt x="278" y="1109"/>
                </a:cubicBezTo>
                <a:cubicBezTo>
                  <a:pt x="278" y="1102"/>
                  <a:pt x="278" y="1102"/>
                  <a:pt x="278" y="1102"/>
                </a:cubicBezTo>
                <a:moveTo>
                  <a:pt x="293" y="1102"/>
                </a:moveTo>
                <a:cubicBezTo>
                  <a:pt x="286" y="1102"/>
                  <a:pt x="286" y="1102"/>
                  <a:pt x="286" y="1102"/>
                </a:cubicBezTo>
                <a:cubicBezTo>
                  <a:pt x="286" y="1109"/>
                  <a:pt x="286" y="1109"/>
                  <a:pt x="286" y="1109"/>
                </a:cubicBezTo>
                <a:cubicBezTo>
                  <a:pt x="293" y="1109"/>
                  <a:pt x="293" y="1109"/>
                  <a:pt x="293" y="1109"/>
                </a:cubicBezTo>
                <a:cubicBezTo>
                  <a:pt x="293" y="1102"/>
                  <a:pt x="293" y="1102"/>
                  <a:pt x="293" y="1102"/>
                </a:cubicBezTo>
                <a:moveTo>
                  <a:pt x="308" y="1102"/>
                </a:moveTo>
                <a:cubicBezTo>
                  <a:pt x="301" y="1102"/>
                  <a:pt x="301" y="1102"/>
                  <a:pt x="301" y="1102"/>
                </a:cubicBezTo>
                <a:cubicBezTo>
                  <a:pt x="301" y="1109"/>
                  <a:pt x="301" y="1109"/>
                  <a:pt x="301" y="1109"/>
                </a:cubicBezTo>
                <a:cubicBezTo>
                  <a:pt x="308" y="1109"/>
                  <a:pt x="308" y="1109"/>
                  <a:pt x="308" y="1109"/>
                </a:cubicBezTo>
                <a:cubicBezTo>
                  <a:pt x="308" y="1102"/>
                  <a:pt x="308" y="1102"/>
                  <a:pt x="308" y="1102"/>
                </a:cubicBezTo>
                <a:moveTo>
                  <a:pt x="322" y="1102"/>
                </a:moveTo>
                <a:cubicBezTo>
                  <a:pt x="315" y="1102"/>
                  <a:pt x="315" y="1102"/>
                  <a:pt x="315" y="1102"/>
                </a:cubicBezTo>
                <a:cubicBezTo>
                  <a:pt x="315" y="1109"/>
                  <a:pt x="315" y="1109"/>
                  <a:pt x="315" y="1109"/>
                </a:cubicBezTo>
                <a:cubicBezTo>
                  <a:pt x="322" y="1109"/>
                  <a:pt x="322" y="1109"/>
                  <a:pt x="322" y="1109"/>
                </a:cubicBezTo>
                <a:cubicBezTo>
                  <a:pt x="322" y="1102"/>
                  <a:pt x="322" y="1102"/>
                  <a:pt x="322" y="1102"/>
                </a:cubicBezTo>
                <a:moveTo>
                  <a:pt x="337" y="1102"/>
                </a:moveTo>
                <a:cubicBezTo>
                  <a:pt x="330" y="1102"/>
                  <a:pt x="330" y="1102"/>
                  <a:pt x="330" y="1102"/>
                </a:cubicBezTo>
                <a:cubicBezTo>
                  <a:pt x="330" y="1109"/>
                  <a:pt x="330" y="1109"/>
                  <a:pt x="330" y="1109"/>
                </a:cubicBezTo>
                <a:cubicBezTo>
                  <a:pt x="337" y="1109"/>
                  <a:pt x="337" y="1109"/>
                  <a:pt x="337" y="1109"/>
                </a:cubicBezTo>
                <a:cubicBezTo>
                  <a:pt x="337" y="1102"/>
                  <a:pt x="337" y="1102"/>
                  <a:pt x="337" y="1102"/>
                </a:cubicBezTo>
                <a:moveTo>
                  <a:pt x="352" y="1102"/>
                </a:moveTo>
                <a:cubicBezTo>
                  <a:pt x="345" y="1102"/>
                  <a:pt x="345" y="1102"/>
                  <a:pt x="345" y="1102"/>
                </a:cubicBezTo>
                <a:cubicBezTo>
                  <a:pt x="345" y="1109"/>
                  <a:pt x="345" y="1109"/>
                  <a:pt x="345" y="1109"/>
                </a:cubicBezTo>
                <a:cubicBezTo>
                  <a:pt x="352" y="1109"/>
                  <a:pt x="352" y="1109"/>
                  <a:pt x="352" y="1109"/>
                </a:cubicBezTo>
                <a:cubicBezTo>
                  <a:pt x="352" y="1102"/>
                  <a:pt x="352" y="1102"/>
                  <a:pt x="352" y="1102"/>
                </a:cubicBezTo>
                <a:moveTo>
                  <a:pt x="367" y="1102"/>
                </a:moveTo>
                <a:cubicBezTo>
                  <a:pt x="360" y="1102"/>
                  <a:pt x="360" y="1102"/>
                  <a:pt x="360" y="1102"/>
                </a:cubicBezTo>
                <a:cubicBezTo>
                  <a:pt x="360" y="1109"/>
                  <a:pt x="360" y="1109"/>
                  <a:pt x="360" y="1109"/>
                </a:cubicBezTo>
                <a:cubicBezTo>
                  <a:pt x="367" y="1109"/>
                  <a:pt x="367" y="1109"/>
                  <a:pt x="367" y="1109"/>
                </a:cubicBezTo>
                <a:cubicBezTo>
                  <a:pt x="367" y="1102"/>
                  <a:pt x="367" y="1102"/>
                  <a:pt x="367" y="1102"/>
                </a:cubicBezTo>
                <a:moveTo>
                  <a:pt x="381" y="1102"/>
                </a:moveTo>
                <a:cubicBezTo>
                  <a:pt x="374" y="1102"/>
                  <a:pt x="374" y="1102"/>
                  <a:pt x="374" y="1102"/>
                </a:cubicBezTo>
                <a:cubicBezTo>
                  <a:pt x="374" y="1109"/>
                  <a:pt x="374" y="1109"/>
                  <a:pt x="374" y="1109"/>
                </a:cubicBezTo>
                <a:cubicBezTo>
                  <a:pt x="381" y="1109"/>
                  <a:pt x="381" y="1109"/>
                  <a:pt x="381" y="1109"/>
                </a:cubicBezTo>
                <a:cubicBezTo>
                  <a:pt x="381" y="1102"/>
                  <a:pt x="381" y="1102"/>
                  <a:pt x="381" y="1102"/>
                </a:cubicBezTo>
                <a:moveTo>
                  <a:pt x="396" y="1102"/>
                </a:moveTo>
                <a:cubicBezTo>
                  <a:pt x="389" y="1102"/>
                  <a:pt x="389" y="1102"/>
                  <a:pt x="389" y="1102"/>
                </a:cubicBezTo>
                <a:cubicBezTo>
                  <a:pt x="389" y="1109"/>
                  <a:pt x="389" y="1109"/>
                  <a:pt x="389" y="1109"/>
                </a:cubicBezTo>
                <a:cubicBezTo>
                  <a:pt x="396" y="1109"/>
                  <a:pt x="396" y="1109"/>
                  <a:pt x="396" y="1109"/>
                </a:cubicBezTo>
                <a:cubicBezTo>
                  <a:pt x="396" y="1102"/>
                  <a:pt x="396" y="1102"/>
                  <a:pt x="396" y="1102"/>
                </a:cubicBezTo>
                <a:moveTo>
                  <a:pt x="411" y="1102"/>
                </a:moveTo>
                <a:cubicBezTo>
                  <a:pt x="404" y="1102"/>
                  <a:pt x="404" y="1102"/>
                  <a:pt x="404" y="1102"/>
                </a:cubicBezTo>
                <a:cubicBezTo>
                  <a:pt x="404" y="1109"/>
                  <a:pt x="404" y="1109"/>
                  <a:pt x="404" y="1109"/>
                </a:cubicBezTo>
                <a:cubicBezTo>
                  <a:pt x="411" y="1109"/>
                  <a:pt x="411" y="1109"/>
                  <a:pt x="411" y="1109"/>
                </a:cubicBezTo>
                <a:cubicBezTo>
                  <a:pt x="411" y="1102"/>
                  <a:pt x="411" y="1102"/>
                  <a:pt x="411" y="1102"/>
                </a:cubicBezTo>
                <a:moveTo>
                  <a:pt x="426" y="1102"/>
                </a:moveTo>
                <a:cubicBezTo>
                  <a:pt x="419" y="1102"/>
                  <a:pt x="419" y="1102"/>
                  <a:pt x="419" y="1102"/>
                </a:cubicBezTo>
                <a:cubicBezTo>
                  <a:pt x="419" y="1109"/>
                  <a:pt x="419" y="1109"/>
                  <a:pt x="419" y="1109"/>
                </a:cubicBezTo>
                <a:cubicBezTo>
                  <a:pt x="426" y="1109"/>
                  <a:pt x="426" y="1109"/>
                  <a:pt x="426" y="1109"/>
                </a:cubicBezTo>
                <a:cubicBezTo>
                  <a:pt x="426" y="1102"/>
                  <a:pt x="426" y="1102"/>
                  <a:pt x="426" y="1102"/>
                </a:cubicBezTo>
                <a:moveTo>
                  <a:pt x="440" y="1102"/>
                </a:moveTo>
                <a:cubicBezTo>
                  <a:pt x="433" y="1102"/>
                  <a:pt x="433" y="1102"/>
                  <a:pt x="433" y="1102"/>
                </a:cubicBezTo>
                <a:cubicBezTo>
                  <a:pt x="433" y="1109"/>
                  <a:pt x="433" y="1109"/>
                  <a:pt x="433" y="1109"/>
                </a:cubicBezTo>
                <a:cubicBezTo>
                  <a:pt x="440" y="1109"/>
                  <a:pt x="440" y="1109"/>
                  <a:pt x="440" y="1109"/>
                </a:cubicBezTo>
                <a:cubicBezTo>
                  <a:pt x="440" y="1102"/>
                  <a:pt x="440" y="1102"/>
                  <a:pt x="440" y="1102"/>
                </a:cubicBezTo>
                <a:moveTo>
                  <a:pt x="455" y="1102"/>
                </a:moveTo>
                <a:cubicBezTo>
                  <a:pt x="448" y="1102"/>
                  <a:pt x="448" y="1102"/>
                  <a:pt x="448" y="1102"/>
                </a:cubicBezTo>
                <a:cubicBezTo>
                  <a:pt x="448" y="1109"/>
                  <a:pt x="448" y="1109"/>
                  <a:pt x="448" y="1109"/>
                </a:cubicBezTo>
                <a:cubicBezTo>
                  <a:pt x="455" y="1109"/>
                  <a:pt x="455" y="1109"/>
                  <a:pt x="455" y="1109"/>
                </a:cubicBezTo>
                <a:cubicBezTo>
                  <a:pt x="455" y="1102"/>
                  <a:pt x="455" y="1102"/>
                  <a:pt x="455" y="1102"/>
                </a:cubicBezTo>
                <a:moveTo>
                  <a:pt x="470" y="1102"/>
                </a:moveTo>
                <a:cubicBezTo>
                  <a:pt x="463" y="1102"/>
                  <a:pt x="463" y="1102"/>
                  <a:pt x="463" y="1102"/>
                </a:cubicBezTo>
                <a:cubicBezTo>
                  <a:pt x="463" y="1109"/>
                  <a:pt x="463" y="1109"/>
                  <a:pt x="463" y="1109"/>
                </a:cubicBezTo>
                <a:cubicBezTo>
                  <a:pt x="470" y="1109"/>
                  <a:pt x="470" y="1109"/>
                  <a:pt x="470" y="1109"/>
                </a:cubicBezTo>
                <a:cubicBezTo>
                  <a:pt x="470" y="1102"/>
                  <a:pt x="470" y="1102"/>
                  <a:pt x="470" y="1102"/>
                </a:cubicBezTo>
                <a:moveTo>
                  <a:pt x="485" y="1102"/>
                </a:moveTo>
                <a:cubicBezTo>
                  <a:pt x="478" y="1102"/>
                  <a:pt x="478" y="1102"/>
                  <a:pt x="478" y="1102"/>
                </a:cubicBezTo>
                <a:cubicBezTo>
                  <a:pt x="478" y="1109"/>
                  <a:pt x="478" y="1109"/>
                  <a:pt x="478" y="1109"/>
                </a:cubicBezTo>
                <a:cubicBezTo>
                  <a:pt x="485" y="1109"/>
                  <a:pt x="485" y="1109"/>
                  <a:pt x="485" y="1109"/>
                </a:cubicBezTo>
                <a:cubicBezTo>
                  <a:pt x="485" y="1102"/>
                  <a:pt x="485" y="1102"/>
                  <a:pt x="485" y="1102"/>
                </a:cubicBezTo>
                <a:moveTo>
                  <a:pt x="499" y="1102"/>
                </a:moveTo>
                <a:cubicBezTo>
                  <a:pt x="492" y="1102"/>
                  <a:pt x="492" y="1102"/>
                  <a:pt x="492" y="1102"/>
                </a:cubicBezTo>
                <a:cubicBezTo>
                  <a:pt x="492" y="1109"/>
                  <a:pt x="492" y="1109"/>
                  <a:pt x="492" y="1109"/>
                </a:cubicBezTo>
                <a:cubicBezTo>
                  <a:pt x="499" y="1109"/>
                  <a:pt x="499" y="1109"/>
                  <a:pt x="499" y="1109"/>
                </a:cubicBezTo>
                <a:cubicBezTo>
                  <a:pt x="499" y="1102"/>
                  <a:pt x="499" y="1102"/>
                  <a:pt x="499" y="1102"/>
                </a:cubicBezTo>
                <a:moveTo>
                  <a:pt x="514" y="1102"/>
                </a:moveTo>
                <a:cubicBezTo>
                  <a:pt x="507" y="1102"/>
                  <a:pt x="507" y="1102"/>
                  <a:pt x="507" y="1102"/>
                </a:cubicBezTo>
                <a:cubicBezTo>
                  <a:pt x="507" y="1109"/>
                  <a:pt x="507" y="1109"/>
                  <a:pt x="507" y="1109"/>
                </a:cubicBezTo>
                <a:cubicBezTo>
                  <a:pt x="514" y="1109"/>
                  <a:pt x="514" y="1109"/>
                  <a:pt x="514" y="1109"/>
                </a:cubicBezTo>
                <a:cubicBezTo>
                  <a:pt x="514" y="1102"/>
                  <a:pt x="514" y="1102"/>
                  <a:pt x="514" y="1102"/>
                </a:cubicBezTo>
                <a:moveTo>
                  <a:pt x="529" y="1102"/>
                </a:moveTo>
                <a:cubicBezTo>
                  <a:pt x="522" y="1102"/>
                  <a:pt x="522" y="1102"/>
                  <a:pt x="522" y="1102"/>
                </a:cubicBezTo>
                <a:cubicBezTo>
                  <a:pt x="522" y="1109"/>
                  <a:pt x="522" y="1109"/>
                  <a:pt x="522" y="1109"/>
                </a:cubicBezTo>
                <a:cubicBezTo>
                  <a:pt x="529" y="1109"/>
                  <a:pt x="529" y="1109"/>
                  <a:pt x="529" y="1109"/>
                </a:cubicBezTo>
                <a:cubicBezTo>
                  <a:pt x="529" y="1102"/>
                  <a:pt x="529" y="1102"/>
                  <a:pt x="529" y="1102"/>
                </a:cubicBezTo>
                <a:moveTo>
                  <a:pt x="234" y="1087"/>
                </a:moveTo>
                <a:cubicBezTo>
                  <a:pt x="227" y="1087"/>
                  <a:pt x="227" y="1087"/>
                  <a:pt x="227" y="1087"/>
                </a:cubicBezTo>
                <a:cubicBezTo>
                  <a:pt x="227" y="1094"/>
                  <a:pt x="227" y="1094"/>
                  <a:pt x="227" y="1094"/>
                </a:cubicBezTo>
                <a:cubicBezTo>
                  <a:pt x="234" y="1094"/>
                  <a:pt x="234" y="1094"/>
                  <a:pt x="234" y="1094"/>
                </a:cubicBezTo>
                <a:cubicBezTo>
                  <a:pt x="234" y="1087"/>
                  <a:pt x="234" y="1087"/>
                  <a:pt x="234" y="1087"/>
                </a:cubicBezTo>
                <a:moveTo>
                  <a:pt x="249" y="1087"/>
                </a:moveTo>
                <a:cubicBezTo>
                  <a:pt x="242" y="1087"/>
                  <a:pt x="242" y="1087"/>
                  <a:pt x="242" y="1087"/>
                </a:cubicBezTo>
                <a:cubicBezTo>
                  <a:pt x="242" y="1094"/>
                  <a:pt x="242" y="1094"/>
                  <a:pt x="242" y="1094"/>
                </a:cubicBezTo>
                <a:cubicBezTo>
                  <a:pt x="249" y="1094"/>
                  <a:pt x="249" y="1094"/>
                  <a:pt x="249" y="1094"/>
                </a:cubicBezTo>
                <a:cubicBezTo>
                  <a:pt x="249" y="1087"/>
                  <a:pt x="249" y="1087"/>
                  <a:pt x="249" y="1087"/>
                </a:cubicBezTo>
                <a:moveTo>
                  <a:pt x="263" y="1087"/>
                </a:moveTo>
                <a:cubicBezTo>
                  <a:pt x="256" y="1087"/>
                  <a:pt x="256" y="1087"/>
                  <a:pt x="256" y="1087"/>
                </a:cubicBezTo>
                <a:cubicBezTo>
                  <a:pt x="256" y="1094"/>
                  <a:pt x="256" y="1094"/>
                  <a:pt x="256" y="1094"/>
                </a:cubicBezTo>
                <a:cubicBezTo>
                  <a:pt x="263" y="1094"/>
                  <a:pt x="263" y="1094"/>
                  <a:pt x="263" y="1094"/>
                </a:cubicBezTo>
                <a:cubicBezTo>
                  <a:pt x="263" y="1087"/>
                  <a:pt x="263" y="1087"/>
                  <a:pt x="263" y="1087"/>
                </a:cubicBezTo>
                <a:moveTo>
                  <a:pt x="278" y="1087"/>
                </a:moveTo>
                <a:cubicBezTo>
                  <a:pt x="271" y="1087"/>
                  <a:pt x="271" y="1087"/>
                  <a:pt x="271" y="1087"/>
                </a:cubicBezTo>
                <a:cubicBezTo>
                  <a:pt x="271" y="1094"/>
                  <a:pt x="271" y="1094"/>
                  <a:pt x="271" y="1094"/>
                </a:cubicBezTo>
                <a:cubicBezTo>
                  <a:pt x="278" y="1094"/>
                  <a:pt x="278" y="1094"/>
                  <a:pt x="278" y="1094"/>
                </a:cubicBezTo>
                <a:cubicBezTo>
                  <a:pt x="278" y="1087"/>
                  <a:pt x="278" y="1087"/>
                  <a:pt x="278" y="1087"/>
                </a:cubicBezTo>
                <a:moveTo>
                  <a:pt x="293" y="1087"/>
                </a:moveTo>
                <a:cubicBezTo>
                  <a:pt x="286" y="1087"/>
                  <a:pt x="286" y="1087"/>
                  <a:pt x="286" y="1087"/>
                </a:cubicBezTo>
                <a:cubicBezTo>
                  <a:pt x="286" y="1094"/>
                  <a:pt x="286" y="1094"/>
                  <a:pt x="286" y="1094"/>
                </a:cubicBezTo>
                <a:cubicBezTo>
                  <a:pt x="293" y="1094"/>
                  <a:pt x="293" y="1094"/>
                  <a:pt x="293" y="1094"/>
                </a:cubicBezTo>
                <a:cubicBezTo>
                  <a:pt x="293" y="1087"/>
                  <a:pt x="293" y="1087"/>
                  <a:pt x="293" y="1087"/>
                </a:cubicBezTo>
                <a:moveTo>
                  <a:pt x="308" y="1087"/>
                </a:moveTo>
                <a:cubicBezTo>
                  <a:pt x="301" y="1087"/>
                  <a:pt x="301" y="1087"/>
                  <a:pt x="301" y="1087"/>
                </a:cubicBezTo>
                <a:cubicBezTo>
                  <a:pt x="301" y="1094"/>
                  <a:pt x="301" y="1094"/>
                  <a:pt x="301" y="1094"/>
                </a:cubicBezTo>
                <a:cubicBezTo>
                  <a:pt x="308" y="1094"/>
                  <a:pt x="308" y="1094"/>
                  <a:pt x="308" y="1094"/>
                </a:cubicBezTo>
                <a:cubicBezTo>
                  <a:pt x="308" y="1087"/>
                  <a:pt x="308" y="1087"/>
                  <a:pt x="308" y="1087"/>
                </a:cubicBezTo>
                <a:moveTo>
                  <a:pt x="322" y="1087"/>
                </a:moveTo>
                <a:cubicBezTo>
                  <a:pt x="315" y="1087"/>
                  <a:pt x="315" y="1087"/>
                  <a:pt x="315" y="1087"/>
                </a:cubicBezTo>
                <a:cubicBezTo>
                  <a:pt x="315" y="1094"/>
                  <a:pt x="315" y="1094"/>
                  <a:pt x="315" y="1094"/>
                </a:cubicBezTo>
                <a:cubicBezTo>
                  <a:pt x="322" y="1094"/>
                  <a:pt x="322" y="1094"/>
                  <a:pt x="322" y="1094"/>
                </a:cubicBezTo>
                <a:cubicBezTo>
                  <a:pt x="322" y="1087"/>
                  <a:pt x="322" y="1087"/>
                  <a:pt x="322" y="1087"/>
                </a:cubicBezTo>
                <a:moveTo>
                  <a:pt x="337" y="1087"/>
                </a:moveTo>
                <a:cubicBezTo>
                  <a:pt x="330" y="1087"/>
                  <a:pt x="330" y="1087"/>
                  <a:pt x="330" y="1087"/>
                </a:cubicBezTo>
                <a:cubicBezTo>
                  <a:pt x="330" y="1094"/>
                  <a:pt x="330" y="1094"/>
                  <a:pt x="330" y="1094"/>
                </a:cubicBezTo>
                <a:cubicBezTo>
                  <a:pt x="337" y="1094"/>
                  <a:pt x="337" y="1094"/>
                  <a:pt x="337" y="1094"/>
                </a:cubicBezTo>
                <a:cubicBezTo>
                  <a:pt x="337" y="1087"/>
                  <a:pt x="337" y="1087"/>
                  <a:pt x="337" y="1087"/>
                </a:cubicBezTo>
                <a:moveTo>
                  <a:pt x="352" y="1087"/>
                </a:moveTo>
                <a:cubicBezTo>
                  <a:pt x="345" y="1087"/>
                  <a:pt x="345" y="1087"/>
                  <a:pt x="345" y="1087"/>
                </a:cubicBezTo>
                <a:cubicBezTo>
                  <a:pt x="345" y="1094"/>
                  <a:pt x="345" y="1094"/>
                  <a:pt x="345" y="1094"/>
                </a:cubicBezTo>
                <a:cubicBezTo>
                  <a:pt x="352" y="1094"/>
                  <a:pt x="352" y="1094"/>
                  <a:pt x="352" y="1094"/>
                </a:cubicBezTo>
                <a:cubicBezTo>
                  <a:pt x="352" y="1087"/>
                  <a:pt x="352" y="1087"/>
                  <a:pt x="352" y="1087"/>
                </a:cubicBezTo>
                <a:moveTo>
                  <a:pt x="367" y="1087"/>
                </a:moveTo>
                <a:cubicBezTo>
                  <a:pt x="360" y="1087"/>
                  <a:pt x="360" y="1087"/>
                  <a:pt x="360" y="1087"/>
                </a:cubicBezTo>
                <a:cubicBezTo>
                  <a:pt x="360" y="1094"/>
                  <a:pt x="360" y="1094"/>
                  <a:pt x="360" y="1094"/>
                </a:cubicBezTo>
                <a:cubicBezTo>
                  <a:pt x="367" y="1094"/>
                  <a:pt x="367" y="1094"/>
                  <a:pt x="367" y="1094"/>
                </a:cubicBezTo>
                <a:cubicBezTo>
                  <a:pt x="367" y="1087"/>
                  <a:pt x="367" y="1087"/>
                  <a:pt x="367" y="1087"/>
                </a:cubicBezTo>
                <a:moveTo>
                  <a:pt x="381" y="1087"/>
                </a:moveTo>
                <a:cubicBezTo>
                  <a:pt x="374" y="1087"/>
                  <a:pt x="374" y="1087"/>
                  <a:pt x="374" y="1087"/>
                </a:cubicBezTo>
                <a:cubicBezTo>
                  <a:pt x="374" y="1094"/>
                  <a:pt x="374" y="1094"/>
                  <a:pt x="374" y="1094"/>
                </a:cubicBezTo>
                <a:cubicBezTo>
                  <a:pt x="381" y="1094"/>
                  <a:pt x="381" y="1094"/>
                  <a:pt x="381" y="1094"/>
                </a:cubicBezTo>
                <a:cubicBezTo>
                  <a:pt x="381" y="1087"/>
                  <a:pt x="381" y="1087"/>
                  <a:pt x="381" y="1087"/>
                </a:cubicBezTo>
                <a:moveTo>
                  <a:pt x="396" y="1087"/>
                </a:moveTo>
                <a:cubicBezTo>
                  <a:pt x="389" y="1087"/>
                  <a:pt x="389" y="1087"/>
                  <a:pt x="389" y="1087"/>
                </a:cubicBezTo>
                <a:cubicBezTo>
                  <a:pt x="389" y="1094"/>
                  <a:pt x="389" y="1094"/>
                  <a:pt x="389" y="1094"/>
                </a:cubicBezTo>
                <a:cubicBezTo>
                  <a:pt x="396" y="1094"/>
                  <a:pt x="396" y="1094"/>
                  <a:pt x="396" y="1094"/>
                </a:cubicBezTo>
                <a:cubicBezTo>
                  <a:pt x="396" y="1087"/>
                  <a:pt x="396" y="1087"/>
                  <a:pt x="396" y="1087"/>
                </a:cubicBezTo>
                <a:moveTo>
                  <a:pt x="411" y="1087"/>
                </a:moveTo>
                <a:cubicBezTo>
                  <a:pt x="404" y="1087"/>
                  <a:pt x="404" y="1087"/>
                  <a:pt x="404" y="1087"/>
                </a:cubicBezTo>
                <a:cubicBezTo>
                  <a:pt x="404" y="1094"/>
                  <a:pt x="404" y="1094"/>
                  <a:pt x="404" y="1094"/>
                </a:cubicBezTo>
                <a:cubicBezTo>
                  <a:pt x="411" y="1094"/>
                  <a:pt x="411" y="1094"/>
                  <a:pt x="411" y="1094"/>
                </a:cubicBezTo>
                <a:cubicBezTo>
                  <a:pt x="411" y="1087"/>
                  <a:pt x="411" y="1087"/>
                  <a:pt x="411" y="1087"/>
                </a:cubicBezTo>
                <a:moveTo>
                  <a:pt x="426" y="1087"/>
                </a:moveTo>
                <a:cubicBezTo>
                  <a:pt x="419" y="1087"/>
                  <a:pt x="419" y="1087"/>
                  <a:pt x="419" y="1087"/>
                </a:cubicBezTo>
                <a:cubicBezTo>
                  <a:pt x="419" y="1094"/>
                  <a:pt x="419" y="1094"/>
                  <a:pt x="419" y="1094"/>
                </a:cubicBezTo>
                <a:cubicBezTo>
                  <a:pt x="426" y="1094"/>
                  <a:pt x="426" y="1094"/>
                  <a:pt x="426" y="1094"/>
                </a:cubicBezTo>
                <a:cubicBezTo>
                  <a:pt x="426" y="1087"/>
                  <a:pt x="426" y="1087"/>
                  <a:pt x="426" y="1087"/>
                </a:cubicBezTo>
                <a:moveTo>
                  <a:pt x="440" y="1087"/>
                </a:moveTo>
                <a:cubicBezTo>
                  <a:pt x="433" y="1087"/>
                  <a:pt x="433" y="1087"/>
                  <a:pt x="433" y="1087"/>
                </a:cubicBezTo>
                <a:cubicBezTo>
                  <a:pt x="433" y="1094"/>
                  <a:pt x="433" y="1094"/>
                  <a:pt x="433" y="1094"/>
                </a:cubicBezTo>
                <a:cubicBezTo>
                  <a:pt x="440" y="1094"/>
                  <a:pt x="440" y="1094"/>
                  <a:pt x="440" y="1094"/>
                </a:cubicBezTo>
                <a:cubicBezTo>
                  <a:pt x="440" y="1087"/>
                  <a:pt x="440" y="1087"/>
                  <a:pt x="440" y="1087"/>
                </a:cubicBezTo>
                <a:moveTo>
                  <a:pt x="455" y="1087"/>
                </a:moveTo>
                <a:cubicBezTo>
                  <a:pt x="448" y="1087"/>
                  <a:pt x="448" y="1087"/>
                  <a:pt x="448" y="1087"/>
                </a:cubicBezTo>
                <a:cubicBezTo>
                  <a:pt x="448" y="1094"/>
                  <a:pt x="448" y="1094"/>
                  <a:pt x="448" y="1094"/>
                </a:cubicBezTo>
                <a:cubicBezTo>
                  <a:pt x="455" y="1094"/>
                  <a:pt x="455" y="1094"/>
                  <a:pt x="455" y="1094"/>
                </a:cubicBezTo>
                <a:cubicBezTo>
                  <a:pt x="455" y="1087"/>
                  <a:pt x="455" y="1087"/>
                  <a:pt x="455" y="1087"/>
                </a:cubicBezTo>
                <a:moveTo>
                  <a:pt x="470" y="1087"/>
                </a:moveTo>
                <a:cubicBezTo>
                  <a:pt x="463" y="1087"/>
                  <a:pt x="463" y="1087"/>
                  <a:pt x="463" y="1087"/>
                </a:cubicBezTo>
                <a:cubicBezTo>
                  <a:pt x="463" y="1094"/>
                  <a:pt x="463" y="1094"/>
                  <a:pt x="463" y="1094"/>
                </a:cubicBezTo>
                <a:cubicBezTo>
                  <a:pt x="470" y="1094"/>
                  <a:pt x="470" y="1094"/>
                  <a:pt x="470" y="1094"/>
                </a:cubicBezTo>
                <a:cubicBezTo>
                  <a:pt x="470" y="1087"/>
                  <a:pt x="470" y="1087"/>
                  <a:pt x="470" y="1087"/>
                </a:cubicBezTo>
                <a:moveTo>
                  <a:pt x="485" y="1087"/>
                </a:moveTo>
                <a:cubicBezTo>
                  <a:pt x="478" y="1087"/>
                  <a:pt x="478" y="1087"/>
                  <a:pt x="478" y="1087"/>
                </a:cubicBezTo>
                <a:cubicBezTo>
                  <a:pt x="478" y="1094"/>
                  <a:pt x="478" y="1094"/>
                  <a:pt x="478" y="1094"/>
                </a:cubicBezTo>
                <a:cubicBezTo>
                  <a:pt x="485" y="1094"/>
                  <a:pt x="485" y="1094"/>
                  <a:pt x="485" y="1094"/>
                </a:cubicBezTo>
                <a:cubicBezTo>
                  <a:pt x="485" y="1087"/>
                  <a:pt x="485" y="1087"/>
                  <a:pt x="485" y="1087"/>
                </a:cubicBezTo>
                <a:moveTo>
                  <a:pt x="499" y="1087"/>
                </a:moveTo>
                <a:cubicBezTo>
                  <a:pt x="492" y="1087"/>
                  <a:pt x="492" y="1087"/>
                  <a:pt x="492" y="1087"/>
                </a:cubicBezTo>
                <a:cubicBezTo>
                  <a:pt x="492" y="1094"/>
                  <a:pt x="492" y="1094"/>
                  <a:pt x="492" y="1094"/>
                </a:cubicBezTo>
                <a:cubicBezTo>
                  <a:pt x="499" y="1094"/>
                  <a:pt x="499" y="1094"/>
                  <a:pt x="499" y="1094"/>
                </a:cubicBezTo>
                <a:cubicBezTo>
                  <a:pt x="499" y="1087"/>
                  <a:pt x="499" y="1087"/>
                  <a:pt x="499" y="1087"/>
                </a:cubicBezTo>
                <a:moveTo>
                  <a:pt x="514" y="1087"/>
                </a:moveTo>
                <a:cubicBezTo>
                  <a:pt x="507" y="1087"/>
                  <a:pt x="507" y="1087"/>
                  <a:pt x="507" y="1087"/>
                </a:cubicBezTo>
                <a:cubicBezTo>
                  <a:pt x="507" y="1094"/>
                  <a:pt x="507" y="1094"/>
                  <a:pt x="507" y="1094"/>
                </a:cubicBezTo>
                <a:cubicBezTo>
                  <a:pt x="514" y="1094"/>
                  <a:pt x="514" y="1094"/>
                  <a:pt x="514" y="1094"/>
                </a:cubicBezTo>
                <a:cubicBezTo>
                  <a:pt x="514" y="1087"/>
                  <a:pt x="514" y="1087"/>
                  <a:pt x="514" y="1087"/>
                </a:cubicBezTo>
                <a:moveTo>
                  <a:pt x="249" y="1072"/>
                </a:moveTo>
                <a:cubicBezTo>
                  <a:pt x="242" y="1072"/>
                  <a:pt x="242" y="1072"/>
                  <a:pt x="242" y="1072"/>
                </a:cubicBezTo>
                <a:cubicBezTo>
                  <a:pt x="242" y="1079"/>
                  <a:pt x="242" y="1079"/>
                  <a:pt x="242" y="1079"/>
                </a:cubicBezTo>
                <a:cubicBezTo>
                  <a:pt x="249" y="1079"/>
                  <a:pt x="249" y="1079"/>
                  <a:pt x="249" y="1079"/>
                </a:cubicBezTo>
                <a:cubicBezTo>
                  <a:pt x="249" y="1072"/>
                  <a:pt x="249" y="1072"/>
                  <a:pt x="249" y="1072"/>
                </a:cubicBezTo>
                <a:moveTo>
                  <a:pt x="263" y="1072"/>
                </a:moveTo>
                <a:cubicBezTo>
                  <a:pt x="256" y="1072"/>
                  <a:pt x="256" y="1072"/>
                  <a:pt x="256" y="1072"/>
                </a:cubicBezTo>
                <a:cubicBezTo>
                  <a:pt x="256" y="1079"/>
                  <a:pt x="256" y="1079"/>
                  <a:pt x="256" y="1079"/>
                </a:cubicBezTo>
                <a:cubicBezTo>
                  <a:pt x="263" y="1079"/>
                  <a:pt x="263" y="1079"/>
                  <a:pt x="263" y="1079"/>
                </a:cubicBezTo>
                <a:cubicBezTo>
                  <a:pt x="263" y="1072"/>
                  <a:pt x="263" y="1072"/>
                  <a:pt x="263" y="1072"/>
                </a:cubicBezTo>
                <a:moveTo>
                  <a:pt x="278" y="1072"/>
                </a:moveTo>
                <a:cubicBezTo>
                  <a:pt x="271" y="1072"/>
                  <a:pt x="271" y="1072"/>
                  <a:pt x="271" y="1072"/>
                </a:cubicBezTo>
                <a:cubicBezTo>
                  <a:pt x="271" y="1079"/>
                  <a:pt x="271" y="1079"/>
                  <a:pt x="271" y="1079"/>
                </a:cubicBezTo>
                <a:cubicBezTo>
                  <a:pt x="278" y="1079"/>
                  <a:pt x="278" y="1079"/>
                  <a:pt x="278" y="1079"/>
                </a:cubicBezTo>
                <a:cubicBezTo>
                  <a:pt x="278" y="1072"/>
                  <a:pt x="278" y="1072"/>
                  <a:pt x="278" y="1072"/>
                </a:cubicBezTo>
                <a:moveTo>
                  <a:pt x="293" y="1072"/>
                </a:moveTo>
                <a:cubicBezTo>
                  <a:pt x="286" y="1072"/>
                  <a:pt x="286" y="1072"/>
                  <a:pt x="286" y="1072"/>
                </a:cubicBezTo>
                <a:cubicBezTo>
                  <a:pt x="286" y="1079"/>
                  <a:pt x="286" y="1079"/>
                  <a:pt x="286" y="1079"/>
                </a:cubicBezTo>
                <a:cubicBezTo>
                  <a:pt x="293" y="1079"/>
                  <a:pt x="293" y="1079"/>
                  <a:pt x="293" y="1079"/>
                </a:cubicBezTo>
                <a:cubicBezTo>
                  <a:pt x="293" y="1072"/>
                  <a:pt x="293" y="1072"/>
                  <a:pt x="293" y="1072"/>
                </a:cubicBezTo>
                <a:moveTo>
                  <a:pt x="308" y="1072"/>
                </a:moveTo>
                <a:cubicBezTo>
                  <a:pt x="301" y="1072"/>
                  <a:pt x="301" y="1072"/>
                  <a:pt x="301" y="1072"/>
                </a:cubicBezTo>
                <a:cubicBezTo>
                  <a:pt x="301" y="1079"/>
                  <a:pt x="301" y="1079"/>
                  <a:pt x="301" y="1079"/>
                </a:cubicBezTo>
                <a:cubicBezTo>
                  <a:pt x="308" y="1079"/>
                  <a:pt x="308" y="1079"/>
                  <a:pt x="308" y="1079"/>
                </a:cubicBezTo>
                <a:cubicBezTo>
                  <a:pt x="308" y="1072"/>
                  <a:pt x="308" y="1072"/>
                  <a:pt x="308" y="1072"/>
                </a:cubicBezTo>
                <a:moveTo>
                  <a:pt x="322" y="1072"/>
                </a:moveTo>
                <a:cubicBezTo>
                  <a:pt x="315" y="1072"/>
                  <a:pt x="315" y="1072"/>
                  <a:pt x="315" y="1072"/>
                </a:cubicBezTo>
                <a:cubicBezTo>
                  <a:pt x="315" y="1079"/>
                  <a:pt x="315" y="1079"/>
                  <a:pt x="315" y="1079"/>
                </a:cubicBezTo>
                <a:cubicBezTo>
                  <a:pt x="322" y="1079"/>
                  <a:pt x="322" y="1079"/>
                  <a:pt x="322" y="1079"/>
                </a:cubicBezTo>
                <a:cubicBezTo>
                  <a:pt x="322" y="1072"/>
                  <a:pt x="322" y="1072"/>
                  <a:pt x="322" y="1072"/>
                </a:cubicBezTo>
                <a:moveTo>
                  <a:pt x="337" y="1072"/>
                </a:moveTo>
                <a:cubicBezTo>
                  <a:pt x="330" y="1072"/>
                  <a:pt x="330" y="1072"/>
                  <a:pt x="330" y="1072"/>
                </a:cubicBezTo>
                <a:cubicBezTo>
                  <a:pt x="330" y="1079"/>
                  <a:pt x="330" y="1079"/>
                  <a:pt x="330" y="1079"/>
                </a:cubicBezTo>
                <a:cubicBezTo>
                  <a:pt x="337" y="1079"/>
                  <a:pt x="337" y="1079"/>
                  <a:pt x="337" y="1079"/>
                </a:cubicBezTo>
                <a:cubicBezTo>
                  <a:pt x="337" y="1072"/>
                  <a:pt x="337" y="1072"/>
                  <a:pt x="337" y="1072"/>
                </a:cubicBezTo>
                <a:moveTo>
                  <a:pt x="352" y="1072"/>
                </a:moveTo>
                <a:cubicBezTo>
                  <a:pt x="345" y="1072"/>
                  <a:pt x="345" y="1072"/>
                  <a:pt x="345" y="1072"/>
                </a:cubicBezTo>
                <a:cubicBezTo>
                  <a:pt x="345" y="1079"/>
                  <a:pt x="345" y="1079"/>
                  <a:pt x="345" y="1079"/>
                </a:cubicBezTo>
                <a:cubicBezTo>
                  <a:pt x="352" y="1079"/>
                  <a:pt x="352" y="1079"/>
                  <a:pt x="352" y="1079"/>
                </a:cubicBezTo>
                <a:cubicBezTo>
                  <a:pt x="352" y="1072"/>
                  <a:pt x="352" y="1072"/>
                  <a:pt x="352" y="1072"/>
                </a:cubicBezTo>
                <a:moveTo>
                  <a:pt x="367" y="1072"/>
                </a:moveTo>
                <a:cubicBezTo>
                  <a:pt x="360" y="1072"/>
                  <a:pt x="360" y="1072"/>
                  <a:pt x="360" y="1072"/>
                </a:cubicBezTo>
                <a:cubicBezTo>
                  <a:pt x="360" y="1079"/>
                  <a:pt x="360" y="1079"/>
                  <a:pt x="360" y="1079"/>
                </a:cubicBezTo>
                <a:cubicBezTo>
                  <a:pt x="367" y="1079"/>
                  <a:pt x="367" y="1079"/>
                  <a:pt x="367" y="1079"/>
                </a:cubicBezTo>
                <a:cubicBezTo>
                  <a:pt x="367" y="1072"/>
                  <a:pt x="367" y="1072"/>
                  <a:pt x="367" y="1072"/>
                </a:cubicBezTo>
                <a:moveTo>
                  <a:pt x="381" y="1072"/>
                </a:moveTo>
                <a:cubicBezTo>
                  <a:pt x="374" y="1072"/>
                  <a:pt x="374" y="1072"/>
                  <a:pt x="374" y="1072"/>
                </a:cubicBezTo>
                <a:cubicBezTo>
                  <a:pt x="374" y="1079"/>
                  <a:pt x="374" y="1079"/>
                  <a:pt x="374" y="1079"/>
                </a:cubicBezTo>
                <a:cubicBezTo>
                  <a:pt x="381" y="1079"/>
                  <a:pt x="381" y="1079"/>
                  <a:pt x="381" y="1079"/>
                </a:cubicBezTo>
                <a:cubicBezTo>
                  <a:pt x="381" y="1072"/>
                  <a:pt x="381" y="1072"/>
                  <a:pt x="381" y="1072"/>
                </a:cubicBezTo>
                <a:moveTo>
                  <a:pt x="396" y="1072"/>
                </a:moveTo>
                <a:cubicBezTo>
                  <a:pt x="389" y="1072"/>
                  <a:pt x="389" y="1072"/>
                  <a:pt x="389" y="1072"/>
                </a:cubicBezTo>
                <a:cubicBezTo>
                  <a:pt x="389" y="1079"/>
                  <a:pt x="389" y="1079"/>
                  <a:pt x="389" y="1079"/>
                </a:cubicBezTo>
                <a:cubicBezTo>
                  <a:pt x="396" y="1079"/>
                  <a:pt x="396" y="1079"/>
                  <a:pt x="396" y="1079"/>
                </a:cubicBezTo>
                <a:cubicBezTo>
                  <a:pt x="396" y="1072"/>
                  <a:pt x="396" y="1072"/>
                  <a:pt x="396" y="1072"/>
                </a:cubicBezTo>
                <a:moveTo>
                  <a:pt x="411" y="1072"/>
                </a:moveTo>
                <a:cubicBezTo>
                  <a:pt x="404" y="1072"/>
                  <a:pt x="404" y="1072"/>
                  <a:pt x="404" y="1072"/>
                </a:cubicBezTo>
                <a:cubicBezTo>
                  <a:pt x="404" y="1079"/>
                  <a:pt x="404" y="1079"/>
                  <a:pt x="404" y="1079"/>
                </a:cubicBezTo>
                <a:cubicBezTo>
                  <a:pt x="411" y="1079"/>
                  <a:pt x="411" y="1079"/>
                  <a:pt x="411" y="1079"/>
                </a:cubicBezTo>
                <a:cubicBezTo>
                  <a:pt x="411" y="1072"/>
                  <a:pt x="411" y="1072"/>
                  <a:pt x="411" y="1072"/>
                </a:cubicBezTo>
                <a:moveTo>
                  <a:pt x="426" y="1072"/>
                </a:moveTo>
                <a:cubicBezTo>
                  <a:pt x="419" y="1072"/>
                  <a:pt x="419" y="1072"/>
                  <a:pt x="419" y="1072"/>
                </a:cubicBezTo>
                <a:cubicBezTo>
                  <a:pt x="419" y="1079"/>
                  <a:pt x="419" y="1079"/>
                  <a:pt x="419" y="1079"/>
                </a:cubicBezTo>
                <a:cubicBezTo>
                  <a:pt x="426" y="1079"/>
                  <a:pt x="426" y="1079"/>
                  <a:pt x="426" y="1079"/>
                </a:cubicBezTo>
                <a:cubicBezTo>
                  <a:pt x="426" y="1072"/>
                  <a:pt x="426" y="1072"/>
                  <a:pt x="426" y="1072"/>
                </a:cubicBezTo>
                <a:moveTo>
                  <a:pt x="440" y="1072"/>
                </a:moveTo>
                <a:cubicBezTo>
                  <a:pt x="433" y="1072"/>
                  <a:pt x="433" y="1072"/>
                  <a:pt x="433" y="1072"/>
                </a:cubicBezTo>
                <a:cubicBezTo>
                  <a:pt x="433" y="1079"/>
                  <a:pt x="433" y="1079"/>
                  <a:pt x="433" y="1079"/>
                </a:cubicBezTo>
                <a:cubicBezTo>
                  <a:pt x="440" y="1079"/>
                  <a:pt x="440" y="1079"/>
                  <a:pt x="440" y="1079"/>
                </a:cubicBezTo>
                <a:cubicBezTo>
                  <a:pt x="440" y="1072"/>
                  <a:pt x="440" y="1072"/>
                  <a:pt x="440" y="1072"/>
                </a:cubicBezTo>
                <a:moveTo>
                  <a:pt x="455" y="1072"/>
                </a:moveTo>
                <a:cubicBezTo>
                  <a:pt x="448" y="1072"/>
                  <a:pt x="448" y="1072"/>
                  <a:pt x="448" y="1072"/>
                </a:cubicBezTo>
                <a:cubicBezTo>
                  <a:pt x="448" y="1079"/>
                  <a:pt x="448" y="1079"/>
                  <a:pt x="448" y="1079"/>
                </a:cubicBezTo>
                <a:cubicBezTo>
                  <a:pt x="455" y="1079"/>
                  <a:pt x="455" y="1079"/>
                  <a:pt x="455" y="1079"/>
                </a:cubicBezTo>
                <a:cubicBezTo>
                  <a:pt x="455" y="1072"/>
                  <a:pt x="455" y="1072"/>
                  <a:pt x="455" y="1072"/>
                </a:cubicBezTo>
                <a:moveTo>
                  <a:pt x="470" y="1072"/>
                </a:moveTo>
                <a:cubicBezTo>
                  <a:pt x="463" y="1072"/>
                  <a:pt x="463" y="1072"/>
                  <a:pt x="463" y="1072"/>
                </a:cubicBezTo>
                <a:cubicBezTo>
                  <a:pt x="463" y="1079"/>
                  <a:pt x="463" y="1079"/>
                  <a:pt x="463" y="1079"/>
                </a:cubicBezTo>
                <a:cubicBezTo>
                  <a:pt x="470" y="1079"/>
                  <a:pt x="470" y="1079"/>
                  <a:pt x="470" y="1079"/>
                </a:cubicBezTo>
                <a:cubicBezTo>
                  <a:pt x="470" y="1072"/>
                  <a:pt x="470" y="1072"/>
                  <a:pt x="470" y="1072"/>
                </a:cubicBezTo>
                <a:moveTo>
                  <a:pt x="485" y="1072"/>
                </a:moveTo>
                <a:cubicBezTo>
                  <a:pt x="478" y="1072"/>
                  <a:pt x="478" y="1072"/>
                  <a:pt x="478" y="1072"/>
                </a:cubicBezTo>
                <a:cubicBezTo>
                  <a:pt x="478" y="1079"/>
                  <a:pt x="478" y="1079"/>
                  <a:pt x="478" y="1079"/>
                </a:cubicBezTo>
                <a:cubicBezTo>
                  <a:pt x="485" y="1079"/>
                  <a:pt x="485" y="1079"/>
                  <a:pt x="485" y="1079"/>
                </a:cubicBezTo>
                <a:cubicBezTo>
                  <a:pt x="485" y="1072"/>
                  <a:pt x="485" y="1072"/>
                  <a:pt x="485" y="1072"/>
                </a:cubicBezTo>
                <a:moveTo>
                  <a:pt x="499" y="1072"/>
                </a:moveTo>
                <a:cubicBezTo>
                  <a:pt x="492" y="1072"/>
                  <a:pt x="492" y="1072"/>
                  <a:pt x="492" y="1072"/>
                </a:cubicBezTo>
                <a:cubicBezTo>
                  <a:pt x="492" y="1079"/>
                  <a:pt x="492" y="1079"/>
                  <a:pt x="492" y="1079"/>
                </a:cubicBezTo>
                <a:cubicBezTo>
                  <a:pt x="499" y="1079"/>
                  <a:pt x="499" y="1079"/>
                  <a:pt x="499" y="1079"/>
                </a:cubicBezTo>
                <a:cubicBezTo>
                  <a:pt x="499" y="1072"/>
                  <a:pt x="499" y="1072"/>
                  <a:pt x="499" y="1072"/>
                </a:cubicBezTo>
                <a:moveTo>
                  <a:pt x="263" y="1058"/>
                </a:moveTo>
                <a:cubicBezTo>
                  <a:pt x="256" y="1058"/>
                  <a:pt x="256" y="1058"/>
                  <a:pt x="256" y="1058"/>
                </a:cubicBezTo>
                <a:cubicBezTo>
                  <a:pt x="256" y="1065"/>
                  <a:pt x="256" y="1065"/>
                  <a:pt x="256" y="1065"/>
                </a:cubicBezTo>
                <a:cubicBezTo>
                  <a:pt x="263" y="1065"/>
                  <a:pt x="263" y="1065"/>
                  <a:pt x="263" y="1065"/>
                </a:cubicBezTo>
                <a:cubicBezTo>
                  <a:pt x="263" y="1058"/>
                  <a:pt x="263" y="1058"/>
                  <a:pt x="263" y="1058"/>
                </a:cubicBezTo>
                <a:moveTo>
                  <a:pt x="278" y="1058"/>
                </a:moveTo>
                <a:cubicBezTo>
                  <a:pt x="271" y="1058"/>
                  <a:pt x="271" y="1058"/>
                  <a:pt x="271" y="1058"/>
                </a:cubicBezTo>
                <a:cubicBezTo>
                  <a:pt x="271" y="1065"/>
                  <a:pt x="271" y="1065"/>
                  <a:pt x="271" y="1065"/>
                </a:cubicBezTo>
                <a:cubicBezTo>
                  <a:pt x="278" y="1065"/>
                  <a:pt x="278" y="1065"/>
                  <a:pt x="278" y="1065"/>
                </a:cubicBezTo>
                <a:cubicBezTo>
                  <a:pt x="278" y="1058"/>
                  <a:pt x="278" y="1058"/>
                  <a:pt x="278" y="1058"/>
                </a:cubicBezTo>
                <a:moveTo>
                  <a:pt x="293" y="1058"/>
                </a:moveTo>
                <a:cubicBezTo>
                  <a:pt x="286" y="1058"/>
                  <a:pt x="286" y="1058"/>
                  <a:pt x="286" y="1058"/>
                </a:cubicBezTo>
                <a:cubicBezTo>
                  <a:pt x="286" y="1065"/>
                  <a:pt x="286" y="1065"/>
                  <a:pt x="286" y="1065"/>
                </a:cubicBezTo>
                <a:cubicBezTo>
                  <a:pt x="293" y="1065"/>
                  <a:pt x="293" y="1065"/>
                  <a:pt x="293" y="1065"/>
                </a:cubicBezTo>
                <a:cubicBezTo>
                  <a:pt x="293" y="1058"/>
                  <a:pt x="293" y="1058"/>
                  <a:pt x="293" y="1058"/>
                </a:cubicBezTo>
                <a:moveTo>
                  <a:pt x="308" y="1058"/>
                </a:moveTo>
                <a:cubicBezTo>
                  <a:pt x="301" y="1058"/>
                  <a:pt x="301" y="1058"/>
                  <a:pt x="301" y="1058"/>
                </a:cubicBezTo>
                <a:cubicBezTo>
                  <a:pt x="301" y="1065"/>
                  <a:pt x="301" y="1065"/>
                  <a:pt x="301" y="1065"/>
                </a:cubicBezTo>
                <a:cubicBezTo>
                  <a:pt x="308" y="1065"/>
                  <a:pt x="308" y="1065"/>
                  <a:pt x="308" y="1065"/>
                </a:cubicBezTo>
                <a:cubicBezTo>
                  <a:pt x="308" y="1058"/>
                  <a:pt x="308" y="1058"/>
                  <a:pt x="308" y="1058"/>
                </a:cubicBezTo>
                <a:moveTo>
                  <a:pt x="322" y="1058"/>
                </a:moveTo>
                <a:cubicBezTo>
                  <a:pt x="315" y="1058"/>
                  <a:pt x="315" y="1058"/>
                  <a:pt x="315" y="1058"/>
                </a:cubicBezTo>
                <a:cubicBezTo>
                  <a:pt x="315" y="1065"/>
                  <a:pt x="315" y="1065"/>
                  <a:pt x="315" y="1065"/>
                </a:cubicBezTo>
                <a:cubicBezTo>
                  <a:pt x="322" y="1065"/>
                  <a:pt x="322" y="1065"/>
                  <a:pt x="322" y="1065"/>
                </a:cubicBezTo>
                <a:cubicBezTo>
                  <a:pt x="322" y="1058"/>
                  <a:pt x="322" y="1058"/>
                  <a:pt x="322" y="1058"/>
                </a:cubicBezTo>
                <a:moveTo>
                  <a:pt x="337" y="1058"/>
                </a:moveTo>
                <a:cubicBezTo>
                  <a:pt x="330" y="1058"/>
                  <a:pt x="330" y="1058"/>
                  <a:pt x="330" y="1058"/>
                </a:cubicBezTo>
                <a:cubicBezTo>
                  <a:pt x="330" y="1065"/>
                  <a:pt x="330" y="1065"/>
                  <a:pt x="330" y="1065"/>
                </a:cubicBezTo>
                <a:cubicBezTo>
                  <a:pt x="337" y="1065"/>
                  <a:pt x="337" y="1065"/>
                  <a:pt x="337" y="1065"/>
                </a:cubicBezTo>
                <a:cubicBezTo>
                  <a:pt x="337" y="1058"/>
                  <a:pt x="337" y="1058"/>
                  <a:pt x="337" y="1058"/>
                </a:cubicBezTo>
                <a:moveTo>
                  <a:pt x="352" y="1058"/>
                </a:moveTo>
                <a:cubicBezTo>
                  <a:pt x="345" y="1058"/>
                  <a:pt x="345" y="1058"/>
                  <a:pt x="345" y="1058"/>
                </a:cubicBezTo>
                <a:cubicBezTo>
                  <a:pt x="345" y="1065"/>
                  <a:pt x="345" y="1065"/>
                  <a:pt x="345" y="1065"/>
                </a:cubicBezTo>
                <a:cubicBezTo>
                  <a:pt x="352" y="1065"/>
                  <a:pt x="352" y="1065"/>
                  <a:pt x="352" y="1065"/>
                </a:cubicBezTo>
                <a:cubicBezTo>
                  <a:pt x="352" y="1058"/>
                  <a:pt x="352" y="1058"/>
                  <a:pt x="352" y="1058"/>
                </a:cubicBezTo>
                <a:moveTo>
                  <a:pt x="367" y="1058"/>
                </a:moveTo>
                <a:cubicBezTo>
                  <a:pt x="360" y="1058"/>
                  <a:pt x="360" y="1058"/>
                  <a:pt x="360" y="1058"/>
                </a:cubicBezTo>
                <a:cubicBezTo>
                  <a:pt x="360" y="1065"/>
                  <a:pt x="360" y="1065"/>
                  <a:pt x="360" y="1065"/>
                </a:cubicBezTo>
                <a:cubicBezTo>
                  <a:pt x="367" y="1065"/>
                  <a:pt x="367" y="1065"/>
                  <a:pt x="367" y="1065"/>
                </a:cubicBezTo>
                <a:cubicBezTo>
                  <a:pt x="367" y="1058"/>
                  <a:pt x="367" y="1058"/>
                  <a:pt x="367" y="1058"/>
                </a:cubicBezTo>
                <a:moveTo>
                  <a:pt x="381" y="1058"/>
                </a:moveTo>
                <a:cubicBezTo>
                  <a:pt x="374" y="1058"/>
                  <a:pt x="374" y="1058"/>
                  <a:pt x="374" y="1058"/>
                </a:cubicBezTo>
                <a:cubicBezTo>
                  <a:pt x="374" y="1065"/>
                  <a:pt x="374" y="1065"/>
                  <a:pt x="374" y="1065"/>
                </a:cubicBezTo>
                <a:cubicBezTo>
                  <a:pt x="381" y="1065"/>
                  <a:pt x="381" y="1065"/>
                  <a:pt x="381" y="1065"/>
                </a:cubicBezTo>
                <a:cubicBezTo>
                  <a:pt x="381" y="1058"/>
                  <a:pt x="381" y="1058"/>
                  <a:pt x="381" y="1058"/>
                </a:cubicBezTo>
                <a:moveTo>
                  <a:pt x="396" y="1058"/>
                </a:moveTo>
                <a:cubicBezTo>
                  <a:pt x="389" y="1058"/>
                  <a:pt x="389" y="1058"/>
                  <a:pt x="389" y="1058"/>
                </a:cubicBezTo>
                <a:cubicBezTo>
                  <a:pt x="389" y="1065"/>
                  <a:pt x="389" y="1065"/>
                  <a:pt x="389" y="1065"/>
                </a:cubicBezTo>
                <a:cubicBezTo>
                  <a:pt x="396" y="1065"/>
                  <a:pt x="396" y="1065"/>
                  <a:pt x="396" y="1065"/>
                </a:cubicBezTo>
                <a:cubicBezTo>
                  <a:pt x="396" y="1058"/>
                  <a:pt x="396" y="1058"/>
                  <a:pt x="396" y="1058"/>
                </a:cubicBezTo>
                <a:moveTo>
                  <a:pt x="411" y="1058"/>
                </a:moveTo>
                <a:cubicBezTo>
                  <a:pt x="404" y="1058"/>
                  <a:pt x="404" y="1058"/>
                  <a:pt x="404" y="1058"/>
                </a:cubicBezTo>
                <a:cubicBezTo>
                  <a:pt x="404" y="1065"/>
                  <a:pt x="404" y="1065"/>
                  <a:pt x="404" y="1065"/>
                </a:cubicBezTo>
                <a:cubicBezTo>
                  <a:pt x="411" y="1065"/>
                  <a:pt x="411" y="1065"/>
                  <a:pt x="411" y="1065"/>
                </a:cubicBezTo>
                <a:cubicBezTo>
                  <a:pt x="411" y="1058"/>
                  <a:pt x="411" y="1058"/>
                  <a:pt x="411" y="1058"/>
                </a:cubicBezTo>
                <a:moveTo>
                  <a:pt x="426" y="1058"/>
                </a:moveTo>
                <a:cubicBezTo>
                  <a:pt x="419" y="1058"/>
                  <a:pt x="419" y="1058"/>
                  <a:pt x="419" y="1058"/>
                </a:cubicBezTo>
                <a:cubicBezTo>
                  <a:pt x="419" y="1065"/>
                  <a:pt x="419" y="1065"/>
                  <a:pt x="419" y="1065"/>
                </a:cubicBezTo>
                <a:cubicBezTo>
                  <a:pt x="426" y="1065"/>
                  <a:pt x="426" y="1065"/>
                  <a:pt x="426" y="1065"/>
                </a:cubicBezTo>
                <a:cubicBezTo>
                  <a:pt x="426" y="1058"/>
                  <a:pt x="426" y="1058"/>
                  <a:pt x="426" y="1058"/>
                </a:cubicBezTo>
                <a:moveTo>
                  <a:pt x="440" y="1058"/>
                </a:moveTo>
                <a:cubicBezTo>
                  <a:pt x="433" y="1058"/>
                  <a:pt x="433" y="1058"/>
                  <a:pt x="433" y="1058"/>
                </a:cubicBezTo>
                <a:cubicBezTo>
                  <a:pt x="433" y="1065"/>
                  <a:pt x="433" y="1065"/>
                  <a:pt x="433" y="1065"/>
                </a:cubicBezTo>
                <a:cubicBezTo>
                  <a:pt x="440" y="1065"/>
                  <a:pt x="440" y="1065"/>
                  <a:pt x="440" y="1065"/>
                </a:cubicBezTo>
                <a:cubicBezTo>
                  <a:pt x="440" y="1058"/>
                  <a:pt x="440" y="1058"/>
                  <a:pt x="440" y="1058"/>
                </a:cubicBezTo>
                <a:moveTo>
                  <a:pt x="455" y="1058"/>
                </a:moveTo>
                <a:cubicBezTo>
                  <a:pt x="448" y="1058"/>
                  <a:pt x="448" y="1058"/>
                  <a:pt x="448" y="1058"/>
                </a:cubicBezTo>
                <a:cubicBezTo>
                  <a:pt x="448" y="1065"/>
                  <a:pt x="448" y="1065"/>
                  <a:pt x="448" y="1065"/>
                </a:cubicBezTo>
                <a:cubicBezTo>
                  <a:pt x="455" y="1065"/>
                  <a:pt x="455" y="1065"/>
                  <a:pt x="455" y="1065"/>
                </a:cubicBezTo>
                <a:cubicBezTo>
                  <a:pt x="455" y="1058"/>
                  <a:pt x="455" y="1058"/>
                  <a:pt x="455" y="1058"/>
                </a:cubicBezTo>
                <a:moveTo>
                  <a:pt x="470" y="1058"/>
                </a:moveTo>
                <a:cubicBezTo>
                  <a:pt x="463" y="1058"/>
                  <a:pt x="463" y="1058"/>
                  <a:pt x="463" y="1058"/>
                </a:cubicBezTo>
                <a:cubicBezTo>
                  <a:pt x="463" y="1065"/>
                  <a:pt x="463" y="1065"/>
                  <a:pt x="463" y="1065"/>
                </a:cubicBezTo>
                <a:cubicBezTo>
                  <a:pt x="470" y="1065"/>
                  <a:pt x="470" y="1065"/>
                  <a:pt x="470" y="1065"/>
                </a:cubicBezTo>
                <a:cubicBezTo>
                  <a:pt x="470" y="1058"/>
                  <a:pt x="470" y="1058"/>
                  <a:pt x="470" y="1058"/>
                </a:cubicBezTo>
                <a:moveTo>
                  <a:pt x="485" y="1058"/>
                </a:moveTo>
                <a:cubicBezTo>
                  <a:pt x="478" y="1058"/>
                  <a:pt x="478" y="1058"/>
                  <a:pt x="478" y="1058"/>
                </a:cubicBezTo>
                <a:cubicBezTo>
                  <a:pt x="478" y="1065"/>
                  <a:pt x="478" y="1065"/>
                  <a:pt x="478" y="1065"/>
                </a:cubicBezTo>
                <a:cubicBezTo>
                  <a:pt x="485" y="1065"/>
                  <a:pt x="485" y="1065"/>
                  <a:pt x="485" y="1065"/>
                </a:cubicBezTo>
                <a:cubicBezTo>
                  <a:pt x="485" y="1058"/>
                  <a:pt x="485" y="1058"/>
                  <a:pt x="485" y="1058"/>
                </a:cubicBezTo>
                <a:moveTo>
                  <a:pt x="293" y="1043"/>
                </a:moveTo>
                <a:cubicBezTo>
                  <a:pt x="286" y="1043"/>
                  <a:pt x="286" y="1043"/>
                  <a:pt x="286" y="1043"/>
                </a:cubicBezTo>
                <a:cubicBezTo>
                  <a:pt x="286" y="1050"/>
                  <a:pt x="286" y="1050"/>
                  <a:pt x="286" y="1050"/>
                </a:cubicBezTo>
                <a:cubicBezTo>
                  <a:pt x="293" y="1050"/>
                  <a:pt x="293" y="1050"/>
                  <a:pt x="293" y="1050"/>
                </a:cubicBezTo>
                <a:cubicBezTo>
                  <a:pt x="293" y="1043"/>
                  <a:pt x="293" y="1043"/>
                  <a:pt x="293" y="1043"/>
                </a:cubicBezTo>
                <a:moveTo>
                  <a:pt x="308" y="1043"/>
                </a:moveTo>
                <a:cubicBezTo>
                  <a:pt x="301" y="1043"/>
                  <a:pt x="301" y="1043"/>
                  <a:pt x="301" y="1043"/>
                </a:cubicBezTo>
                <a:cubicBezTo>
                  <a:pt x="301" y="1050"/>
                  <a:pt x="301" y="1050"/>
                  <a:pt x="301" y="1050"/>
                </a:cubicBezTo>
                <a:cubicBezTo>
                  <a:pt x="308" y="1050"/>
                  <a:pt x="308" y="1050"/>
                  <a:pt x="308" y="1050"/>
                </a:cubicBezTo>
                <a:cubicBezTo>
                  <a:pt x="308" y="1043"/>
                  <a:pt x="308" y="1043"/>
                  <a:pt x="308" y="1043"/>
                </a:cubicBezTo>
                <a:moveTo>
                  <a:pt x="322" y="1043"/>
                </a:moveTo>
                <a:cubicBezTo>
                  <a:pt x="315" y="1043"/>
                  <a:pt x="315" y="1043"/>
                  <a:pt x="315" y="1043"/>
                </a:cubicBezTo>
                <a:cubicBezTo>
                  <a:pt x="315" y="1050"/>
                  <a:pt x="315" y="1050"/>
                  <a:pt x="315" y="1050"/>
                </a:cubicBezTo>
                <a:cubicBezTo>
                  <a:pt x="322" y="1050"/>
                  <a:pt x="322" y="1050"/>
                  <a:pt x="322" y="1050"/>
                </a:cubicBezTo>
                <a:cubicBezTo>
                  <a:pt x="322" y="1043"/>
                  <a:pt x="322" y="1043"/>
                  <a:pt x="322" y="1043"/>
                </a:cubicBezTo>
                <a:moveTo>
                  <a:pt x="337" y="1043"/>
                </a:moveTo>
                <a:cubicBezTo>
                  <a:pt x="330" y="1043"/>
                  <a:pt x="330" y="1043"/>
                  <a:pt x="330" y="1043"/>
                </a:cubicBezTo>
                <a:cubicBezTo>
                  <a:pt x="330" y="1050"/>
                  <a:pt x="330" y="1050"/>
                  <a:pt x="330" y="1050"/>
                </a:cubicBezTo>
                <a:cubicBezTo>
                  <a:pt x="337" y="1050"/>
                  <a:pt x="337" y="1050"/>
                  <a:pt x="337" y="1050"/>
                </a:cubicBezTo>
                <a:cubicBezTo>
                  <a:pt x="337" y="1043"/>
                  <a:pt x="337" y="1043"/>
                  <a:pt x="337" y="1043"/>
                </a:cubicBezTo>
                <a:moveTo>
                  <a:pt x="352" y="1043"/>
                </a:moveTo>
                <a:cubicBezTo>
                  <a:pt x="345" y="1043"/>
                  <a:pt x="345" y="1043"/>
                  <a:pt x="345" y="1043"/>
                </a:cubicBezTo>
                <a:cubicBezTo>
                  <a:pt x="345" y="1050"/>
                  <a:pt x="345" y="1050"/>
                  <a:pt x="345" y="1050"/>
                </a:cubicBezTo>
                <a:cubicBezTo>
                  <a:pt x="352" y="1050"/>
                  <a:pt x="352" y="1050"/>
                  <a:pt x="352" y="1050"/>
                </a:cubicBezTo>
                <a:cubicBezTo>
                  <a:pt x="352" y="1043"/>
                  <a:pt x="352" y="1043"/>
                  <a:pt x="352" y="1043"/>
                </a:cubicBezTo>
                <a:moveTo>
                  <a:pt x="367" y="1043"/>
                </a:moveTo>
                <a:cubicBezTo>
                  <a:pt x="360" y="1043"/>
                  <a:pt x="360" y="1043"/>
                  <a:pt x="360" y="1043"/>
                </a:cubicBezTo>
                <a:cubicBezTo>
                  <a:pt x="360" y="1050"/>
                  <a:pt x="360" y="1050"/>
                  <a:pt x="360" y="1050"/>
                </a:cubicBezTo>
                <a:cubicBezTo>
                  <a:pt x="367" y="1050"/>
                  <a:pt x="367" y="1050"/>
                  <a:pt x="367" y="1050"/>
                </a:cubicBezTo>
                <a:cubicBezTo>
                  <a:pt x="367" y="1043"/>
                  <a:pt x="367" y="1043"/>
                  <a:pt x="367" y="1043"/>
                </a:cubicBezTo>
                <a:moveTo>
                  <a:pt x="381" y="1043"/>
                </a:moveTo>
                <a:cubicBezTo>
                  <a:pt x="374" y="1043"/>
                  <a:pt x="374" y="1043"/>
                  <a:pt x="374" y="1043"/>
                </a:cubicBezTo>
                <a:cubicBezTo>
                  <a:pt x="374" y="1050"/>
                  <a:pt x="374" y="1050"/>
                  <a:pt x="374" y="1050"/>
                </a:cubicBezTo>
                <a:cubicBezTo>
                  <a:pt x="381" y="1050"/>
                  <a:pt x="381" y="1050"/>
                  <a:pt x="381" y="1050"/>
                </a:cubicBezTo>
                <a:cubicBezTo>
                  <a:pt x="381" y="1043"/>
                  <a:pt x="381" y="1043"/>
                  <a:pt x="381" y="1043"/>
                </a:cubicBezTo>
                <a:moveTo>
                  <a:pt x="396" y="1043"/>
                </a:moveTo>
                <a:cubicBezTo>
                  <a:pt x="389" y="1043"/>
                  <a:pt x="389" y="1043"/>
                  <a:pt x="389" y="1043"/>
                </a:cubicBezTo>
                <a:cubicBezTo>
                  <a:pt x="389" y="1050"/>
                  <a:pt x="389" y="1050"/>
                  <a:pt x="389" y="1050"/>
                </a:cubicBezTo>
                <a:cubicBezTo>
                  <a:pt x="396" y="1050"/>
                  <a:pt x="396" y="1050"/>
                  <a:pt x="396" y="1050"/>
                </a:cubicBezTo>
                <a:cubicBezTo>
                  <a:pt x="396" y="1043"/>
                  <a:pt x="396" y="1043"/>
                  <a:pt x="396" y="1043"/>
                </a:cubicBezTo>
                <a:moveTo>
                  <a:pt x="411" y="1043"/>
                </a:moveTo>
                <a:cubicBezTo>
                  <a:pt x="404" y="1043"/>
                  <a:pt x="404" y="1043"/>
                  <a:pt x="404" y="1043"/>
                </a:cubicBezTo>
                <a:cubicBezTo>
                  <a:pt x="404" y="1050"/>
                  <a:pt x="404" y="1050"/>
                  <a:pt x="404" y="1050"/>
                </a:cubicBezTo>
                <a:cubicBezTo>
                  <a:pt x="411" y="1050"/>
                  <a:pt x="411" y="1050"/>
                  <a:pt x="411" y="1050"/>
                </a:cubicBezTo>
                <a:cubicBezTo>
                  <a:pt x="411" y="1043"/>
                  <a:pt x="411" y="1043"/>
                  <a:pt x="411" y="1043"/>
                </a:cubicBezTo>
                <a:moveTo>
                  <a:pt x="426" y="1043"/>
                </a:moveTo>
                <a:cubicBezTo>
                  <a:pt x="419" y="1043"/>
                  <a:pt x="419" y="1043"/>
                  <a:pt x="419" y="1043"/>
                </a:cubicBezTo>
                <a:cubicBezTo>
                  <a:pt x="419" y="1050"/>
                  <a:pt x="419" y="1050"/>
                  <a:pt x="419" y="1050"/>
                </a:cubicBezTo>
                <a:cubicBezTo>
                  <a:pt x="426" y="1050"/>
                  <a:pt x="426" y="1050"/>
                  <a:pt x="426" y="1050"/>
                </a:cubicBezTo>
                <a:cubicBezTo>
                  <a:pt x="426" y="1043"/>
                  <a:pt x="426" y="1043"/>
                  <a:pt x="426" y="1043"/>
                </a:cubicBezTo>
                <a:moveTo>
                  <a:pt x="440" y="1043"/>
                </a:moveTo>
                <a:cubicBezTo>
                  <a:pt x="433" y="1043"/>
                  <a:pt x="433" y="1043"/>
                  <a:pt x="433" y="1043"/>
                </a:cubicBezTo>
                <a:cubicBezTo>
                  <a:pt x="433" y="1050"/>
                  <a:pt x="433" y="1050"/>
                  <a:pt x="433" y="1050"/>
                </a:cubicBezTo>
                <a:cubicBezTo>
                  <a:pt x="440" y="1050"/>
                  <a:pt x="440" y="1050"/>
                  <a:pt x="440" y="1050"/>
                </a:cubicBezTo>
                <a:cubicBezTo>
                  <a:pt x="440" y="1043"/>
                  <a:pt x="440" y="1043"/>
                  <a:pt x="440" y="1043"/>
                </a:cubicBezTo>
                <a:moveTo>
                  <a:pt x="455" y="1043"/>
                </a:moveTo>
                <a:cubicBezTo>
                  <a:pt x="448" y="1043"/>
                  <a:pt x="448" y="1043"/>
                  <a:pt x="448" y="1043"/>
                </a:cubicBezTo>
                <a:cubicBezTo>
                  <a:pt x="448" y="1050"/>
                  <a:pt x="448" y="1050"/>
                  <a:pt x="448" y="1050"/>
                </a:cubicBezTo>
                <a:cubicBezTo>
                  <a:pt x="455" y="1050"/>
                  <a:pt x="455" y="1050"/>
                  <a:pt x="455" y="1050"/>
                </a:cubicBezTo>
                <a:cubicBezTo>
                  <a:pt x="455" y="1043"/>
                  <a:pt x="455" y="1043"/>
                  <a:pt x="455" y="1043"/>
                </a:cubicBezTo>
                <a:moveTo>
                  <a:pt x="337" y="1028"/>
                </a:moveTo>
                <a:cubicBezTo>
                  <a:pt x="330" y="1028"/>
                  <a:pt x="330" y="1028"/>
                  <a:pt x="330" y="1028"/>
                </a:cubicBezTo>
                <a:cubicBezTo>
                  <a:pt x="330" y="1035"/>
                  <a:pt x="330" y="1035"/>
                  <a:pt x="330" y="1035"/>
                </a:cubicBezTo>
                <a:cubicBezTo>
                  <a:pt x="337" y="1035"/>
                  <a:pt x="337" y="1035"/>
                  <a:pt x="337" y="1035"/>
                </a:cubicBezTo>
                <a:cubicBezTo>
                  <a:pt x="337" y="1028"/>
                  <a:pt x="337" y="1028"/>
                  <a:pt x="337" y="1028"/>
                </a:cubicBezTo>
                <a:moveTo>
                  <a:pt x="352" y="1028"/>
                </a:moveTo>
                <a:cubicBezTo>
                  <a:pt x="345" y="1028"/>
                  <a:pt x="345" y="1028"/>
                  <a:pt x="345" y="1028"/>
                </a:cubicBezTo>
                <a:cubicBezTo>
                  <a:pt x="345" y="1035"/>
                  <a:pt x="345" y="1035"/>
                  <a:pt x="345" y="1035"/>
                </a:cubicBezTo>
                <a:cubicBezTo>
                  <a:pt x="352" y="1035"/>
                  <a:pt x="352" y="1035"/>
                  <a:pt x="352" y="1035"/>
                </a:cubicBezTo>
                <a:cubicBezTo>
                  <a:pt x="352" y="1028"/>
                  <a:pt x="352" y="1028"/>
                  <a:pt x="352" y="1028"/>
                </a:cubicBezTo>
                <a:moveTo>
                  <a:pt x="367" y="1028"/>
                </a:moveTo>
                <a:cubicBezTo>
                  <a:pt x="360" y="1028"/>
                  <a:pt x="360" y="1028"/>
                  <a:pt x="360" y="1028"/>
                </a:cubicBezTo>
                <a:cubicBezTo>
                  <a:pt x="360" y="1035"/>
                  <a:pt x="360" y="1035"/>
                  <a:pt x="360" y="1035"/>
                </a:cubicBezTo>
                <a:cubicBezTo>
                  <a:pt x="367" y="1035"/>
                  <a:pt x="367" y="1035"/>
                  <a:pt x="367" y="1035"/>
                </a:cubicBezTo>
                <a:cubicBezTo>
                  <a:pt x="367" y="1028"/>
                  <a:pt x="367" y="1028"/>
                  <a:pt x="367" y="1028"/>
                </a:cubicBezTo>
                <a:moveTo>
                  <a:pt x="381" y="1028"/>
                </a:moveTo>
                <a:cubicBezTo>
                  <a:pt x="374" y="1028"/>
                  <a:pt x="374" y="1028"/>
                  <a:pt x="374" y="1028"/>
                </a:cubicBezTo>
                <a:cubicBezTo>
                  <a:pt x="374" y="1035"/>
                  <a:pt x="374" y="1035"/>
                  <a:pt x="374" y="1035"/>
                </a:cubicBezTo>
                <a:cubicBezTo>
                  <a:pt x="381" y="1035"/>
                  <a:pt x="381" y="1035"/>
                  <a:pt x="381" y="1035"/>
                </a:cubicBezTo>
                <a:cubicBezTo>
                  <a:pt x="381" y="1028"/>
                  <a:pt x="381" y="1028"/>
                  <a:pt x="381" y="1028"/>
                </a:cubicBezTo>
                <a:moveTo>
                  <a:pt x="396" y="1028"/>
                </a:moveTo>
                <a:cubicBezTo>
                  <a:pt x="389" y="1028"/>
                  <a:pt x="389" y="1028"/>
                  <a:pt x="389" y="1028"/>
                </a:cubicBezTo>
                <a:cubicBezTo>
                  <a:pt x="389" y="1035"/>
                  <a:pt x="389" y="1035"/>
                  <a:pt x="389" y="1035"/>
                </a:cubicBezTo>
                <a:cubicBezTo>
                  <a:pt x="396" y="1035"/>
                  <a:pt x="396" y="1035"/>
                  <a:pt x="396" y="1035"/>
                </a:cubicBezTo>
                <a:cubicBezTo>
                  <a:pt x="396" y="1028"/>
                  <a:pt x="396" y="1028"/>
                  <a:pt x="396" y="1028"/>
                </a:cubicBezTo>
                <a:moveTo>
                  <a:pt x="411" y="1028"/>
                </a:moveTo>
                <a:cubicBezTo>
                  <a:pt x="404" y="1028"/>
                  <a:pt x="404" y="1028"/>
                  <a:pt x="404" y="1028"/>
                </a:cubicBezTo>
                <a:cubicBezTo>
                  <a:pt x="404" y="1035"/>
                  <a:pt x="404" y="1035"/>
                  <a:pt x="404" y="1035"/>
                </a:cubicBezTo>
                <a:cubicBezTo>
                  <a:pt x="411" y="1035"/>
                  <a:pt x="411" y="1035"/>
                  <a:pt x="411" y="1035"/>
                </a:cubicBezTo>
                <a:cubicBezTo>
                  <a:pt x="411" y="1028"/>
                  <a:pt x="411" y="1028"/>
                  <a:pt x="411" y="1028"/>
                </a:cubicBezTo>
                <a:moveTo>
                  <a:pt x="109" y="786"/>
                </a:moveTo>
                <a:cubicBezTo>
                  <a:pt x="109" y="769"/>
                  <a:pt x="109" y="769"/>
                  <a:pt x="109" y="769"/>
                </a:cubicBezTo>
                <a:cubicBezTo>
                  <a:pt x="150" y="769"/>
                  <a:pt x="150" y="769"/>
                  <a:pt x="150" y="769"/>
                </a:cubicBezTo>
                <a:cubicBezTo>
                  <a:pt x="150" y="786"/>
                  <a:pt x="150" y="786"/>
                  <a:pt x="150" y="786"/>
                </a:cubicBezTo>
                <a:cubicBezTo>
                  <a:pt x="109" y="786"/>
                  <a:pt x="109" y="786"/>
                  <a:pt x="109" y="786"/>
                </a:cubicBezTo>
                <a:moveTo>
                  <a:pt x="178" y="786"/>
                </a:moveTo>
                <a:cubicBezTo>
                  <a:pt x="174" y="786"/>
                  <a:pt x="170" y="782"/>
                  <a:pt x="170" y="777"/>
                </a:cubicBezTo>
                <a:cubicBezTo>
                  <a:pt x="170" y="773"/>
                  <a:pt x="174" y="769"/>
                  <a:pt x="178" y="769"/>
                </a:cubicBezTo>
                <a:cubicBezTo>
                  <a:pt x="183" y="769"/>
                  <a:pt x="187" y="773"/>
                  <a:pt x="187" y="777"/>
                </a:cubicBezTo>
                <a:cubicBezTo>
                  <a:pt x="187" y="782"/>
                  <a:pt x="183" y="786"/>
                  <a:pt x="178" y="786"/>
                </a:cubicBezTo>
                <a:moveTo>
                  <a:pt x="227" y="786"/>
                </a:moveTo>
                <a:cubicBezTo>
                  <a:pt x="223" y="786"/>
                  <a:pt x="219" y="782"/>
                  <a:pt x="219" y="777"/>
                </a:cubicBezTo>
                <a:cubicBezTo>
                  <a:pt x="219" y="773"/>
                  <a:pt x="223" y="769"/>
                  <a:pt x="227" y="769"/>
                </a:cubicBezTo>
                <a:cubicBezTo>
                  <a:pt x="232" y="769"/>
                  <a:pt x="236" y="773"/>
                  <a:pt x="236" y="777"/>
                </a:cubicBezTo>
                <a:cubicBezTo>
                  <a:pt x="236" y="782"/>
                  <a:pt x="232" y="786"/>
                  <a:pt x="227" y="786"/>
                </a:cubicBezTo>
                <a:moveTo>
                  <a:pt x="256" y="786"/>
                </a:moveTo>
                <a:cubicBezTo>
                  <a:pt x="256" y="769"/>
                  <a:pt x="256" y="769"/>
                  <a:pt x="256" y="769"/>
                </a:cubicBezTo>
                <a:cubicBezTo>
                  <a:pt x="296" y="769"/>
                  <a:pt x="296" y="769"/>
                  <a:pt x="296" y="769"/>
                </a:cubicBezTo>
                <a:cubicBezTo>
                  <a:pt x="296" y="786"/>
                  <a:pt x="296" y="786"/>
                  <a:pt x="296" y="786"/>
                </a:cubicBezTo>
                <a:cubicBezTo>
                  <a:pt x="256" y="786"/>
                  <a:pt x="256" y="786"/>
                  <a:pt x="256" y="786"/>
                </a:cubicBezTo>
                <a:moveTo>
                  <a:pt x="318" y="802"/>
                </a:moveTo>
                <a:cubicBezTo>
                  <a:pt x="318" y="753"/>
                  <a:pt x="318" y="753"/>
                  <a:pt x="318" y="753"/>
                </a:cubicBezTo>
                <a:cubicBezTo>
                  <a:pt x="561" y="753"/>
                  <a:pt x="561" y="753"/>
                  <a:pt x="561" y="753"/>
                </a:cubicBezTo>
                <a:cubicBezTo>
                  <a:pt x="561" y="802"/>
                  <a:pt x="561" y="802"/>
                  <a:pt x="561" y="802"/>
                </a:cubicBezTo>
                <a:cubicBezTo>
                  <a:pt x="318" y="802"/>
                  <a:pt x="318" y="802"/>
                  <a:pt x="318" y="802"/>
                </a:cubicBezTo>
                <a:moveTo>
                  <a:pt x="590" y="802"/>
                </a:moveTo>
                <a:cubicBezTo>
                  <a:pt x="586" y="802"/>
                  <a:pt x="583" y="798"/>
                  <a:pt x="583" y="794"/>
                </a:cubicBezTo>
                <a:cubicBezTo>
                  <a:pt x="583" y="760"/>
                  <a:pt x="583" y="760"/>
                  <a:pt x="583" y="760"/>
                </a:cubicBezTo>
                <a:cubicBezTo>
                  <a:pt x="583" y="756"/>
                  <a:pt x="586" y="753"/>
                  <a:pt x="590" y="753"/>
                </a:cubicBezTo>
                <a:cubicBezTo>
                  <a:pt x="624" y="753"/>
                  <a:pt x="624" y="753"/>
                  <a:pt x="624" y="753"/>
                </a:cubicBezTo>
                <a:cubicBezTo>
                  <a:pt x="628" y="753"/>
                  <a:pt x="632" y="756"/>
                  <a:pt x="632" y="760"/>
                </a:cubicBezTo>
                <a:cubicBezTo>
                  <a:pt x="632" y="794"/>
                  <a:pt x="632" y="794"/>
                  <a:pt x="632" y="794"/>
                </a:cubicBezTo>
                <a:cubicBezTo>
                  <a:pt x="632" y="798"/>
                  <a:pt x="628" y="802"/>
                  <a:pt x="624" y="802"/>
                </a:cubicBezTo>
                <a:cubicBezTo>
                  <a:pt x="590" y="802"/>
                  <a:pt x="590" y="802"/>
                  <a:pt x="590" y="802"/>
                </a:cubicBezTo>
                <a:moveTo>
                  <a:pt x="692" y="689"/>
                </a:moveTo>
                <a:cubicBezTo>
                  <a:pt x="49" y="689"/>
                  <a:pt x="49" y="689"/>
                  <a:pt x="49" y="689"/>
                </a:cubicBezTo>
                <a:cubicBezTo>
                  <a:pt x="49" y="865"/>
                  <a:pt x="49" y="865"/>
                  <a:pt x="49" y="865"/>
                </a:cubicBezTo>
                <a:cubicBezTo>
                  <a:pt x="692" y="865"/>
                  <a:pt x="692" y="865"/>
                  <a:pt x="692" y="865"/>
                </a:cubicBezTo>
                <a:cubicBezTo>
                  <a:pt x="692" y="689"/>
                  <a:pt x="692" y="689"/>
                  <a:pt x="692" y="689"/>
                </a:cubicBezTo>
                <a:moveTo>
                  <a:pt x="316" y="1028"/>
                </a:moveTo>
                <a:cubicBezTo>
                  <a:pt x="333" y="1023"/>
                  <a:pt x="352" y="1020"/>
                  <a:pt x="371" y="1020"/>
                </a:cubicBezTo>
                <a:cubicBezTo>
                  <a:pt x="389" y="1020"/>
                  <a:pt x="408" y="1023"/>
                  <a:pt x="425" y="1028"/>
                </a:cubicBezTo>
                <a:cubicBezTo>
                  <a:pt x="419" y="1028"/>
                  <a:pt x="419" y="1028"/>
                  <a:pt x="419" y="1028"/>
                </a:cubicBezTo>
                <a:cubicBezTo>
                  <a:pt x="419" y="1035"/>
                  <a:pt x="419" y="1035"/>
                  <a:pt x="419" y="1035"/>
                </a:cubicBezTo>
                <a:cubicBezTo>
                  <a:pt x="426" y="1035"/>
                  <a:pt x="426" y="1035"/>
                  <a:pt x="426" y="1035"/>
                </a:cubicBezTo>
                <a:cubicBezTo>
                  <a:pt x="426" y="1028"/>
                  <a:pt x="426" y="1028"/>
                  <a:pt x="426" y="1028"/>
                </a:cubicBezTo>
                <a:cubicBezTo>
                  <a:pt x="428" y="1029"/>
                  <a:pt x="431" y="1030"/>
                  <a:pt x="433" y="1031"/>
                </a:cubicBezTo>
                <a:cubicBezTo>
                  <a:pt x="433" y="1035"/>
                  <a:pt x="433" y="1035"/>
                  <a:pt x="433" y="1035"/>
                </a:cubicBezTo>
                <a:cubicBezTo>
                  <a:pt x="440" y="1035"/>
                  <a:pt x="440" y="1035"/>
                  <a:pt x="440" y="1035"/>
                </a:cubicBezTo>
                <a:cubicBezTo>
                  <a:pt x="440" y="1033"/>
                  <a:pt x="440" y="1033"/>
                  <a:pt x="440" y="1033"/>
                </a:cubicBezTo>
                <a:cubicBezTo>
                  <a:pt x="448" y="1036"/>
                  <a:pt x="456" y="1040"/>
                  <a:pt x="463" y="1044"/>
                </a:cubicBezTo>
                <a:cubicBezTo>
                  <a:pt x="463" y="1050"/>
                  <a:pt x="463" y="1050"/>
                  <a:pt x="463" y="1050"/>
                </a:cubicBezTo>
                <a:cubicBezTo>
                  <a:pt x="470" y="1050"/>
                  <a:pt x="470" y="1050"/>
                  <a:pt x="470" y="1050"/>
                </a:cubicBezTo>
                <a:cubicBezTo>
                  <a:pt x="470" y="1048"/>
                  <a:pt x="470" y="1048"/>
                  <a:pt x="470" y="1048"/>
                </a:cubicBezTo>
                <a:cubicBezTo>
                  <a:pt x="478" y="1052"/>
                  <a:pt x="485" y="1057"/>
                  <a:pt x="492" y="1063"/>
                </a:cubicBezTo>
                <a:cubicBezTo>
                  <a:pt x="492" y="1065"/>
                  <a:pt x="492" y="1065"/>
                  <a:pt x="492" y="1065"/>
                </a:cubicBezTo>
                <a:cubicBezTo>
                  <a:pt x="494" y="1065"/>
                  <a:pt x="494" y="1065"/>
                  <a:pt x="494" y="1065"/>
                </a:cubicBezTo>
                <a:cubicBezTo>
                  <a:pt x="499" y="1068"/>
                  <a:pt x="503" y="1072"/>
                  <a:pt x="507" y="1076"/>
                </a:cubicBezTo>
                <a:cubicBezTo>
                  <a:pt x="507" y="1079"/>
                  <a:pt x="507" y="1079"/>
                  <a:pt x="507" y="1079"/>
                </a:cubicBezTo>
                <a:cubicBezTo>
                  <a:pt x="511" y="1079"/>
                  <a:pt x="511" y="1079"/>
                  <a:pt x="511" y="1079"/>
                </a:cubicBezTo>
                <a:cubicBezTo>
                  <a:pt x="514" y="1083"/>
                  <a:pt x="518" y="1088"/>
                  <a:pt x="522" y="1092"/>
                </a:cubicBezTo>
                <a:cubicBezTo>
                  <a:pt x="522" y="1094"/>
                  <a:pt x="522" y="1094"/>
                  <a:pt x="522" y="1094"/>
                </a:cubicBezTo>
                <a:cubicBezTo>
                  <a:pt x="524" y="1094"/>
                  <a:pt x="524" y="1094"/>
                  <a:pt x="524" y="1094"/>
                </a:cubicBezTo>
                <a:cubicBezTo>
                  <a:pt x="529" y="1101"/>
                  <a:pt x="534" y="1109"/>
                  <a:pt x="539" y="1117"/>
                </a:cubicBezTo>
                <a:cubicBezTo>
                  <a:pt x="537" y="1117"/>
                  <a:pt x="537" y="1117"/>
                  <a:pt x="537" y="1117"/>
                </a:cubicBezTo>
                <a:cubicBezTo>
                  <a:pt x="537" y="1124"/>
                  <a:pt x="537" y="1124"/>
                  <a:pt x="537" y="1124"/>
                </a:cubicBezTo>
                <a:cubicBezTo>
                  <a:pt x="543" y="1124"/>
                  <a:pt x="543" y="1124"/>
                  <a:pt x="543" y="1124"/>
                </a:cubicBezTo>
                <a:cubicBezTo>
                  <a:pt x="547" y="1131"/>
                  <a:pt x="550" y="1138"/>
                  <a:pt x="553" y="1146"/>
                </a:cubicBezTo>
                <a:cubicBezTo>
                  <a:pt x="551" y="1146"/>
                  <a:pt x="551" y="1146"/>
                  <a:pt x="551" y="1146"/>
                </a:cubicBezTo>
                <a:cubicBezTo>
                  <a:pt x="551" y="1153"/>
                  <a:pt x="551" y="1153"/>
                  <a:pt x="551" y="1153"/>
                </a:cubicBezTo>
                <a:cubicBezTo>
                  <a:pt x="556" y="1153"/>
                  <a:pt x="556" y="1153"/>
                  <a:pt x="556" y="1153"/>
                </a:cubicBezTo>
                <a:cubicBezTo>
                  <a:pt x="557" y="1156"/>
                  <a:pt x="557" y="1158"/>
                  <a:pt x="558" y="1161"/>
                </a:cubicBezTo>
                <a:cubicBezTo>
                  <a:pt x="551" y="1161"/>
                  <a:pt x="551" y="1161"/>
                  <a:pt x="551" y="1161"/>
                </a:cubicBezTo>
                <a:cubicBezTo>
                  <a:pt x="551" y="1168"/>
                  <a:pt x="551" y="1168"/>
                  <a:pt x="551" y="1168"/>
                </a:cubicBezTo>
                <a:cubicBezTo>
                  <a:pt x="558" y="1168"/>
                  <a:pt x="558" y="1168"/>
                  <a:pt x="558" y="1168"/>
                </a:cubicBezTo>
                <a:cubicBezTo>
                  <a:pt x="558" y="1161"/>
                  <a:pt x="558" y="1161"/>
                  <a:pt x="558" y="1161"/>
                </a:cubicBezTo>
                <a:cubicBezTo>
                  <a:pt x="563" y="1179"/>
                  <a:pt x="566" y="1197"/>
                  <a:pt x="566" y="1216"/>
                </a:cubicBezTo>
                <a:cubicBezTo>
                  <a:pt x="566" y="1235"/>
                  <a:pt x="563" y="1253"/>
                  <a:pt x="558" y="1271"/>
                </a:cubicBezTo>
                <a:cubicBezTo>
                  <a:pt x="558" y="1264"/>
                  <a:pt x="558" y="1264"/>
                  <a:pt x="558" y="1264"/>
                </a:cubicBezTo>
                <a:cubicBezTo>
                  <a:pt x="551" y="1264"/>
                  <a:pt x="551" y="1264"/>
                  <a:pt x="551" y="1264"/>
                </a:cubicBezTo>
                <a:cubicBezTo>
                  <a:pt x="551" y="1271"/>
                  <a:pt x="551" y="1271"/>
                  <a:pt x="551" y="1271"/>
                </a:cubicBezTo>
                <a:cubicBezTo>
                  <a:pt x="558" y="1271"/>
                  <a:pt x="558" y="1271"/>
                  <a:pt x="558" y="1271"/>
                </a:cubicBezTo>
                <a:cubicBezTo>
                  <a:pt x="557" y="1274"/>
                  <a:pt x="557" y="1276"/>
                  <a:pt x="556" y="1279"/>
                </a:cubicBezTo>
                <a:cubicBezTo>
                  <a:pt x="551" y="1279"/>
                  <a:pt x="551" y="1279"/>
                  <a:pt x="551" y="1279"/>
                </a:cubicBezTo>
                <a:cubicBezTo>
                  <a:pt x="551" y="1286"/>
                  <a:pt x="551" y="1286"/>
                  <a:pt x="551" y="1286"/>
                </a:cubicBezTo>
                <a:cubicBezTo>
                  <a:pt x="553" y="1286"/>
                  <a:pt x="553" y="1286"/>
                  <a:pt x="553" y="1286"/>
                </a:cubicBezTo>
                <a:cubicBezTo>
                  <a:pt x="550" y="1294"/>
                  <a:pt x="547" y="1301"/>
                  <a:pt x="543" y="1308"/>
                </a:cubicBezTo>
                <a:cubicBezTo>
                  <a:pt x="537" y="1308"/>
                  <a:pt x="537" y="1308"/>
                  <a:pt x="537" y="1308"/>
                </a:cubicBezTo>
                <a:cubicBezTo>
                  <a:pt x="537" y="1315"/>
                  <a:pt x="537" y="1315"/>
                  <a:pt x="537" y="1315"/>
                </a:cubicBezTo>
                <a:cubicBezTo>
                  <a:pt x="539" y="1315"/>
                  <a:pt x="539" y="1315"/>
                  <a:pt x="539" y="1315"/>
                </a:cubicBezTo>
                <a:cubicBezTo>
                  <a:pt x="534" y="1323"/>
                  <a:pt x="529" y="1331"/>
                  <a:pt x="524" y="1338"/>
                </a:cubicBezTo>
                <a:cubicBezTo>
                  <a:pt x="522" y="1338"/>
                  <a:pt x="522" y="1338"/>
                  <a:pt x="522" y="1338"/>
                </a:cubicBezTo>
                <a:cubicBezTo>
                  <a:pt x="522" y="1340"/>
                  <a:pt x="522" y="1340"/>
                  <a:pt x="522" y="1340"/>
                </a:cubicBezTo>
                <a:cubicBezTo>
                  <a:pt x="518" y="1344"/>
                  <a:pt x="514" y="1349"/>
                  <a:pt x="511" y="1353"/>
                </a:cubicBezTo>
                <a:cubicBezTo>
                  <a:pt x="507" y="1353"/>
                  <a:pt x="507" y="1353"/>
                  <a:pt x="507" y="1353"/>
                </a:cubicBezTo>
                <a:cubicBezTo>
                  <a:pt x="507" y="1356"/>
                  <a:pt x="507" y="1356"/>
                  <a:pt x="507" y="1356"/>
                </a:cubicBezTo>
                <a:cubicBezTo>
                  <a:pt x="503" y="1360"/>
                  <a:pt x="499" y="1364"/>
                  <a:pt x="494" y="1367"/>
                </a:cubicBezTo>
                <a:cubicBezTo>
                  <a:pt x="492" y="1367"/>
                  <a:pt x="492" y="1367"/>
                  <a:pt x="492" y="1367"/>
                </a:cubicBezTo>
                <a:cubicBezTo>
                  <a:pt x="492" y="1369"/>
                  <a:pt x="492" y="1369"/>
                  <a:pt x="492" y="1369"/>
                </a:cubicBezTo>
                <a:cubicBezTo>
                  <a:pt x="485" y="1375"/>
                  <a:pt x="478" y="1380"/>
                  <a:pt x="470" y="1385"/>
                </a:cubicBezTo>
                <a:cubicBezTo>
                  <a:pt x="470" y="1382"/>
                  <a:pt x="470" y="1382"/>
                  <a:pt x="470" y="1382"/>
                </a:cubicBezTo>
                <a:cubicBezTo>
                  <a:pt x="463" y="1382"/>
                  <a:pt x="463" y="1382"/>
                  <a:pt x="463" y="1382"/>
                </a:cubicBezTo>
                <a:cubicBezTo>
                  <a:pt x="463" y="1388"/>
                  <a:pt x="463" y="1388"/>
                  <a:pt x="463" y="1388"/>
                </a:cubicBezTo>
                <a:cubicBezTo>
                  <a:pt x="456" y="1392"/>
                  <a:pt x="448" y="1396"/>
                  <a:pt x="440" y="1399"/>
                </a:cubicBezTo>
                <a:cubicBezTo>
                  <a:pt x="440" y="1397"/>
                  <a:pt x="440" y="1397"/>
                  <a:pt x="440" y="1397"/>
                </a:cubicBezTo>
                <a:cubicBezTo>
                  <a:pt x="433" y="1397"/>
                  <a:pt x="433" y="1397"/>
                  <a:pt x="433" y="1397"/>
                </a:cubicBezTo>
                <a:cubicBezTo>
                  <a:pt x="433" y="1401"/>
                  <a:pt x="433" y="1401"/>
                  <a:pt x="433" y="1401"/>
                </a:cubicBezTo>
                <a:cubicBezTo>
                  <a:pt x="431" y="1402"/>
                  <a:pt x="428" y="1403"/>
                  <a:pt x="426" y="1404"/>
                </a:cubicBezTo>
                <a:cubicBezTo>
                  <a:pt x="426" y="1397"/>
                  <a:pt x="426" y="1397"/>
                  <a:pt x="426" y="1397"/>
                </a:cubicBezTo>
                <a:cubicBezTo>
                  <a:pt x="419" y="1397"/>
                  <a:pt x="419" y="1397"/>
                  <a:pt x="419" y="1397"/>
                </a:cubicBezTo>
                <a:cubicBezTo>
                  <a:pt x="419" y="1404"/>
                  <a:pt x="419" y="1404"/>
                  <a:pt x="419" y="1404"/>
                </a:cubicBezTo>
                <a:cubicBezTo>
                  <a:pt x="425" y="1404"/>
                  <a:pt x="425" y="1404"/>
                  <a:pt x="425" y="1404"/>
                </a:cubicBezTo>
                <a:cubicBezTo>
                  <a:pt x="408" y="1409"/>
                  <a:pt x="390" y="1412"/>
                  <a:pt x="371" y="1412"/>
                </a:cubicBezTo>
                <a:cubicBezTo>
                  <a:pt x="352" y="1412"/>
                  <a:pt x="333" y="1409"/>
                  <a:pt x="316" y="1404"/>
                </a:cubicBezTo>
                <a:cubicBezTo>
                  <a:pt x="322" y="1404"/>
                  <a:pt x="322" y="1404"/>
                  <a:pt x="322" y="1404"/>
                </a:cubicBezTo>
                <a:cubicBezTo>
                  <a:pt x="322" y="1397"/>
                  <a:pt x="322" y="1397"/>
                  <a:pt x="322" y="1397"/>
                </a:cubicBezTo>
                <a:cubicBezTo>
                  <a:pt x="315" y="1397"/>
                  <a:pt x="315" y="1397"/>
                  <a:pt x="315" y="1397"/>
                </a:cubicBezTo>
                <a:cubicBezTo>
                  <a:pt x="315" y="1404"/>
                  <a:pt x="315" y="1404"/>
                  <a:pt x="315" y="1404"/>
                </a:cubicBezTo>
                <a:cubicBezTo>
                  <a:pt x="313" y="1403"/>
                  <a:pt x="310" y="1402"/>
                  <a:pt x="308" y="1401"/>
                </a:cubicBezTo>
                <a:cubicBezTo>
                  <a:pt x="308" y="1397"/>
                  <a:pt x="308" y="1397"/>
                  <a:pt x="308" y="1397"/>
                </a:cubicBezTo>
                <a:cubicBezTo>
                  <a:pt x="301" y="1397"/>
                  <a:pt x="301" y="1397"/>
                  <a:pt x="301" y="1397"/>
                </a:cubicBezTo>
                <a:cubicBezTo>
                  <a:pt x="301" y="1399"/>
                  <a:pt x="301" y="1399"/>
                  <a:pt x="301" y="1399"/>
                </a:cubicBezTo>
                <a:cubicBezTo>
                  <a:pt x="293" y="1396"/>
                  <a:pt x="285" y="1392"/>
                  <a:pt x="278" y="1388"/>
                </a:cubicBezTo>
                <a:cubicBezTo>
                  <a:pt x="278" y="1382"/>
                  <a:pt x="278" y="1382"/>
                  <a:pt x="278" y="1382"/>
                </a:cubicBezTo>
                <a:cubicBezTo>
                  <a:pt x="271" y="1382"/>
                  <a:pt x="271" y="1382"/>
                  <a:pt x="271" y="1382"/>
                </a:cubicBezTo>
                <a:cubicBezTo>
                  <a:pt x="271" y="1385"/>
                  <a:pt x="271" y="1385"/>
                  <a:pt x="271" y="1385"/>
                </a:cubicBezTo>
                <a:cubicBezTo>
                  <a:pt x="263" y="1380"/>
                  <a:pt x="256" y="1375"/>
                  <a:pt x="249" y="1369"/>
                </a:cubicBezTo>
                <a:cubicBezTo>
                  <a:pt x="249" y="1367"/>
                  <a:pt x="249" y="1367"/>
                  <a:pt x="249" y="1367"/>
                </a:cubicBezTo>
                <a:cubicBezTo>
                  <a:pt x="247" y="1367"/>
                  <a:pt x="247" y="1367"/>
                  <a:pt x="247" y="1367"/>
                </a:cubicBezTo>
                <a:cubicBezTo>
                  <a:pt x="242" y="1364"/>
                  <a:pt x="238" y="1360"/>
                  <a:pt x="234" y="1356"/>
                </a:cubicBezTo>
                <a:cubicBezTo>
                  <a:pt x="234" y="1353"/>
                  <a:pt x="234" y="1353"/>
                  <a:pt x="234" y="1353"/>
                </a:cubicBezTo>
                <a:cubicBezTo>
                  <a:pt x="231" y="1353"/>
                  <a:pt x="231" y="1353"/>
                  <a:pt x="231" y="1353"/>
                </a:cubicBezTo>
                <a:cubicBezTo>
                  <a:pt x="227" y="1349"/>
                  <a:pt x="223" y="1344"/>
                  <a:pt x="219" y="1340"/>
                </a:cubicBezTo>
                <a:cubicBezTo>
                  <a:pt x="219" y="1338"/>
                  <a:pt x="219" y="1338"/>
                  <a:pt x="219" y="1338"/>
                </a:cubicBezTo>
                <a:cubicBezTo>
                  <a:pt x="218" y="1338"/>
                  <a:pt x="218" y="1338"/>
                  <a:pt x="218" y="1338"/>
                </a:cubicBezTo>
                <a:cubicBezTo>
                  <a:pt x="212" y="1331"/>
                  <a:pt x="207" y="1323"/>
                  <a:pt x="202" y="1315"/>
                </a:cubicBezTo>
                <a:cubicBezTo>
                  <a:pt x="204" y="1315"/>
                  <a:pt x="204" y="1315"/>
                  <a:pt x="204" y="1315"/>
                </a:cubicBezTo>
                <a:cubicBezTo>
                  <a:pt x="204" y="1308"/>
                  <a:pt x="204" y="1308"/>
                  <a:pt x="204" y="1308"/>
                </a:cubicBezTo>
                <a:cubicBezTo>
                  <a:pt x="198" y="1308"/>
                  <a:pt x="198" y="1308"/>
                  <a:pt x="198" y="1308"/>
                </a:cubicBezTo>
                <a:cubicBezTo>
                  <a:pt x="194" y="1301"/>
                  <a:pt x="191" y="1294"/>
                  <a:pt x="188" y="1286"/>
                </a:cubicBezTo>
                <a:cubicBezTo>
                  <a:pt x="190" y="1286"/>
                  <a:pt x="190" y="1286"/>
                  <a:pt x="190" y="1286"/>
                </a:cubicBezTo>
                <a:cubicBezTo>
                  <a:pt x="190" y="1279"/>
                  <a:pt x="190" y="1279"/>
                  <a:pt x="190" y="1279"/>
                </a:cubicBezTo>
                <a:cubicBezTo>
                  <a:pt x="185" y="1279"/>
                  <a:pt x="185" y="1279"/>
                  <a:pt x="185" y="1279"/>
                </a:cubicBezTo>
                <a:cubicBezTo>
                  <a:pt x="184" y="1276"/>
                  <a:pt x="184" y="1274"/>
                  <a:pt x="183" y="1271"/>
                </a:cubicBezTo>
                <a:cubicBezTo>
                  <a:pt x="190" y="1271"/>
                  <a:pt x="190" y="1271"/>
                  <a:pt x="190" y="1271"/>
                </a:cubicBezTo>
                <a:cubicBezTo>
                  <a:pt x="190" y="1264"/>
                  <a:pt x="190" y="1264"/>
                  <a:pt x="190" y="1264"/>
                </a:cubicBezTo>
                <a:cubicBezTo>
                  <a:pt x="183" y="1264"/>
                  <a:pt x="183" y="1264"/>
                  <a:pt x="183" y="1264"/>
                </a:cubicBezTo>
                <a:cubicBezTo>
                  <a:pt x="183" y="1271"/>
                  <a:pt x="183" y="1271"/>
                  <a:pt x="183" y="1271"/>
                </a:cubicBezTo>
                <a:cubicBezTo>
                  <a:pt x="178" y="1253"/>
                  <a:pt x="175" y="1235"/>
                  <a:pt x="175" y="1216"/>
                </a:cubicBezTo>
                <a:cubicBezTo>
                  <a:pt x="175" y="1197"/>
                  <a:pt x="178" y="1179"/>
                  <a:pt x="183" y="1161"/>
                </a:cubicBezTo>
                <a:cubicBezTo>
                  <a:pt x="183" y="1168"/>
                  <a:pt x="183" y="1168"/>
                  <a:pt x="183" y="1168"/>
                </a:cubicBezTo>
                <a:cubicBezTo>
                  <a:pt x="190" y="1168"/>
                  <a:pt x="190" y="1168"/>
                  <a:pt x="190" y="1168"/>
                </a:cubicBezTo>
                <a:cubicBezTo>
                  <a:pt x="190" y="1161"/>
                  <a:pt x="190" y="1161"/>
                  <a:pt x="190" y="1161"/>
                </a:cubicBezTo>
                <a:cubicBezTo>
                  <a:pt x="183" y="1161"/>
                  <a:pt x="183" y="1161"/>
                  <a:pt x="183" y="1161"/>
                </a:cubicBezTo>
                <a:cubicBezTo>
                  <a:pt x="184" y="1158"/>
                  <a:pt x="184" y="1156"/>
                  <a:pt x="185" y="1153"/>
                </a:cubicBezTo>
                <a:cubicBezTo>
                  <a:pt x="190" y="1153"/>
                  <a:pt x="190" y="1153"/>
                  <a:pt x="190" y="1153"/>
                </a:cubicBezTo>
                <a:cubicBezTo>
                  <a:pt x="190" y="1146"/>
                  <a:pt x="190" y="1146"/>
                  <a:pt x="190" y="1146"/>
                </a:cubicBezTo>
                <a:cubicBezTo>
                  <a:pt x="188" y="1146"/>
                  <a:pt x="188" y="1146"/>
                  <a:pt x="188" y="1146"/>
                </a:cubicBezTo>
                <a:cubicBezTo>
                  <a:pt x="191" y="1138"/>
                  <a:pt x="194" y="1131"/>
                  <a:pt x="198" y="1124"/>
                </a:cubicBezTo>
                <a:cubicBezTo>
                  <a:pt x="204" y="1124"/>
                  <a:pt x="204" y="1124"/>
                  <a:pt x="204" y="1124"/>
                </a:cubicBezTo>
                <a:cubicBezTo>
                  <a:pt x="204" y="1117"/>
                  <a:pt x="204" y="1117"/>
                  <a:pt x="204" y="1117"/>
                </a:cubicBezTo>
                <a:cubicBezTo>
                  <a:pt x="202" y="1117"/>
                  <a:pt x="202" y="1117"/>
                  <a:pt x="202" y="1117"/>
                </a:cubicBezTo>
                <a:cubicBezTo>
                  <a:pt x="207" y="1109"/>
                  <a:pt x="212" y="1101"/>
                  <a:pt x="218" y="1094"/>
                </a:cubicBezTo>
                <a:cubicBezTo>
                  <a:pt x="219" y="1094"/>
                  <a:pt x="219" y="1094"/>
                  <a:pt x="219" y="1094"/>
                </a:cubicBezTo>
                <a:cubicBezTo>
                  <a:pt x="219" y="1092"/>
                  <a:pt x="219" y="1092"/>
                  <a:pt x="219" y="1092"/>
                </a:cubicBezTo>
                <a:cubicBezTo>
                  <a:pt x="223" y="1088"/>
                  <a:pt x="227" y="1083"/>
                  <a:pt x="231" y="1079"/>
                </a:cubicBezTo>
                <a:cubicBezTo>
                  <a:pt x="234" y="1079"/>
                  <a:pt x="234" y="1079"/>
                  <a:pt x="234" y="1079"/>
                </a:cubicBezTo>
                <a:cubicBezTo>
                  <a:pt x="234" y="1076"/>
                  <a:pt x="234" y="1076"/>
                  <a:pt x="234" y="1076"/>
                </a:cubicBezTo>
                <a:cubicBezTo>
                  <a:pt x="238" y="1072"/>
                  <a:pt x="242" y="1068"/>
                  <a:pt x="247" y="1065"/>
                </a:cubicBezTo>
                <a:cubicBezTo>
                  <a:pt x="249" y="1065"/>
                  <a:pt x="249" y="1065"/>
                  <a:pt x="249" y="1065"/>
                </a:cubicBezTo>
                <a:cubicBezTo>
                  <a:pt x="249" y="1063"/>
                  <a:pt x="249" y="1063"/>
                  <a:pt x="249" y="1063"/>
                </a:cubicBezTo>
                <a:cubicBezTo>
                  <a:pt x="256" y="1057"/>
                  <a:pt x="263" y="1052"/>
                  <a:pt x="271" y="1048"/>
                </a:cubicBezTo>
                <a:cubicBezTo>
                  <a:pt x="271" y="1050"/>
                  <a:pt x="271" y="1050"/>
                  <a:pt x="271" y="1050"/>
                </a:cubicBezTo>
                <a:cubicBezTo>
                  <a:pt x="278" y="1050"/>
                  <a:pt x="278" y="1050"/>
                  <a:pt x="278" y="1050"/>
                </a:cubicBezTo>
                <a:cubicBezTo>
                  <a:pt x="278" y="1044"/>
                  <a:pt x="278" y="1044"/>
                  <a:pt x="278" y="1044"/>
                </a:cubicBezTo>
                <a:cubicBezTo>
                  <a:pt x="285" y="1040"/>
                  <a:pt x="293" y="1036"/>
                  <a:pt x="301" y="1033"/>
                </a:cubicBezTo>
                <a:cubicBezTo>
                  <a:pt x="301" y="1035"/>
                  <a:pt x="301" y="1035"/>
                  <a:pt x="301" y="1035"/>
                </a:cubicBezTo>
                <a:cubicBezTo>
                  <a:pt x="308" y="1035"/>
                  <a:pt x="308" y="1035"/>
                  <a:pt x="308" y="1035"/>
                </a:cubicBezTo>
                <a:cubicBezTo>
                  <a:pt x="308" y="1031"/>
                  <a:pt x="308" y="1031"/>
                  <a:pt x="308" y="1031"/>
                </a:cubicBezTo>
                <a:cubicBezTo>
                  <a:pt x="310" y="1030"/>
                  <a:pt x="313" y="1029"/>
                  <a:pt x="315" y="1028"/>
                </a:cubicBezTo>
                <a:cubicBezTo>
                  <a:pt x="315" y="1035"/>
                  <a:pt x="315" y="1035"/>
                  <a:pt x="315" y="1035"/>
                </a:cubicBezTo>
                <a:cubicBezTo>
                  <a:pt x="322" y="1035"/>
                  <a:pt x="322" y="1035"/>
                  <a:pt x="322" y="1035"/>
                </a:cubicBezTo>
                <a:cubicBezTo>
                  <a:pt x="322" y="1028"/>
                  <a:pt x="322" y="1028"/>
                  <a:pt x="322" y="1028"/>
                </a:cubicBezTo>
                <a:cubicBezTo>
                  <a:pt x="316" y="1028"/>
                  <a:pt x="316" y="1028"/>
                  <a:pt x="316" y="1028"/>
                </a:cubicBezTo>
                <a:moveTo>
                  <a:pt x="41" y="873"/>
                </a:moveTo>
                <a:cubicBezTo>
                  <a:pt x="41" y="681"/>
                  <a:pt x="41" y="681"/>
                  <a:pt x="41" y="681"/>
                </a:cubicBezTo>
                <a:cubicBezTo>
                  <a:pt x="700" y="681"/>
                  <a:pt x="700" y="681"/>
                  <a:pt x="700" y="681"/>
                </a:cubicBezTo>
                <a:cubicBezTo>
                  <a:pt x="700" y="869"/>
                  <a:pt x="700" y="869"/>
                  <a:pt x="700" y="869"/>
                </a:cubicBezTo>
                <a:cubicBezTo>
                  <a:pt x="700" y="873"/>
                  <a:pt x="700" y="873"/>
                  <a:pt x="700" y="873"/>
                </a:cubicBezTo>
                <a:cubicBezTo>
                  <a:pt x="41" y="873"/>
                  <a:pt x="41" y="873"/>
                  <a:pt x="41" y="873"/>
                </a:cubicBezTo>
                <a:moveTo>
                  <a:pt x="45" y="525"/>
                </a:moveTo>
                <a:cubicBezTo>
                  <a:pt x="45" y="341"/>
                  <a:pt x="45" y="341"/>
                  <a:pt x="45" y="341"/>
                </a:cubicBezTo>
                <a:cubicBezTo>
                  <a:pt x="696" y="341"/>
                  <a:pt x="696" y="341"/>
                  <a:pt x="696" y="341"/>
                </a:cubicBezTo>
                <a:cubicBezTo>
                  <a:pt x="696" y="525"/>
                  <a:pt x="696" y="525"/>
                  <a:pt x="696" y="525"/>
                </a:cubicBezTo>
                <a:cubicBezTo>
                  <a:pt x="45" y="525"/>
                  <a:pt x="45" y="525"/>
                  <a:pt x="45" y="525"/>
                </a:cubicBezTo>
                <a:moveTo>
                  <a:pt x="45" y="320"/>
                </a:moveTo>
                <a:cubicBezTo>
                  <a:pt x="45" y="136"/>
                  <a:pt x="45" y="136"/>
                  <a:pt x="45" y="136"/>
                </a:cubicBezTo>
                <a:cubicBezTo>
                  <a:pt x="696" y="136"/>
                  <a:pt x="696" y="136"/>
                  <a:pt x="696" y="136"/>
                </a:cubicBezTo>
                <a:cubicBezTo>
                  <a:pt x="696" y="320"/>
                  <a:pt x="696" y="320"/>
                  <a:pt x="696" y="320"/>
                </a:cubicBezTo>
                <a:cubicBezTo>
                  <a:pt x="45" y="320"/>
                  <a:pt x="45" y="320"/>
                  <a:pt x="45" y="320"/>
                </a:cubicBezTo>
                <a:moveTo>
                  <a:pt x="678" y="0"/>
                </a:moveTo>
                <a:cubicBezTo>
                  <a:pt x="63" y="0"/>
                  <a:pt x="63" y="0"/>
                  <a:pt x="63" y="0"/>
                </a:cubicBezTo>
                <a:cubicBezTo>
                  <a:pt x="28" y="0"/>
                  <a:pt x="0" y="28"/>
                  <a:pt x="0" y="62"/>
                </a:cubicBezTo>
                <a:cubicBezTo>
                  <a:pt x="0" y="1492"/>
                  <a:pt x="0" y="1492"/>
                  <a:pt x="0" y="1492"/>
                </a:cubicBezTo>
                <a:cubicBezTo>
                  <a:pt x="0" y="1527"/>
                  <a:pt x="28" y="1555"/>
                  <a:pt x="63" y="1555"/>
                </a:cubicBezTo>
                <a:cubicBezTo>
                  <a:pt x="678" y="1555"/>
                  <a:pt x="678" y="1555"/>
                  <a:pt x="678" y="1555"/>
                </a:cubicBezTo>
                <a:cubicBezTo>
                  <a:pt x="713" y="1555"/>
                  <a:pt x="741" y="1527"/>
                  <a:pt x="741" y="1492"/>
                </a:cubicBezTo>
                <a:cubicBezTo>
                  <a:pt x="741" y="62"/>
                  <a:pt x="741" y="62"/>
                  <a:pt x="741" y="62"/>
                </a:cubicBezTo>
                <a:cubicBezTo>
                  <a:pt x="741" y="28"/>
                  <a:pt x="713" y="0"/>
                  <a:pt x="67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6" name="ïṥlîde">
            <a:extLst>
              <a:ext uri="{FF2B5EF4-FFF2-40B4-BE49-F238E27FC236}">
                <a16:creationId xmlns:a16="http://schemas.microsoft.com/office/drawing/2014/main" id="{D082A700-4288-4DDA-9BAA-0D3DA0110C4E}"/>
              </a:ext>
            </a:extLst>
          </p:cNvPr>
          <p:cNvSpPr/>
          <p:nvPr/>
        </p:nvSpPr>
        <p:spPr bwMode="auto">
          <a:xfrm>
            <a:off x="785186" y="2759662"/>
            <a:ext cx="879724" cy="248254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7" name="ïSļiḍe">
            <a:extLst>
              <a:ext uri="{FF2B5EF4-FFF2-40B4-BE49-F238E27FC236}">
                <a16:creationId xmlns:a16="http://schemas.microsoft.com/office/drawing/2014/main" id="{CFAC7D11-A333-4C57-A293-C791A0EC8CA2}"/>
              </a:ext>
            </a:extLst>
          </p:cNvPr>
          <p:cNvSpPr/>
          <p:nvPr/>
        </p:nvSpPr>
        <p:spPr bwMode="auto">
          <a:xfrm>
            <a:off x="785186" y="2759662"/>
            <a:ext cx="879724" cy="24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8" name="íSḻîḑê">
            <a:extLst>
              <a:ext uri="{FF2B5EF4-FFF2-40B4-BE49-F238E27FC236}">
                <a16:creationId xmlns:a16="http://schemas.microsoft.com/office/drawing/2014/main" id="{DA75262F-0EAD-4B28-841A-9EBCBDDDEC4C}"/>
              </a:ext>
            </a:extLst>
          </p:cNvPr>
          <p:cNvSpPr/>
          <p:nvPr/>
        </p:nvSpPr>
        <p:spPr bwMode="auto">
          <a:xfrm>
            <a:off x="780260" y="3495556"/>
            <a:ext cx="890560" cy="259090"/>
          </a:xfrm>
          <a:custGeom>
            <a:avLst/>
            <a:gdLst>
              <a:gd name="T0" fmla="*/ 898 w 904"/>
              <a:gd name="T1" fmla="*/ 257 h 263"/>
              <a:gd name="T2" fmla="*/ 898 w 904"/>
              <a:gd name="T3" fmla="*/ 257 h 263"/>
              <a:gd name="T4" fmla="*/ 898 w 904"/>
              <a:gd name="T5" fmla="*/ 252 h 263"/>
              <a:gd name="T6" fmla="*/ 898 w 904"/>
              <a:gd name="T7" fmla="*/ 257 h 263"/>
              <a:gd name="T8" fmla="*/ 904 w 904"/>
              <a:gd name="T9" fmla="*/ 257 h 263"/>
              <a:gd name="T10" fmla="*/ 898 w 904"/>
              <a:gd name="T11" fmla="*/ 257 h 263"/>
              <a:gd name="T12" fmla="*/ 10 w 904"/>
              <a:gd name="T13" fmla="*/ 252 h 263"/>
              <a:gd name="T14" fmla="*/ 10 w 904"/>
              <a:gd name="T15" fmla="*/ 11 h 263"/>
              <a:gd name="T16" fmla="*/ 893 w 904"/>
              <a:gd name="T17" fmla="*/ 11 h 263"/>
              <a:gd name="T18" fmla="*/ 893 w 904"/>
              <a:gd name="T19" fmla="*/ 252 h 263"/>
              <a:gd name="T20" fmla="*/ 10 w 904"/>
              <a:gd name="T21" fmla="*/ 252 h 263"/>
              <a:gd name="T22" fmla="*/ 904 w 904"/>
              <a:gd name="T23" fmla="*/ 0 h 263"/>
              <a:gd name="T24" fmla="*/ 0 w 904"/>
              <a:gd name="T25" fmla="*/ 0 h 263"/>
              <a:gd name="T26" fmla="*/ 0 w 904"/>
              <a:gd name="T27" fmla="*/ 263 h 263"/>
              <a:gd name="T28" fmla="*/ 904 w 904"/>
              <a:gd name="T29" fmla="*/ 263 h 263"/>
              <a:gd name="T30" fmla="*/ 904 w 904"/>
              <a:gd name="T31" fmla="*/ 257 h 263"/>
              <a:gd name="T32" fmla="*/ 904 w 904"/>
              <a:gd name="T33" fmla="*/ 0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04" h="263">
                <a:moveTo>
                  <a:pt x="898" y="257"/>
                </a:moveTo>
                <a:lnTo>
                  <a:pt x="898" y="257"/>
                </a:lnTo>
                <a:lnTo>
                  <a:pt x="898" y="252"/>
                </a:lnTo>
                <a:lnTo>
                  <a:pt x="898" y="257"/>
                </a:lnTo>
                <a:lnTo>
                  <a:pt x="904" y="257"/>
                </a:lnTo>
                <a:lnTo>
                  <a:pt x="898" y="257"/>
                </a:lnTo>
                <a:close/>
                <a:moveTo>
                  <a:pt x="10" y="252"/>
                </a:moveTo>
                <a:lnTo>
                  <a:pt x="10" y="11"/>
                </a:lnTo>
                <a:lnTo>
                  <a:pt x="893" y="11"/>
                </a:lnTo>
                <a:lnTo>
                  <a:pt x="893" y="252"/>
                </a:lnTo>
                <a:lnTo>
                  <a:pt x="10" y="252"/>
                </a:lnTo>
                <a:close/>
                <a:moveTo>
                  <a:pt x="904" y="0"/>
                </a:moveTo>
                <a:lnTo>
                  <a:pt x="0" y="0"/>
                </a:lnTo>
                <a:lnTo>
                  <a:pt x="0" y="263"/>
                </a:lnTo>
                <a:lnTo>
                  <a:pt x="904" y="263"/>
                </a:lnTo>
                <a:lnTo>
                  <a:pt x="904" y="257"/>
                </a:lnTo>
                <a:lnTo>
                  <a:pt x="904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9" name="íSḷïḓè">
            <a:extLst>
              <a:ext uri="{FF2B5EF4-FFF2-40B4-BE49-F238E27FC236}">
                <a16:creationId xmlns:a16="http://schemas.microsoft.com/office/drawing/2014/main" id="{6133F810-C93A-4F09-AE3B-BDBB96034E91}"/>
              </a:ext>
            </a:extLst>
          </p:cNvPr>
          <p:cNvSpPr/>
          <p:nvPr/>
        </p:nvSpPr>
        <p:spPr bwMode="auto">
          <a:xfrm>
            <a:off x="780260" y="3495556"/>
            <a:ext cx="890560" cy="259090"/>
          </a:xfrm>
          <a:custGeom>
            <a:avLst/>
            <a:gdLst>
              <a:gd name="T0" fmla="*/ 898 w 904"/>
              <a:gd name="T1" fmla="*/ 257 h 263"/>
              <a:gd name="T2" fmla="*/ 898 w 904"/>
              <a:gd name="T3" fmla="*/ 257 h 263"/>
              <a:gd name="T4" fmla="*/ 898 w 904"/>
              <a:gd name="T5" fmla="*/ 252 h 263"/>
              <a:gd name="T6" fmla="*/ 898 w 904"/>
              <a:gd name="T7" fmla="*/ 257 h 263"/>
              <a:gd name="T8" fmla="*/ 904 w 904"/>
              <a:gd name="T9" fmla="*/ 257 h 263"/>
              <a:gd name="T10" fmla="*/ 898 w 904"/>
              <a:gd name="T11" fmla="*/ 257 h 263"/>
              <a:gd name="T12" fmla="*/ 10 w 904"/>
              <a:gd name="T13" fmla="*/ 252 h 263"/>
              <a:gd name="T14" fmla="*/ 10 w 904"/>
              <a:gd name="T15" fmla="*/ 11 h 263"/>
              <a:gd name="T16" fmla="*/ 893 w 904"/>
              <a:gd name="T17" fmla="*/ 11 h 263"/>
              <a:gd name="T18" fmla="*/ 893 w 904"/>
              <a:gd name="T19" fmla="*/ 252 h 263"/>
              <a:gd name="T20" fmla="*/ 10 w 904"/>
              <a:gd name="T21" fmla="*/ 252 h 263"/>
              <a:gd name="T22" fmla="*/ 904 w 904"/>
              <a:gd name="T23" fmla="*/ 0 h 263"/>
              <a:gd name="T24" fmla="*/ 0 w 904"/>
              <a:gd name="T25" fmla="*/ 0 h 263"/>
              <a:gd name="T26" fmla="*/ 0 w 904"/>
              <a:gd name="T27" fmla="*/ 263 h 263"/>
              <a:gd name="T28" fmla="*/ 904 w 904"/>
              <a:gd name="T29" fmla="*/ 263 h 263"/>
              <a:gd name="T30" fmla="*/ 904 w 904"/>
              <a:gd name="T31" fmla="*/ 257 h 263"/>
              <a:gd name="T32" fmla="*/ 904 w 904"/>
              <a:gd name="T33" fmla="*/ 0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04" h="263">
                <a:moveTo>
                  <a:pt x="898" y="257"/>
                </a:moveTo>
                <a:lnTo>
                  <a:pt x="898" y="257"/>
                </a:lnTo>
                <a:lnTo>
                  <a:pt x="898" y="252"/>
                </a:lnTo>
                <a:lnTo>
                  <a:pt x="898" y="257"/>
                </a:lnTo>
                <a:lnTo>
                  <a:pt x="904" y="257"/>
                </a:lnTo>
                <a:lnTo>
                  <a:pt x="898" y="257"/>
                </a:lnTo>
                <a:moveTo>
                  <a:pt x="10" y="252"/>
                </a:moveTo>
                <a:lnTo>
                  <a:pt x="10" y="11"/>
                </a:lnTo>
                <a:lnTo>
                  <a:pt x="893" y="11"/>
                </a:lnTo>
                <a:lnTo>
                  <a:pt x="893" y="252"/>
                </a:lnTo>
                <a:lnTo>
                  <a:pt x="10" y="252"/>
                </a:lnTo>
                <a:moveTo>
                  <a:pt x="904" y="0"/>
                </a:moveTo>
                <a:lnTo>
                  <a:pt x="0" y="0"/>
                </a:lnTo>
                <a:lnTo>
                  <a:pt x="0" y="263"/>
                </a:lnTo>
                <a:lnTo>
                  <a:pt x="904" y="263"/>
                </a:lnTo>
                <a:lnTo>
                  <a:pt x="904" y="257"/>
                </a:lnTo>
                <a:lnTo>
                  <a:pt x="90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0" name="îṧ1íḍè">
            <a:extLst>
              <a:ext uri="{FF2B5EF4-FFF2-40B4-BE49-F238E27FC236}">
                <a16:creationId xmlns:a16="http://schemas.microsoft.com/office/drawing/2014/main" id="{B28C0AE5-06F2-412D-89A9-AB26A55EC449}"/>
              </a:ext>
            </a:extLst>
          </p:cNvPr>
          <p:cNvSpPr/>
          <p:nvPr/>
        </p:nvSpPr>
        <p:spPr bwMode="auto">
          <a:xfrm>
            <a:off x="785186" y="3036484"/>
            <a:ext cx="879724" cy="248254"/>
          </a:xfrm>
          <a:custGeom>
            <a:avLst/>
            <a:gdLst>
              <a:gd name="T0" fmla="*/ 41 w 893"/>
              <a:gd name="T1" fmla="*/ 153 h 252"/>
              <a:gd name="T2" fmla="*/ 41 w 893"/>
              <a:gd name="T3" fmla="*/ 97 h 252"/>
              <a:gd name="T4" fmla="*/ 660 w 893"/>
              <a:gd name="T5" fmla="*/ 97 h 252"/>
              <a:gd name="T6" fmla="*/ 660 w 893"/>
              <a:gd name="T7" fmla="*/ 153 h 252"/>
              <a:gd name="T8" fmla="*/ 41 w 893"/>
              <a:gd name="T9" fmla="*/ 153 h 252"/>
              <a:gd name="T10" fmla="*/ 676 w 893"/>
              <a:gd name="T11" fmla="*/ 153 h 252"/>
              <a:gd name="T12" fmla="*/ 676 w 893"/>
              <a:gd name="T13" fmla="*/ 97 h 252"/>
              <a:gd name="T14" fmla="*/ 724 w 893"/>
              <a:gd name="T15" fmla="*/ 97 h 252"/>
              <a:gd name="T16" fmla="*/ 724 w 893"/>
              <a:gd name="T17" fmla="*/ 153 h 252"/>
              <a:gd name="T18" fmla="*/ 676 w 893"/>
              <a:gd name="T19" fmla="*/ 153 h 252"/>
              <a:gd name="T20" fmla="*/ 741 w 893"/>
              <a:gd name="T21" fmla="*/ 153 h 252"/>
              <a:gd name="T22" fmla="*/ 741 w 893"/>
              <a:gd name="T23" fmla="*/ 97 h 252"/>
              <a:gd name="T24" fmla="*/ 789 w 893"/>
              <a:gd name="T25" fmla="*/ 97 h 252"/>
              <a:gd name="T26" fmla="*/ 789 w 893"/>
              <a:gd name="T27" fmla="*/ 153 h 252"/>
              <a:gd name="T28" fmla="*/ 741 w 893"/>
              <a:gd name="T29" fmla="*/ 153 h 252"/>
              <a:gd name="T30" fmla="*/ 804 w 893"/>
              <a:gd name="T31" fmla="*/ 153 h 252"/>
              <a:gd name="T32" fmla="*/ 804 w 893"/>
              <a:gd name="T33" fmla="*/ 97 h 252"/>
              <a:gd name="T34" fmla="*/ 852 w 893"/>
              <a:gd name="T35" fmla="*/ 97 h 252"/>
              <a:gd name="T36" fmla="*/ 852 w 893"/>
              <a:gd name="T37" fmla="*/ 153 h 252"/>
              <a:gd name="T38" fmla="*/ 804 w 893"/>
              <a:gd name="T39" fmla="*/ 153 h 252"/>
              <a:gd name="T40" fmla="*/ 893 w 893"/>
              <a:gd name="T41" fmla="*/ 0 h 252"/>
              <a:gd name="T42" fmla="*/ 0 w 893"/>
              <a:gd name="T43" fmla="*/ 0 h 252"/>
              <a:gd name="T44" fmla="*/ 0 w 893"/>
              <a:gd name="T45" fmla="*/ 252 h 252"/>
              <a:gd name="T46" fmla="*/ 893 w 893"/>
              <a:gd name="T47" fmla="*/ 252 h 252"/>
              <a:gd name="T48" fmla="*/ 893 w 893"/>
              <a:gd name="T49" fmla="*/ 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93" h="252">
                <a:moveTo>
                  <a:pt x="41" y="153"/>
                </a:moveTo>
                <a:lnTo>
                  <a:pt x="41" y="97"/>
                </a:lnTo>
                <a:lnTo>
                  <a:pt x="660" y="97"/>
                </a:lnTo>
                <a:lnTo>
                  <a:pt x="660" y="153"/>
                </a:lnTo>
                <a:lnTo>
                  <a:pt x="41" y="153"/>
                </a:lnTo>
                <a:close/>
                <a:moveTo>
                  <a:pt x="676" y="153"/>
                </a:moveTo>
                <a:lnTo>
                  <a:pt x="676" y="97"/>
                </a:lnTo>
                <a:lnTo>
                  <a:pt x="724" y="97"/>
                </a:lnTo>
                <a:lnTo>
                  <a:pt x="724" y="153"/>
                </a:lnTo>
                <a:lnTo>
                  <a:pt x="676" y="153"/>
                </a:lnTo>
                <a:close/>
                <a:moveTo>
                  <a:pt x="741" y="153"/>
                </a:moveTo>
                <a:lnTo>
                  <a:pt x="741" y="97"/>
                </a:lnTo>
                <a:lnTo>
                  <a:pt x="789" y="97"/>
                </a:lnTo>
                <a:lnTo>
                  <a:pt x="789" y="153"/>
                </a:lnTo>
                <a:lnTo>
                  <a:pt x="741" y="153"/>
                </a:lnTo>
                <a:close/>
                <a:moveTo>
                  <a:pt x="804" y="153"/>
                </a:moveTo>
                <a:lnTo>
                  <a:pt x="804" y="97"/>
                </a:lnTo>
                <a:lnTo>
                  <a:pt x="852" y="97"/>
                </a:lnTo>
                <a:lnTo>
                  <a:pt x="852" y="153"/>
                </a:lnTo>
                <a:lnTo>
                  <a:pt x="804" y="153"/>
                </a:lnTo>
                <a:close/>
                <a:moveTo>
                  <a:pt x="893" y="0"/>
                </a:moveTo>
                <a:lnTo>
                  <a:pt x="0" y="0"/>
                </a:lnTo>
                <a:lnTo>
                  <a:pt x="0" y="252"/>
                </a:lnTo>
                <a:lnTo>
                  <a:pt x="893" y="252"/>
                </a:lnTo>
                <a:lnTo>
                  <a:pt x="89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" name="îş1ïde">
            <a:extLst>
              <a:ext uri="{FF2B5EF4-FFF2-40B4-BE49-F238E27FC236}">
                <a16:creationId xmlns:a16="http://schemas.microsoft.com/office/drawing/2014/main" id="{E0946B14-E338-43C4-9FBA-3D367F1B6424}"/>
              </a:ext>
            </a:extLst>
          </p:cNvPr>
          <p:cNvSpPr/>
          <p:nvPr/>
        </p:nvSpPr>
        <p:spPr bwMode="auto">
          <a:xfrm>
            <a:off x="785186" y="3036484"/>
            <a:ext cx="879724" cy="248254"/>
          </a:xfrm>
          <a:custGeom>
            <a:avLst/>
            <a:gdLst>
              <a:gd name="T0" fmla="*/ 41 w 893"/>
              <a:gd name="T1" fmla="*/ 153 h 252"/>
              <a:gd name="T2" fmla="*/ 41 w 893"/>
              <a:gd name="T3" fmla="*/ 97 h 252"/>
              <a:gd name="T4" fmla="*/ 660 w 893"/>
              <a:gd name="T5" fmla="*/ 97 h 252"/>
              <a:gd name="T6" fmla="*/ 660 w 893"/>
              <a:gd name="T7" fmla="*/ 153 h 252"/>
              <a:gd name="T8" fmla="*/ 41 w 893"/>
              <a:gd name="T9" fmla="*/ 153 h 252"/>
              <a:gd name="T10" fmla="*/ 676 w 893"/>
              <a:gd name="T11" fmla="*/ 153 h 252"/>
              <a:gd name="T12" fmla="*/ 676 w 893"/>
              <a:gd name="T13" fmla="*/ 97 h 252"/>
              <a:gd name="T14" fmla="*/ 724 w 893"/>
              <a:gd name="T15" fmla="*/ 97 h 252"/>
              <a:gd name="T16" fmla="*/ 724 w 893"/>
              <a:gd name="T17" fmla="*/ 153 h 252"/>
              <a:gd name="T18" fmla="*/ 676 w 893"/>
              <a:gd name="T19" fmla="*/ 153 h 252"/>
              <a:gd name="T20" fmla="*/ 741 w 893"/>
              <a:gd name="T21" fmla="*/ 153 h 252"/>
              <a:gd name="T22" fmla="*/ 741 w 893"/>
              <a:gd name="T23" fmla="*/ 97 h 252"/>
              <a:gd name="T24" fmla="*/ 789 w 893"/>
              <a:gd name="T25" fmla="*/ 97 h 252"/>
              <a:gd name="T26" fmla="*/ 789 w 893"/>
              <a:gd name="T27" fmla="*/ 153 h 252"/>
              <a:gd name="T28" fmla="*/ 741 w 893"/>
              <a:gd name="T29" fmla="*/ 153 h 252"/>
              <a:gd name="T30" fmla="*/ 804 w 893"/>
              <a:gd name="T31" fmla="*/ 153 h 252"/>
              <a:gd name="T32" fmla="*/ 804 w 893"/>
              <a:gd name="T33" fmla="*/ 97 h 252"/>
              <a:gd name="T34" fmla="*/ 852 w 893"/>
              <a:gd name="T35" fmla="*/ 97 h 252"/>
              <a:gd name="T36" fmla="*/ 852 w 893"/>
              <a:gd name="T37" fmla="*/ 153 h 252"/>
              <a:gd name="T38" fmla="*/ 804 w 893"/>
              <a:gd name="T39" fmla="*/ 153 h 252"/>
              <a:gd name="T40" fmla="*/ 893 w 893"/>
              <a:gd name="T41" fmla="*/ 0 h 252"/>
              <a:gd name="T42" fmla="*/ 0 w 893"/>
              <a:gd name="T43" fmla="*/ 0 h 252"/>
              <a:gd name="T44" fmla="*/ 0 w 893"/>
              <a:gd name="T45" fmla="*/ 252 h 252"/>
              <a:gd name="T46" fmla="*/ 893 w 893"/>
              <a:gd name="T47" fmla="*/ 252 h 252"/>
              <a:gd name="T48" fmla="*/ 893 w 893"/>
              <a:gd name="T49" fmla="*/ 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93" h="252">
                <a:moveTo>
                  <a:pt x="41" y="153"/>
                </a:moveTo>
                <a:lnTo>
                  <a:pt x="41" y="97"/>
                </a:lnTo>
                <a:lnTo>
                  <a:pt x="660" y="97"/>
                </a:lnTo>
                <a:lnTo>
                  <a:pt x="660" y="153"/>
                </a:lnTo>
                <a:lnTo>
                  <a:pt x="41" y="153"/>
                </a:lnTo>
                <a:moveTo>
                  <a:pt x="676" y="153"/>
                </a:moveTo>
                <a:lnTo>
                  <a:pt x="676" y="97"/>
                </a:lnTo>
                <a:lnTo>
                  <a:pt x="724" y="97"/>
                </a:lnTo>
                <a:lnTo>
                  <a:pt x="724" y="153"/>
                </a:lnTo>
                <a:lnTo>
                  <a:pt x="676" y="153"/>
                </a:lnTo>
                <a:moveTo>
                  <a:pt x="741" y="153"/>
                </a:moveTo>
                <a:lnTo>
                  <a:pt x="741" y="97"/>
                </a:lnTo>
                <a:lnTo>
                  <a:pt x="789" y="97"/>
                </a:lnTo>
                <a:lnTo>
                  <a:pt x="789" y="153"/>
                </a:lnTo>
                <a:lnTo>
                  <a:pt x="741" y="153"/>
                </a:lnTo>
                <a:moveTo>
                  <a:pt x="804" y="153"/>
                </a:moveTo>
                <a:lnTo>
                  <a:pt x="804" y="97"/>
                </a:lnTo>
                <a:lnTo>
                  <a:pt x="852" y="97"/>
                </a:lnTo>
                <a:lnTo>
                  <a:pt x="852" y="153"/>
                </a:lnTo>
                <a:lnTo>
                  <a:pt x="804" y="153"/>
                </a:lnTo>
                <a:moveTo>
                  <a:pt x="893" y="0"/>
                </a:moveTo>
                <a:lnTo>
                  <a:pt x="0" y="0"/>
                </a:lnTo>
                <a:lnTo>
                  <a:pt x="0" y="252"/>
                </a:lnTo>
                <a:lnTo>
                  <a:pt x="893" y="252"/>
                </a:lnTo>
                <a:lnTo>
                  <a:pt x="89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ïṣḷïḋê">
            <a:extLst>
              <a:ext uri="{FF2B5EF4-FFF2-40B4-BE49-F238E27FC236}">
                <a16:creationId xmlns:a16="http://schemas.microsoft.com/office/drawing/2014/main" id="{B555D90E-F8BD-47CC-A2CF-ED4EEAE985F4}"/>
              </a:ext>
            </a:extLst>
          </p:cNvPr>
          <p:cNvSpPr/>
          <p:nvPr/>
        </p:nvSpPr>
        <p:spPr bwMode="auto">
          <a:xfrm>
            <a:off x="825576" y="3132042"/>
            <a:ext cx="609797" cy="55167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" name="isḻíḋè">
            <a:extLst>
              <a:ext uri="{FF2B5EF4-FFF2-40B4-BE49-F238E27FC236}">
                <a16:creationId xmlns:a16="http://schemas.microsoft.com/office/drawing/2014/main" id="{20AEF9D2-F329-4188-B213-0825CFAF353B}"/>
              </a:ext>
            </a:extLst>
          </p:cNvPr>
          <p:cNvSpPr/>
          <p:nvPr/>
        </p:nvSpPr>
        <p:spPr bwMode="auto">
          <a:xfrm>
            <a:off x="825576" y="3132042"/>
            <a:ext cx="609797" cy="5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" name="ïS1iḑê">
            <a:extLst>
              <a:ext uri="{FF2B5EF4-FFF2-40B4-BE49-F238E27FC236}">
                <a16:creationId xmlns:a16="http://schemas.microsoft.com/office/drawing/2014/main" id="{3CE88636-50C7-465F-ACCB-9BA31A570582}"/>
              </a:ext>
            </a:extLst>
          </p:cNvPr>
          <p:cNvSpPr/>
          <p:nvPr/>
        </p:nvSpPr>
        <p:spPr bwMode="auto">
          <a:xfrm>
            <a:off x="1451135" y="3132042"/>
            <a:ext cx="47286" cy="55167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" name="ïSḷïďè">
            <a:extLst>
              <a:ext uri="{FF2B5EF4-FFF2-40B4-BE49-F238E27FC236}">
                <a16:creationId xmlns:a16="http://schemas.microsoft.com/office/drawing/2014/main" id="{F74BD3BD-8862-4D57-A34A-4FE96E56DFD7}"/>
              </a:ext>
            </a:extLst>
          </p:cNvPr>
          <p:cNvSpPr/>
          <p:nvPr/>
        </p:nvSpPr>
        <p:spPr bwMode="auto">
          <a:xfrm>
            <a:off x="1451135" y="3132042"/>
            <a:ext cx="47286" cy="5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" name="iṥḷíḑè">
            <a:extLst>
              <a:ext uri="{FF2B5EF4-FFF2-40B4-BE49-F238E27FC236}">
                <a16:creationId xmlns:a16="http://schemas.microsoft.com/office/drawing/2014/main" id="{B03AB94C-B1DC-4E63-994D-327A51ABB307}"/>
              </a:ext>
            </a:extLst>
          </p:cNvPr>
          <p:cNvSpPr/>
          <p:nvPr/>
        </p:nvSpPr>
        <p:spPr bwMode="auto">
          <a:xfrm>
            <a:off x="1515169" y="3132042"/>
            <a:ext cx="47286" cy="55167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7" name="iṥḻïďê">
            <a:extLst>
              <a:ext uri="{FF2B5EF4-FFF2-40B4-BE49-F238E27FC236}">
                <a16:creationId xmlns:a16="http://schemas.microsoft.com/office/drawing/2014/main" id="{9E3D8917-849F-4810-9F8B-F54D3AD603B1}"/>
              </a:ext>
            </a:extLst>
          </p:cNvPr>
          <p:cNvSpPr/>
          <p:nvPr/>
        </p:nvSpPr>
        <p:spPr bwMode="auto">
          <a:xfrm>
            <a:off x="1515169" y="3132042"/>
            <a:ext cx="47286" cy="5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8" name="iṩḷïḓé">
            <a:extLst>
              <a:ext uri="{FF2B5EF4-FFF2-40B4-BE49-F238E27FC236}">
                <a16:creationId xmlns:a16="http://schemas.microsoft.com/office/drawing/2014/main" id="{EBDE4D93-3D49-4ADE-B573-F90C0981F7CE}"/>
              </a:ext>
            </a:extLst>
          </p:cNvPr>
          <p:cNvSpPr/>
          <p:nvPr/>
        </p:nvSpPr>
        <p:spPr bwMode="auto">
          <a:xfrm>
            <a:off x="1577232" y="3132042"/>
            <a:ext cx="47286" cy="55167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9" name="í$ļïḓè">
            <a:extLst>
              <a:ext uri="{FF2B5EF4-FFF2-40B4-BE49-F238E27FC236}">
                <a16:creationId xmlns:a16="http://schemas.microsoft.com/office/drawing/2014/main" id="{10BE75DF-870C-41B6-925E-700CDDB4DC2E}"/>
              </a:ext>
            </a:extLst>
          </p:cNvPr>
          <p:cNvSpPr/>
          <p:nvPr/>
        </p:nvSpPr>
        <p:spPr bwMode="auto">
          <a:xfrm>
            <a:off x="1577232" y="3132042"/>
            <a:ext cx="47286" cy="5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0" name="iṡlide">
            <a:extLst>
              <a:ext uri="{FF2B5EF4-FFF2-40B4-BE49-F238E27FC236}">
                <a16:creationId xmlns:a16="http://schemas.microsoft.com/office/drawing/2014/main" id="{42D372FE-8AB9-4643-B6D6-9CA692C98B2E}"/>
              </a:ext>
            </a:extLst>
          </p:cNvPr>
          <p:cNvSpPr/>
          <p:nvPr/>
        </p:nvSpPr>
        <p:spPr bwMode="auto">
          <a:xfrm>
            <a:off x="871877" y="3613772"/>
            <a:ext cx="55167" cy="2364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1" name="íşḷíďé">
            <a:extLst>
              <a:ext uri="{FF2B5EF4-FFF2-40B4-BE49-F238E27FC236}">
                <a16:creationId xmlns:a16="http://schemas.microsoft.com/office/drawing/2014/main" id="{410E7491-F7DF-4039-9B3A-A81657F2E6E9}"/>
              </a:ext>
            </a:extLst>
          </p:cNvPr>
          <p:cNvSpPr/>
          <p:nvPr/>
        </p:nvSpPr>
        <p:spPr bwMode="auto">
          <a:xfrm>
            <a:off x="871877" y="3613772"/>
            <a:ext cx="55167" cy="2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2" name="iŝļíḋé">
            <a:extLst>
              <a:ext uri="{FF2B5EF4-FFF2-40B4-BE49-F238E27FC236}">
                <a16:creationId xmlns:a16="http://schemas.microsoft.com/office/drawing/2014/main" id="{2D89458D-6A4F-4D5C-AA44-8E485CAE3BF1}"/>
              </a:ext>
            </a:extLst>
          </p:cNvPr>
          <p:cNvSpPr/>
          <p:nvPr/>
        </p:nvSpPr>
        <p:spPr bwMode="auto">
          <a:xfrm>
            <a:off x="1069889" y="3613772"/>
            <a:ext cx="54182" cy="2364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3" name="íşlide">
            <a:extLst>
              <a:ext uri="{FF2B5EF4-FFF2-40B4-BE49-F238E27FC236}">
                <a16:creationId xmlns:a16="http://schemas.microsoft.com/office/drawing/2014/main" id="{A0EA4548-3189-438A-A121-8FE0439F4C37}"/>
              </a:ext>
            </a:extLst>
          </p:cNvPr>
          <p:cNvSpPr/>
          <p:nvPr/>
        </p:nvSpPr>
        <p:spPr bwMode="auto">
          <a:xfrm>
            <a:off x="1069889" y="3613772"/>
            <a:ext cx="54182" cy="2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4" name="işľiḍé">
            <a:extLst>
              <a:ext uri="{FF2B5EF4-FFF2-40B4-BE49-F238E27FC236}">
                <a16:creationId xmlns:a16="http://schemas.microsoft.com/office/drawing/2014/main" id="{D0F0B318-FFEB-4599-991F-0409B4799552}"/>
              </a:ext>
            </a:extLst>
          </p:cNvPr>
          <p:cNvSpPr/>
          <p:nvPr/>
        </p:nvSpPr>
        <p:spPr bwMode="auto">
          <a:xfrm>
            <a:off x="953643" y="3613772"/>
            <a:ext cx="23643" cy="23643"/>
          </a:xfrm>
          <a:prstGeom prst="ellipse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5" name="ïśḻíḋe">
            <a:extLst>
              <a:ext uri="{FF2B5EF4-FFF2-40B4-BE49-F238E27FC236}">
                <a16:creationId xmlns:a16="http://schemas.microsoft.com/office/drawing/2014/main" id="{44D9483A-DFA5-4AA5-A887-E9DA93853F21}"/>
              </a:ext>
            </a:extLst>
          </p:cNvPr>
          <p:cNvSpPr/>
          <p:nvPr/>
        </p:nvSpPr>
        <p:spPr bwMode="auto">
          <a:xfrm>
            <a:off x="1020632" y="3613772"/>
            <a:ext cx="22658" cy="23643"/>
          </a:xfrm>
          <a:prstGeom prst="ellipse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6" name="išļïḍê">
            <a:extLst>
              <a:ext uri="{FF2B5EF4-FFF2-40B4-BE49-F238E27FC236}">
                <a16:creationId xmlns:a16="http://schemas.microsoft.com/office/drawing/2014/main" id="{EE913B67-E8F7-45C6-A63B-700B994DBCE2}"/>
              </a:ext>
            </a:extLst>
          </p:cNvPr>
          <p:cNvSpPr/>
          <p:nvPr/>
        </p:nvSpPr>
        <p:spPr bwMode="auto">
          <a:xfrm>
            <a:off x="1512214" y="3592099"/>
            <a:ext cx="66004" cy="66989"/>
          </a:xfrm>
          <a:custGeom>
            <a:avLst/>
            <a:gdLst>
              <a:gd name="T0" fmla="*/ 41 w 49"/>
              <a:gd name="T1" fmla="*/ 0 h 49"/>
              <a:gd name="T2" fmla="*/ 7 w 49"/>
              <a:gd name="T3" fmla="*/ 0 h 49"/>
              <a:gd name="T4" fmla="*/ 0 w 49"/>
              <a:gd name="T5" fmla="*/ 7 h 49"/>
              <a:gd name="T6" fmla="*/ 0 w 49"/>
              <a:gd name="T7" fmla="*/ 41 h 49"/>
              <a:gd name="T8" fmla="*/ 7 w 49"/>
              <a:gd name="T9" fmla="*/ 49 h 49"/>
              <a:gd name="T10" fmla="*/ 41 w 49"/>
              <a:gd name="T11" fmla="*/ 49 h 49"/>
              <a:gd name="T12" fmla="*/ 49 w 49"/>
              <a:gd name="T13" fmla="*/ 41 h 49"/>
              <a:gd name="T14" fmla="*/ 49 w 49"/>
              <a:gd name="T15" fmla="*/ 7 h 49"/>
              <a:gd name="T16" fmla="*/ 41 w 49"/>
              <a:gd name="T17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" h="49">
                <a:moveTo>
                  <a:pt x="41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5"/>
                  <a:pt x="3" y="49"/>
                  <a:pt x="7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45" y="49"/>
                  <a:pt x="49" y="45"/>
                  <a:pt x="49" y="41"/>
                </a:cubicBezTo>
                <a:cubicBezTo>
                  <a:pt x="49" y="7"/>
                  <a:pt x="49" y="7"/>
                  <a:pt x="49" y="7"/>
                </a:cubicBezTo>
                <a:cubicBezTo>
                  <a:pt x="49" y="3"/>
                  <a:pt x="45" y="0"/>
                  <a:pt x="41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7" name="iṧļiďe">
            <a:extLst>
              <a:ext uri="{FF2B5EF4-FFF2-40B4-BE49-F238E27FC236}">
                <a16:creationId xmlns:a16="http://schemas.microsoft.com/office/drawing/2014/main" id="{893C7C09-1DE9-4C1A-A33D-88C17AB6C9B3}"/>
              </a:ext>
            </a:extLst>
          </p:cNvPr>
          <p:cNvSpPr/>
          <p:nvPr/>
        </p:nvSpPr>
        <p:spPr bwMode="auto">
          <a:xfrm>
            <a:off x="1154610" y="3592099"/>
            <a:ext cx="328049" cy="66989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8" name="išḻïḍé">
            <a:extLst>
              <a:ext uri="{FF2B5EF4-FFF2-40B4-BE49-F238E27FC236}">
                <a16:creationId xmlns:a16="http://schemas.microsoft.com/office/drawing/2014/main" id="{4615BF58-92C3-401D-8D9B-AE1960A95257}"/>
              </a:ext>
            </a:extLst>
          </p:cNvPr>
          <p:cNvSpPr/>
          <p:nvPr/>
        </p:nvSpPr>
        <p:spPr bwMode="auto">
          <a:xfrm>
            <a:off x="1154610" y="3592099"/>
            <a:ext cx="328049" cy="6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9" name="işlide">
            <a:extLst>
              <a:ext uri="{FF2B5EF4-FFF2-40B4-BE49-F238E27FC236}">
                <a16:creationId xmlns:a16="http://schemas.microsoft.com/office/drawing/2014/main" id="{49018C05-1C09-489D-B5F5-DFC8CB130BE3}"/>
              </a:ext>
            </a:extLst>
          </p:cNvPr>
          <p:cNvSpPr/>
          <p:nvPr/>
        </p:nvSpPr>
        <p:spPr bwMode="auto">
          <a:xfrm>
            <a:off x="960539" y="3952658"/>
            <a:ext cx="529016" cy="530002"/>
          </a:xfrm>
          <a:custGeom>
            <a:avLst/>
            <a:gdLst>
              <a:gd name="T0" fmla="*/ 147 w 391"/>
              <a:gd name="T1" fmla="*/ 369 h 392"/>
              <a:gd name="T2" fmla="*/ 280 w 391"/>
              <a:gd name="T3" fmla="*/ 362 h 392"/>
              <a:gd name="T4" fmla="*/ 199 w 391"/>
              <a:gd name="T5" fmla="*/ 347 h 392"/>
              <a:gd name="T6" fmla="*/ 81 w 391"/>
              <a:gd name="T7" fmla="*/ 340 h 392"/>
              <a:gd name="T8" fmla="*/ 199 w 391"/>
              <a:gd name="T9" fmla="*/ 340 h 392"/>
              <a:gd name="T10" fmla="*/ 59 w 391"/>
              <a:gd name="T11" fmla="*/ 325 h 392"/>
              <a:gd name="T12" fmla="*/ 192 w 391"/>
              <a:gd name="T13" fmla="*/ 318 h 392"/>
              <a:gd name="T14" fmla="*/ 317 w 391"/>
              <a:gd name="T15" fmla="*/ 318 h 392"/>
              <a:gd name="T16" fmla="*/ 140 w 391"/>
              <a:gd name="T17" fmla="*/ 310 h 392"/>
              <a:gd name="T18" fmla="*/ 258 w 391"/>
              <a:gd name="T19" fmla="*/ 310 h 392"/>
              <a:gd name="T20" fmla="*/ 74 w 391"/>
              <a:gd name="T21" fmla="*/ 295 h 392"/>
              <a:gd name="T22" fmla="*/ 206 w 391"/>
              <a:gd name="T23" fmla="*/ 288 h 392"/>
              <a:gd name="T24" fmla="*/ 332 w 391"/>
              <a:gd name="T25" fmla="*/ 288 h 392"/>
              <a:gd name="T26" fmla="*/ 126 w 391"/>
              <a:gd name="T27" fmla="*/ 281 h 392"/>
              <a:gd name="T28" fmla="*/ 244 w 391"/>
              <a:gd name="T29" fmla="*/ 281 h 392"/>
              <a:gd name="T30" fmla="*/ 29 w 391"/>
              <a:gd name="T31" fmla="*/ 266 h 392"/>
              <a:gd name="T32" fmla="*/ 162 w 391"/>
              <a:gd name="T33" fmla="*/ 259 h 392"/>
              <a:gd name="T34" fmla="*/ 288 w 391"/>
              <a:gd name="T35" fmla="*/ 259 h 392"/>
              <a:gd name="T36" fmla="*/ 67 w 391"/>
              <a:gd name="T37" fmla="*/ 251 h 392"/>
              <a:gd name="T38" fmla="*/ 185 w 391"/>
              <a:gd name="T39" fmla="*/ 251 h 392"/>
              <a:gd name="T40" fmla="*/ 324 w 391"/>
              <a:gd name="T41" fmla="*/ 251 h 392"/>
              <a:gd name="T42" fmla="*/ 88 w 391"/>
              <a:gd name="T43" fmla="*/ 229 h 392"/>
              <a:gd name="T44" fmla="*/ 214 w 391"/>
              <a:gd name="T45" fmla="*/ 229 h 392"/>
              <a:gd name="T46" fmla="*/ 347 w 391"/>
              <a:gd name="T47" fmla="*/ 236 h 392"/>
              <a:gd name="T48" fmla="*/ 81 w 391"/>
              <a:gd name="T49" fmla="*/ 222 h 392"/>
              <a:gd name="T50" fmla="*/ 221 w 391"/>
              <a:gd name="T51" fmla="*/ 222 h 392"/>
              <a:gd name="T52" fmla="*/ 354 w 391"/>
              <a:gd name="T53" fmla="*/ 215 h 392"/>
              <a:gd name="T54" fmla="*/ 96 w 391"/>
              <a:gd name="T55" fmla="*/ 200 h 392"/>
              <a:gd name="T56" fmla="*/ 229 w 391"/>
              <a:gd name="T57" fmla="*/ 207 h 392"/>
              <a:gd name="T58" fmla="*/ 347 w 391"/>
              <a:gd name="T59" fmla="*/ 207 h 392"/>
              <a:gd name="T60" fmla="*/ 103 w 391"/>
              <a:gd name="T61" fmla="*/ 192 h 392"/>
              <a:gd name="T62" fmla="*/ 236 w 391"/>
              <a:gd name="T63" fmla="*/ 185 h 392"/>
              <a:gd name="T64" fmla="*/ 362 w 391"/>
              <a:gd name="T65" fmla="*/ 185 h 392"/>
              <a:gd name="T66" fmla="*/ 111 w 391"/>
              <a:gd name="T67" fmla="*/ 177 h 392"/>
              <a:gd name="T68" fmla="*/ 229 w 391"/>
              <a:gd name="T69" fmla="*/ 177 h 392"/>
              <a:gd name="T70" fmla="*/ 369 w 391"/>
              <a:gd name="T71" fmla="*/ 177 h 392"/>
              <a:gd name="T72" fmla="*/ 118 w 391"/>
              <a:gd name="T73" fmla="*/ 156 h 392"/>
              <a:gd name="T74" fmla="*/ 244 w 391"/>
              <a:gd name="T75" fmla="*/ 156 h 392"/>
              <a:gd name="T76" fmla="*/ 376 w 391"/>
              <a:gd name="T77" fmla="*/ 163 h 392"/>
              <a:gd name="T78" fmla="*/ 126 w 391"/>
              <a:gd name="T79" fmla="*/ 148 h 392"/>
              <a:gd name="T80" fmla="*/ 265 w 391"/>
              <a:gd name="T81" fmla="*/ 148 h 392"/>
              <a:gd name="T82" fmla="*/ 44 w 391"/>
              <a:gd name="T83" fmla="*/ 126 h 392"/>
              <a:gd name="T84" fmla="*/ 170 w 391"/>
              <a:gd name="T85" fmla="*/ 126 h 392"/>
              <a:gd name="T86" fmla="*/ 303 w 391"/>
              <a:gd name="T87" fmla="*/ 133 h 392"/>
              <a:gd name="T88" fmla="*/ 67 w 391"/>
              <a:gd name="T89" fmla="*/ 118 h 392"/>
              <a:gd name="T90" fmla="*/ 206 w 391"/>
              <a:gd name="T91" fmla="*/ 118 h 392"/>
              <a:gd name="T92" fmla="*/ 339 w 391"/>
              <a:gd name="T93" fmla="*/ 111 h 392"/>
              <a:gd name="T94" fmla="*/ 126 w 391"/>
              <a:gd name="T95" fmla="*/ 97 h 392"/>
              <a:gd name="T96" fmla="*/ 258 w 391"/>
              <a:gd name="T97" fmla="*/ 104 h 392"/>
              <a:gd name="T98" fmla="*/ 52 w 391"/>
              <a:gd name="T99" fmla="*/ 89 h 392"/>
              <a:gd name="T100" fmla="*/ 192 w 391"/>
              <a:gd name="T101" fmla="*/ 89 h 392"/>
              <a:gd name="T102" fmla="*/ 324 w 391"/>
              <a:gd name="T103" fmla="*/ 82 h 392"/>
              <a:gd name="T104" fmla="*/ 140 w 391"/>
              <a:gd name="T105" fmla="*/ 67 h 392"/>
              <a:gd name="T106" fmla="*/ 273 w 391"/>
              <a:gd name="T107" fmla="*/ 74 h 392"/>
              <a:gd name="T108" fmla="*/ 111 w 391"/>
              <a:gd name="T109" fmla="*/ 59 h 392"/>
              <a:gd name="T110" fmla="*/ 251 w 391"/>
              <a:gd name="T111" fmla="*/ 59 h 392"/>
              <a:gd name="T112" fmla="*/ 133 w 391"/>
              <a:gd name="T113" fmla="*/ 38 h 392"/>
              <a:gd name="T114" fmla="*/ 258 w 391"/>
              <a:gd name="T115" fmla="*/ 38 h 392"/>
              <a:gd name="T116" fmla="*/ 185 w 391"/>
              <a:gd name="T117" fmla="*/ 30 h 392"/>
              <a:gd name="T118" fmla="*/ 170 w 391"/>
              <a:gd name="T119" fmla="*/ 15 h 392"/>
              <a:gd name="T120" fmla="*/ 27 w 391"/>
              <a:gd name="T121" fmla="*/ 97 h 392"/>
              <a:gd name="T122" fmla="*/ 140 w 391"/>
              <a:gd name="T123" fmla="*/ 384 h 392"/>
              <a:gd name="T124" fmla="*/ 376 w 391"/>
              <a:gd name="T125" fmla="*/ 148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91" h="392">
                <a:moveTo>
                  <a:pt x="155" y="384"/>
                </a:moveTo>
                <a:cubicBezTo>
                  <a:pt x="155" y="377"/>
                  <a:pt x="155" y="377"/>
                  <a:pt x="155" y="377"/>
                </a:cubicBezTo>
                <a:cubicBezTo>
                  <a:pt x="162" y="377"/>
                  <a:pt x="162" y="377"/>
                  <a:pt x="162" y="377"/>
                </a:cubicBezTo>
                <a:cubicBezTo>
                  <a:pt x="162" y="384"/>
                  <a:pt x="162" y="384"/>
                  <a:pt x="162" y="384"/>
                </a:cubicBezTo>
                <a:cubicBezTo>
                  <a:pt x="155" y="384"/>
                  <a:pt x="155" y="384"/>
                  <a:pt x="155" y="384"/>
                </a:cubicBezTo>
                <a:moveTo>
                  <a:pt x="170" y="384"/>
                </a:moveTo>
                <a:cubicBezTo>
                  <a:pt x="170" y="377"/>
                  <a:pt x="170" y="377"/>
                  <a:pt x="170" y="377"/>
                </a:cubicBezTo>
                <a:cubicBezTo>
                  <a:pt x="177" y="377"/>
                  <a:pt x="177" y="377"/>
                  <a:pt x="177" y="377"/>
                </a:cubicBezTo>
                <a:cubicBezTo>
                  <a:pt x="177" y="384"/>
                  <a:pt x="177" y="384"/>
                  <a:pt x="177" y="384"/>
                </a:cubicBezTo>
                <a:cubicBezTo>
                  <a:pt x="170" y="384"/>
                  <a:pt x="170" y="384"/>
                  <a:pt x="170" y="384"/>
                </a:cubicBezTo>
                <a:moveTo>
                  <a:pt x="185" y="384"/>
                </a:moveTo>
                <a:cubicBezTo>
                  <a:pt x="185" y="377"/>
                  <a:pt x="185" y="377"/>
                  <a:pt x="185" y="377"/>
                </a:cubicBezTo>
                <a:cubicBezTo>
                  <a:pt x="192" y="377"/>
                  <a:pt x="192" y="377"/>
                  <a:pt x="192" y="377"/>
                </a:cubicBezTo>
                <a:cubicBezTo>
                  <a:pt x="192" y="384"/>
                  <a:pt x="192" y="384"/>
                  <a:pt x="192" y="384"/>
                </a:cubicBezTo>
                <a:cubicBezTo>
                  <a:pt x="185" y="384"/>
                  <a:pt x="185" y="384"/>
                  <a:pt x="185" y="384"/>
                </a:cubicBezTo>
                <a:moveTo>
                  <a:pt x="199" y="384"/>
                </a:moveTo>
                <a:cubicBezTo>
                  <a:pt x="199" y="377"/>
                  <a:pt x="199" y="377"/>
                  <a:pt x="199" y="377"/>
                </a:cubicBezTo>
                <a:cubicBezTo>
                  <a:pt x="206" y="377"/>
                  <a:pt x="206" y="377"/>
                  <a:pt x="206" y="377"/>
                </a:cubicBezTo>
                <a:cubicBezTo>
                  <a:pt x="206" y="384"/>
                  <a:pt x="206" y="384"/>
                  <a:pt x="206" y="384"/>
                </a:cubicBezTo>
                <a:cubicBezTo>
                  <a:pt x="199" y="384"/>
                  <a:pt x="199" y="384"/>
                  <a:pt x="199" y="384"/>
                </a:cubicBezTo>
                <a:moveTo>
                  <a:pt x="214" y="384"/>
                </a:moveTo>
                <a:cubicBezTo>
                  <a:pt x="214" y="377"/>
                  <a:pt x="214" y="377"/>
                  <a:pt x="214" y="377"/>
                </a:cubicBezTo>
                <a:cubicBezTo>
                  <a:pt x="221" y="377"/>
                  <a:pt x="221" y="377"/>
                  <a:pt x="221" y="377"/>
                </a:cubicBezTo>
                <a:cubicBezTo>
                  <a:pt x="221" y="384"/>
                  <a:pt x="221" y="384"/>
                  <a:pt x="221" y="384"/>
                </a:cubicBezTo>
                <a:cubicBezTo>
                  <a:pt x="214" y="384"/>
                  <a:pt x="214" y="384"/>
                  <a:pt x="214" y="384"/>
                </a:cubicBezTo>
                <a:moveTo>
                  <a:pt x="229" y="384"/>
                </a:moveTo>
                <a:cubicBezTo>
                  <a:pt x="229" y="377"/>
                  <a:pt x="229" y="377"/>
                  <a:pt x="229" y="377"/>
                </a:cubicBezTo>
                <a:cubicBezTo>
                  <a:pt x="236" y="377"/>
                  <a:pt x="236" y="377"/>
                  <a:pt x="236" y="377"/>
                </a:cubicBezTo>
                <a:cubicBezTo>
                  <a:pt x="236" y="384"/>
                  <a:pt x="236" y="384"/>
                  <a:pt x="236" y="384"/>
                </a:cubicBezTo>
                <a:cubicBezTo>
                  <a:pt x="229" y="384"/>
                  <a:pt x="229" y="384"/>
                  <a:pt x="229" y="384"/>
                </a:cubicBezTo>
                <a:moveTo>
                  <a:pt x="111" y="369"/>
                </a:moveTo>
                <a:cubicBezTo>
                  <a:pt x="111" y="362"/>
                  <a:pt x="111" y="362"/>
                  <a:pt x="111" y="362"/>
                </a:cubicBezTo>
                <a:cubicBezTo>
                  <a:pt x="118" y="362"/>
                  <a:pt x="118" y="362"/>
                  <a:pt x="118" y="362"/>
                </a:cubicBezTo>
                <a:cubicBezTo>
                  <a:pt x="118" y="369"/>
                  <a:pt x="118" y="369"/>
                  <a:pt x="118" y="369"/>
                </a:cubicBezTo>
                <a:cubicBezTo>
                  <a:pt x="111" y="369"/>
                  <a:pt x="111" y="369"/>
                  <a:pt x="111" y="369"/>
                </a:cubicBezTo>
                <a:moveTo>
                  <a:pt x="126" y="369"/>
                </a:moveTo>
                <a:cubicBezTo>
                  <a:pt x="126" y="362"/>
                  <a:pt x="126" y="362"/>
                  <a:pt x="126" y="362"/>
                </a:cubicBezTo>
                <a:cubicBezTo>
                  <a:pt x="133" y="362"/>
                  <a:pt x="133" y="362"/>
                  <a:pt x="133" y="362"/>
                </a:cubicBezTo>
                <a:cubicBezTo>
                  <a:pt x="133" y="369"/>
                  <a:pt x="133" y="369"/>
                  <a:pt x="133" y="369"/>
                </a:cubicBezTo>
                <a:cubicBezTo>
                  <a:pt x="126" y="369"/>
                  <a:pt x="126" y="369"/>
                  <a:pt x="126" y="369"/>
                </a:cubicBezTo>
                <a:moveTo>
                  <a:pt x="140" y="369"/>
                </a:moveTo>
                <a:cubicBezTo>
                  <a:pt x="140" y="362"/>
                  <a:pt x="140" y="362"/>
                  <a:pt x="140" y="362"/>
                </a:cubicBezTo>
                <a:cubicBezTo>
                  <a:pt x="147" y="362"/>
                  <a:pt x="147" y="362"/>
                  <a:pt x="147" y="362"/>
                </a:cubicBezTo>
                <a:cubicBezTo>
                  <a:pt x="147" y="369"/>
                  <a:pt x="147" y="369"/>
                  <a:pt x="147" y="369"/>
                </a:cubicBezTo>
                <a:cubicBezTo>
                  <a:pt x="140" y="369"/>
                  <a:pt x="140" y="369"/>
                  <a:pt x="140" y="369"/>
                </a:cubicBezTo>
                <a:moveTo>
                  <a:pt x="155" y="369"/>
                </a:moveTo>
                <a:cubicBezTo>
                  <a:pt x="155" y="362"/>
                  <a:pt x="155" y="362"/>
                  <a:pt x="155" y="362"/>
                </a:cubicBezTo>
                <a:cubicBezTo>
                  <a:pt x="162" y="362"/>
                  <a:pt x="162" y="362"/>
                  <a:pt x="162" y="362"/>
                </a:cubicBezTo>
                <a:cubicBezTo>
                  <a:pt x="162" y="369"/>
                  <a:pt x="162" y="369"/>
                  <a:pt x="162" y="369"/>
                </a:cubicBezTo>
                <a:cubicBezTo>
                  <a:pt x="155" y="369"/>
                  <a:pt x="155" y="369"/>
                  <a:pt x="155" y="369"/>
                </a:cubicBezTo>
                <a:moveTo>
                  <a:pt x="170" y="369"/>
                </a:moveTo>
                <a:cubicBezTo>
                  <a:pt x="170" y="362"/>
                  <a:pt x="170" y="362"/>
                  <a:pt x="170" y="362"/>
                </a:cubicBezTo>
                <a:cubicBezTo>
                  <a:pt x="177" y="362"/>
                  <a:pt x="177" y="362"/>
                  <a:pt x="177" y="362"/>
                </a:cubicBezTo>
                <a:cubicBezTo>
                  <a:pt x="177" y="369"/>
                  <a:pt x="177" y="369"/>
                  <a:pt x="177" y="369"/>
                </a:cubicBezTo>
                <a:cubicBezTo>
                  <a:pt x="170" y="369"/>
                  <a:pt x="170" y="369"/>
                  <a:pt x="170" y="369"/>
                </a:cubicBezTo>
                <a:moveTo>
                  <a:pt x="185" y="369"/>
                </a:moveTo>
                <a:cubicBezTo>
                  <a:pt x="185" y="362"/>
                  <a:pt x="185" y="362"/>
                  <a:pt x="185" y="362"/>
                </a:cubicBezTo>
                <a:cubicBezTo>
                  <a:pt x="192" y="362"/>
                  <a:pt x="192" y="362"/>
                  <a:pt x="192" y="362"/>
                </a:cubicBezTo>
                <a:cubicBezTo>
                  <a:pt x="192" y="369"/>
                  <a:pt x="192" y="369"/>
                  <a:pt x="192" y="369"/>
                </a:cubicBezTo>
                <a:cubicBezTo>
                  <a:pt x="185" y="369"/>
                  <a:pt x="185" y="369"/>
                  <a:pt x="185" y="369"/>
                </a:cubicBezTo>
                <a:moveTo>
                  <a:pt x="199" y="369"/>
                </a:moveTo>
                <a:cubicBezTo>
                  <a:pt x="199" y="362"/>
                  <a:pt x="199" y="362"/>
                  <a:pt x="199" y="362"/>
                </a:cubicBezTo>
                <a:cubicBezTo>
                  <a:pt x="206" y="362"/>
                  <a:pt x="206" y="362"/>
                  <a:pt x="206" y="362"/>
                </a:cubicBezTo>
                <a:cubicBezTo>
                  <a:pt x="206" y="369"/>
                  <a:pt x="206" y="369"/>
                  <a:pt x="206" y="369"/>
                </a:cubicBezTo>
                <a:cubicBezTo>
                  <a:pt x="199" y="369"/>
                  <a:pt x="199" y="369"/>
                  <a:pt x="199" y="369"/>
                </a:cubicBezTo>
                <a:moveTo>
                  <a:pt x="214" y="369"/>
                </a:moveTo>
                <a:cubicBezTo>
                  <a:pt x="214" y="362"/>
                  <a:pt x="214" y="362"/>
                  <a:pt x="214" y="362"/>
                </a:cubicBezTo>
                <a:cubicBezTo>
                  <a:pt x="221" y="362"/>
                  <a:pt x="221" y="362"/>
                  <a:pt x="221" y="362"/>
                </a:cubicBezTo>
                <a:cubicBezTo>
                  <a:pt x="221" y="369"/>
                  <a:pt x="221" y="369"/>
                  <a:pt x="221" y="369"/>
                </a:cubicBezTo>
                <a:cubicBezTo>
                  <a:pt x="214" y="369"/>
                  <a:pt x="214" y="369"/>
                  <a:pt x="214" y="369"/>
                </a:cubicBezTo>
                <a:moveTo>
                  <a:pt x="229" y="369"/>
                </a:moveTo>
                <a:cubicBezTo>
                  <a:pt x="229" y="362"/>
                  <a:pt x="229" y="362"/>
                  <a:pt x="229" y="362"/>
                </a:cubicBezTo>
                <a:cubicBezTo>
                  <a:pt x="236" y="362"/>
                  <a:pt x="236" y="362"/>
                  <a:pt x="236" y="362"/>
                </a:cubicBezTo>
                <a:cubicBezTo>
                  <a:pt x="236" y="369"/>
                  <a:pt x="236" y="369"/>
                  <a:pt x="236" y="369"/>
                </a:cubicBezTo>
                <a:cubicBezTo>
                  <a:pt x="229" y="369"/>
                  <a:pt x="229" y="369"/>
                  <a:pt x="229" y="369"/>
                </a:cubicBezTo>
                <a:moveTo>
                  <a:pt x="244" y="369"/>
                </a:moveTo>
                <a:cubicBezTo>
                  <a:pt x="244" y="362"/>
                  <a:pt x="244" y="362"/>
                  <a:pt x="244" y="362"/>
                </a:cubicBezTo>
                <a:cubicBezTo>
                  <a:pt x="251" y="362"/>
                  <a:pt x="251" y="362"/>
                  <a:pt x="251" y="362"/>
                </a:cubicBezTo>
                <a:cubicBezTo>
                  <a:pt x="251" y="369"/>
                  <a:pt x="251" y="369"/>
                  <a:pt x="251" y="369"/>
                </a:cubicBezTo>
                <a:cubicBezTo>
                  <a:pt x="244" y="369"/>
                  <a:pt x="244" y="369"/>
                  <a:pt x="244" y="369"/>
                </a:cubicBezTo>
                <a:moveTo>
                  <a:pt x="258" y="369"/>
                </a:moveTo>
                <a:cubicBezTo>
                  <a:pt x="258" y="362"/>
                  <a:pt x="258" y="362"/>
                  <a:pt x="258" y="362"/>
                </a:cubicBezTo>
                <a:cubicBezTo>
                  <a:pt x="265" y="362"/>
                  <a:pt x="265" y="362"/>
                  <a:pt x="265" y="362"/>
                </a:cubicBezTo>
                <a:cubicBezTo>
                  <a:pt x="265" y="369"/>
                  <a:pt x="265" y="369"/>
                  <a:pt x="265" y="369"/>
                </a:cubicBezTo>
                <a:cubicBezTo>
                  <a:pt x="258" y="369"/>
                  <a:pt x="258" y="369"/>
                  <a:pt x="258" y="369"/>
                </a:cubicBezTo>
                <a:moveTo>
                  <a:pt x="273" y="369"/>
                </a:moveTo>
                <a:cubicBezTo>
                  <a:pt x="273" y="362"/>
                  <a:pt x="273" y="362"/>
                  <a:pt x="273" y="362"/>
                </a:cubicBezTo>
                <a:cubicBezTo>
                  <a:pt x="280" y="362"/>
                  <a:pt x="280" y="362"/>
                  <a:pt x="280" y="362"/>
                </a:cubicBezTo>
                <a:cubicBezTo>
                  <a:pt x="280" y="369"/>
                  <a:pt x="280" y="369"/>
                  <a:pt x="280" y="369"/>
                </a:cubicBezTo>
                <a:cubicBezTo>
                  <a:pt x="273" y="369"/>
                  <a:pt x="273" y="369"/>
                  <a:pt x="273" y="369"/>
                </a:cubicBezTo>
                <a:moveTo>
                  <a:pt x="81" y="354"/>
                </a:moveTo>
                <a:cubicBezTo>
                  <a:pt x="81" y="347"/>
                  <a:pt x="81" y="347"/>
                  <a:pt x="81" y="347"/>
                </a:cubicBezTo>
                <a:cubicBezTo>
                  <a:pt x="88" y="347"/>
                  <a:pt x="88" y="347"/>
                  <a:pt x="88" y="347"/>
                </a:cubicBezTo>
                <a:cubicBezTo>
                  <a:pt x="88" y="354"/>
                  <a:pt x="88" y="354"/>
                  <a:pt x="88" y="354"/>
                </a:cubicBezTo>
                <a:cubicBezTo>
                  <a:pt x="81" y="354"/>
                  <a:pt x="81" y="354"/>
                  <a:pt x="81" y="354"/>
                </a:cubicBezTo>
                <a:moveTo>
                  <a:pt x="96" y="354"/>
                </a:moveTo>
                <a:cubicBezTo>
                  <a:pt x="96" y="347"/>
                  <a:pt x="96" y="347"/>
                  <a:pt x="96" y="347"/>
                </a:cubicBezTo>
                <a:cubicBezTo>
                  <a:pt x="103" y="347"/>
                  <a:pt x="103" y="347"/>
                  <a:pt x="103" y="347"/>
                </a:cubicBezTo>
                <a:cubicBezTo>
                  <a:pt x="103" y="354"/>
                  <a:pt x="103" y="354"/>
                  <a:pt x="103" y="354"/>
                </a:cubicBezTo>
                <a:cubicBezTo>
                  <a:pt x="96" y="354"/>
                  <a:pt x="96" y="354"/>
                  <a:pt x="96" y="354"/>
                </a:cubicBezTo>
                <a:moveTo>
                  <a:pt x="111" y="354"/>
                </a:moveTo>
                <a:cubicBezTo>
                  <a:pt x="111" y="347"/>
                  <a:pt x="111" y="347"/>
                  <a:pt x="111" y="347"/>
                </a:cubicBezTo>
                <a:cubicBezTo>
                  <a:pt x="118" y="347"/>
                  <a:pt x="118" y="347"/>
                  <a:pt x="118" y="347"/>
                </a:cubicBezTo>
                <a:cubicBezTo>
                  <a:pt x="118" y="354"/>
                  <a:pt x="118" y="354"/>
                  <a:pt x="118" y="354"/>
                </a:cubicBezTo>
                <a:cubicBezTo>
                  <a:pt x="111" y="354"/>
                  <a:pt x="111" y="354"/>
                  <a:pt x="111" y="354"/>
                </a:cubicBezTo>
                <a:moveTo>
                  <a:pt x="126" y="354"/>
                </a:moveTo>
                <a:cubicBezTo>
                  <a:pt x="126" y="347"/>
                  <a:pt x="126" y="347"/>
                  <a:pt x="126" y="347"/>
                </a:cubicBezTo>
                <a:cubicBezTo>
                  <a:pt x="133" y="347"/>
                  <a:pt x="133" y="347"/>
                  <a:pt x="133" y="347"/>
                </a:cubicBezTo>
                <a:cubicBezTo>
                  <a:pt x="133" y="354"/>
                  <a:pt x="133" y="354"/>
                  <a:pt x="133" y="354"/>
                </a:cubicBezTo>
                <a:cubicBezTo>
                  <a:pt x="126" y="354"/>
                  <a:pt x="126" y="354"/>
                  <a:pt x="126" y="354"/>
                </a:cubicBezTo>
                <a:moveTo>
                  <a:pt x="140" y="354"/>
                </a:moveTo>
                <a:cubicBezTo>
                  <a:pt x="140" y="347"/>
                  <a:pt x="140" y="347"/>
                  <a:pt x="140" y="347"/>
                </a:cubicBezTo>
                <a:cubicBezTo>
                  <a:pt x="147" y="347"/>
                  <a:pt x="147" y="347"/>
                  <a:pt x="147" y="347"/>
                </a:cubicBezTo>
                <a:cubicBezTo>
                  <a:pt x="147" y="354"/>
                  <a:pt x="147" y="354"/>
                  <a:pt x="147" y="354"/>
                </a:cubicBezTo>
                <a:cubicBezTo>
                  <a:pt x="140" y="354"/>
                  <a:pt x="140" y="354"/>
                  <a:pt x="140" y="354"/>
                </a:cubicBezTo>
                <a:moveTo>
                  <a:pt x="155" y="354"/>
                </a:moveTo>
                <a:cubicBezTo>
                  <a:pt x="155" y="347"/>
                  <a:pt x="155" y="347"/>
                  <a:pt x="155" y="347"/>
                </a:cubicBezTo>
                <a:cubicBezTo>
                  <a:pt x="162" y="347"/>
                  <a:pt x="162" y="347"/>
                  <a:pt x="162" y="347"/>
                </a:cubicBezTo>
                <a:cubicBezTo>
                  <a:pt x="162" y="354"/>
                  <a:pt x="162" y="354"/>
                  <a:pt x="162" y="354"/>
                </a:cubicBezTo>
                <a:cubicBezTo>
                  <a:pt x="155" y="354"/>
                  <a:pt x="155" y="354"/>
                  <a:pt x="155" y="354"/>
                </a:cubicBezTo>
                <a:moveTo>
                  <a:pt x="170" y="354"/>
                </a:moveTo>
                <a:cubicBezTo>
                  <a:pt x="170" y="347"/>
                  <a:pt x="170" y="347"/>
                  <a:pt x="170" y="347"/>
                </a:cubicBezTo>
                <a:cubicBezTo>
                  <a:pt x="177" y="347"/>
                  <a:pt x="177" y="347"/>
                  <a:pt x="177" y="347"/>
                </a:cubicBezTo>
                <a:cubicBezTo>
                  <a:pt x="177" y="354"/>
                  <a:pt x="177" y="354"/>
                  <a:pt x="177" y="354"/>
                </a:cubicBezTo>
                <a:cubicBezTo>
                  <a:pt x="170" y="354"/>
                  <a:pt x="170" y="354"/>
                  <a:pt x="170" y="354"/>
                </a:cubicBezTo>
                <a:moveTo>
                  <a:pt x="185" y="354"/>
                </a:moveTo>
                <a:cubicBezTo>
                  <a:pt x="185" y="347"/>
                  <a:pt x="185" y="347"/>
                  <a:pt x="185" y="347"/>
                </a:cubicBezTo>
                <a:cubicBezTo>
                  <a:pt x="192" y="347"/>
                  <a:pt x="192" y="347"/>
                  <a:pt x="192" y="347"/>
                </a:cubicBezTo>
                <a:cubicBezTo>
                  <a:pt x="192" y="354"/>
                  <a:pt x="192" y="354"/>
                  <a:pt x="192" y="354"/>
                </a:cubicBezTo>
                <a:cubicBezTo>
                  <a:pt x="185" y="354"/>
                  <a:pt x="185" y="354"/>
                  <a:pt x="185" y="354"/>
                </a:cubicBezTo>
                <a:moveTo>
                  <a:pt x="199" y="354"/>
                </a:moveTo>
                <a:cubicBezTo>
                  <a:pt x="199" y="347"/>
                  <a:pt x="199" y="347"/>
                  <a:pt x="199" y="347"/>
                </a:cubicBezTo>
                <a:cubicBezTo>
                  <a:pt x="206" y="347"/>
                  <a:pt x="206" y="347"/>
                  <a:pt x="206" y="347"/>
                </a:cubicBezTo>
                <a:cubicBezTo>
                  <a:pt x="206" y="354"/>
                  <a:pt x="206" y="354"/>
                  <a:pt x="206" y="354"/>
                </a:cubicBezTo>
                <a:cubicBezTo>
                  <a:pt x="199" y="354"/>
                  <a:pt x="199" y="354"/>
                  <a:pt x="199" y="354"/>
                </a:cubicBezTo>
                <a:moveTo>
                  <a:pt x="214" y="354"/>
                </a:moveTo>
                <a:cubicBezTo>
                  <a:pt x="214" y="347"/>
                  <a:pt x="214" y="347"/>
                  <a:pt x="214" y="347"/>
                </a:cubicBezTo>
                <a:cubicBezTo>
                  <a:pt x="221" y="347"/>
                  <a:pt x="221" y="347"/>
                  <a:pt x="221" y="347"/>
                </a:cubicBezTo>
                <a:cubicBezTo>
                  <a:pt x="221" y="354"/>
                  <a:pt x="221" y="354"/>
                  <a:pt x="221" y="354"/>
                </a:cubicBezTo>
                <a:cubicBezTo>
                  <a:pt x="214" y="354"/>
                  <a:pt x="214" y="354"/>
                  <a:pt x="214" y="354"/>
                </a:cubicBezTo>
                <a:moveTo>
                  <a:pt x="229" y="354"/>
                </a:moveTo>
                <a:cubicBezTo>
                  <a:pt x="229" y="347"/>
                  <a:pt x="229" y="347"/>
                  <a:pt x="229" y="347"/>
                </a:cubicBezTo>
                <a:cubicBezTo>
                  <a:pt x="236" y="347"/>
                  <a:pt x="236" y="347"/>
                  <a:pt x="236" y="347"/>
                </a:cubicBezTo>
                <a:cubicBezTo>
                  <a:pt x="236" y="354"/>
                  <a:pt x="236" y="354"/>
                  <a:pt x="236" y="354"/>
                </a:cubicBezTo>
                <a:cubicBezTo>
                  <a:pt x="229" y="354"/>
                  <a:pt x="229" y="354"/>
                  <a:pt x="229" y="354"/>
                </a:cubicBezTo>
                <a:moveTo>
                  <a:pt x="244" y="354"/>
                </a:moveTo>
                <a:cubicBezTo>
                  <a:pt x="244" y="347"/>
                  <a:pt x="244" y="347"/>
                  <a:pt x="244" y="347"/>
                </a:cubicBezTo>
                <a:cubicBezTo>
                  <a:pt x="251" y="347"/>
                  <a:pt x="251" y="347"/>
                  <a:pt x="251" y="347"/>
                </a:cubicBezTo>
                <a:cubicBezTo>
                  <a:pt x="251" y="354"/>
                  <a:pt x="251" y="354"/>
                  <a:pt x="251" y="354"/>
                </a:cubicBezTo>
                <a:cubicBezTo>
                  <a:pt x="244" y="354"/>
                  <a:pt x="244" y="354"/>
                  <a:pt x="244" y="354"/>
                </a:cubicBezTo>
                <a:moveTo>
                  <a:pt x="258" y="354"/>
                </a:moveTo>
                <a:cubicBezTo>
                  <a:pt x="258" y="347"/>
                  <a:pt x="258" y="347"/>
                  <a:pt x="258" y="347"/>
                </a:cubicBezTo>
                <a:cubicBezTo>
                  <a:pt x="265" y="347"/>
                  <a:pt x="265" y="347"/>
                  <a:pt x="265" y="347"/>
                </a:cubicBezTo>
                <a:cubicBezTo>
                  <a:pt x="265" y="354"/>
                  <a:pt x="265" y="354"/>
                  <a:pt x="265" y="354"/>
                </a:cubicBezTo>
                <a:cubicBezTo>
                  <a:pt x="258" y="354"/>
                  <a:pt x="258" y="354"/>
                  <a:pt x="258" y="354"/>
                </a:cubicBezTo>
                <a:moveTo>
                  <a:pt x="273" y="354"/>
                </a:moveTo>
                <a:cubicBezTo>
                  <a:pt x="273" y="347"/>
                  <a:pt x="273" y="347"/>
                  <a:pt x="273" y="347"/>
                </a:cubicBezTo>
                <a:cubicBezTo>
                  <a:pt x="280" y="347"/>
                  <a:pt x="280" y="347"/>
                  <a:pt x="280" y="347"/>
                </a:cubicBezTo>
                <a:cubicBezTo>
                  <a:pt x="280" y="354"/>
                  <a:pt x="280" y="354"/>
                  <a:pt x="280" y="354"/>
                </a:cubicBezTo>
                <a:cubicBezTo>
                  <a:pt x="273" y="354"/>
                  <a:pt x="273" y="354"/>
                  <a:pt x="273" y="354"/>
                </a:cubicBezTo>
                <a:moveTo>
                  <a:pt x="288" y="354"/>
                </a:moveTo>
                <a:cubicBezTo>
                  <a:pt x="288" y="347"/>
                  <a:pt x="288" y="347"/>
                  <a:pt x="288" y="347"/>
                </a:cubicBezTo>
                <a:cubicBezTo>
                  <a:pt x="295" y="347"/>
                  <a:pt x="295" y="347"/>
                  <a:pt x="295" y="347"/>
                </a:cubicBezTo>
                <a:cubicBezTo>
                  <a:pt x="295" y="354"/>
                  <a:pt x="295" y="354"/>
                  <a:pt x="295" y="354"/>
                </a:cubicBezTo>
                <a:cubicBezTo>
                  <a:pt x="288" y="354"/>
                  <a:pt x="288" y="354"/>
                  <a:pt x="288" y="354"/>
                </a:cubicBezTo>
                <a:moveTo>
                  <a:pt x="303" y="354"/>
                </a:moveTo>
                <a:cubicBezTo>
                  <a:pt x="303" y="347"/>
                  <a:pt x="303" y="347"/>
                  <a:pt x="303" y="347"/>
                </a:cubicBezTo>
                <a:cubicBezTo>
                  <a:pt x="310" y="347"/>
                  <a:pt x="310" y="347"/>
                  <a:pt x="310" y="347"/>
                </a:cubicBezTo>
                <a:cubicBezTo>
                  <a:pt x="310" y="354"/>
                  <a:pt x="310" y="354"/>
                  <a:pt x="310" y="354"/>
                </a:cubicBezTo>
                <a:cubicBezTo>
                  <a:pt x="303" y="354"/>
                  <a:pt x="303" y="354"/>
                  <a:pt x="303" y="354"/>
                </a:cubicBezTo>
                <a:moveTo>
                  <a:pt x="67" y="340"/>
                </a:moveTo>
                <a:cubicBezTo>
                  <a:pt x="67" y="333"/>
                  <a:pt x="67" y="333"/>
                  <a:pt x="67" y="333"/>
                </a:cubicBezTo>
                <a:cubicBezTo>
                  <a:pt x="74" y="333"/>
                  <a:pt x="74" y="333"/>
                  <a:pt x="74" y="333"/>
                </a:cubicBezTo>
                <a:cubicBezTo>
                  <a:pt x="74" y="340"/>
                  <a:pt x="74" y="340"/>
                  <a:pt x="74" y="340"/>
                </a:cubicBezTo>
                <a:cubicBezTo>
                  <a:pt x="67" y="340"/>
                  <a:pt x="67" y="340"/>
                  <a:pt x="67" y="340"/>
                </a:cubicBezTo>
                <a:moveTo>
                  <a:pt x="81" y="340"/>
                </a:moveTo>
                <a:cubicBezTo>
                  <a:pt x="81" y="333"/>
                  <a:pt x="81" y="333"/>
                  <a:pt x="81" y="333"/>
                </a:cubicBezTo>
                <a:cubicBezTo>
                  <a:pt x="88" y="333"/>
                  <a:pt x="88" y="333"/>
                  <a:pt x="88" y="333"/>
                </a:cubicBezTo>
                <a:cubicBezTo>
                  <a:pt x="88" y="340"/>
                  <a:pt x="88" y="340"/>
                  <a:pt x="88" y="340"/>
                </a:cubicBezTo>
                <a:cubicBezTo>
                  <a:pt x="81" y="340"/>
                  <a:pt x="81" y="340"/>
                  <a:pt x="81" y="340"/>
                </a:cubicBezTo>
                <a:moveTo>
                  <a:pt x="96" y="340"/>
                </a:moveTo>
                <a:cubicBezTo>
                  <a:pt x="96" y="333"/>
                  <a:pt x="96" y="333"/>
                  <a:pt x="96" y="333"/>
                </a:cubicBezTo>
                <a:cubicBezTo>
                  <a:pt x="103" y="333"/>
                  <a:pt x="103" y="333"/>
                  <a:pt x="103" y="333"/>
                </a:cubicBezTo>
                <a:cubicBezTo>
                  <a:pt x="103" y="340"/>
                  <a:pt x="103" y="340"/>
                  <a:pt x="103" y="340"/>
                </a:cubicBezTo>
                <a:cubicBezTo>
                  <a:pt x="96" y="340"/>
                  <a:pt x="96" y="340"/>
                  <a:pt x="96" y="340"/>
                </a:cubicBezTo>
                <a:moveTo>
                  <a:pt x="111" y="340"/>
                </a:moveTo>
                <a:cubicBezTo>
                  <a:pt x="111" y="333"/>
                  <a:pt x="111" y="333"/>
                  <a:pt x="111" y="333"/>
                </a:cubicBezTo>
                <a:cubicBezTo>
                  <a:pt x="118" y="333"/>
                  <a:pt x="118" y="333"/>
                  <a:pt x="118" y="333"/>
                </a:cubicBezTo>
                <a:cubicBezTo>
                  <a:pt x="118" y="340"/>
                  <a:pt x="118" y="340"/>
                  <a:pt x="118" y="340"/>
                </a:cubicBezTo>
                <a:cubicBezTo>
                  <a:pt x="111" y="340"/>
                  <a:pt x="111" y="340"/>
                  <a:pt x="111" y="340"/>
                </a:cubicBezTo>
                <a:moveTo>
                  <a:pt x="126" y="340"/>
                </a:moveTo>
                <a:cubicBezTo>
                  <a:pt x="126" y="333"/>
                  <a:pt x="126" y="333"/>
                  <a:pt x="126" y="333"/>
                </a:cubicBezTo>
                <a:cubicBezTo>
                  <a:pt x="133" y="333"/>
                  <a:pt x="133" y="333"/>
                  <a:pt x="133" y="333"/>
                </a:cubicBezTo>
                <a:cubicBezTo>
                  <a:pt x="133" y="340"/>
                  <a:pt x="133" y="340"/>
                  <a:pt x="133" y="340"/>
                </a:cubicBezTo>
                <a:cubicBezTo>
                  <a:pt x="126" y="340"/>
                  <a:pt x="126" y="340"/>
                  <a:pt x="126" y="340"/>
                </a:cubicBezTo>
                <a:moveTo>
                  <a:pt x="140" y="340"/>
                </a:moveTo>
                <a:cubicBezTo>
                  <a:pt x="140" y="333"/>
                  <a:pt x="140" y="333"/>
                  <a:pt x="140" y="333"/>
                </a:cubicBezTo>
                <a:cubicBezTo>
                  <a:pt x="147" y="333"/>
                  <a:pt x="147" y="333"/>
                  <a:pt x="147" y="333"/>
                </a:cubicBezTo>
                <a:cubicBezTo>
                  <a:pt x="147" y="340"/>
                  <a:pt x="147" y="340"/>
                  <a:pt x="147" y="340"/>
                </a:cubicBezTo>
                <a:cubicBezTo>
                  <a:pt x="140" y="340"/>
                  <a:pt x="140" y="340"/>
                  <a:pt x="140" y="340"/>
                </a:cubicBezTo>
                <a:moveTo>
                  <a:pt x="155" y="340"/>
                </a:moveTo>
                <a:cubicBezTo>
                  <a:pt x="155" y="333"/>
                  <a:pt x="155" y="333"/>
                  <a:pt x="155" y="333"/>
                </a:cubicBezTo>
                <a:cubicBezTo>
                  <a:pt x="162" y="333"/>
                  <a:pt x="162" y="333"/>
                  <a:pt x="162" y="333"/>
                </a:cubicBezTo>
                <a:cubicBezTo>
                  <a:pt x="162" y="340"/>
                  <a:pt x="162" y="340"/>
                  <a:pt x="162" y="340"/>
                </a:cubicBezTo>
                <a:cubicBezTo>
                  <a:pt x="155" y="340"/>
                  <a:pt x="155" y="340"/>
                  <a:pt x="155" y="340"/>
                </a:cubicBezTo>
                <a:moveTo>
                  <a:pt x="170" y="340"/>
                </a:moveTo>
                <a:cubicBezTo>
                  <a:pt x="170" y="333"/>
                  <a:pt x="170" y="333"/>
                  <a:pt x="170" y="333"/>
                </a:cubicBezTo>
                <a:cubicBezTo>
                  <a:pt x="177" y="333"/>
                  <a:pt x="177" y="333"/>
                  <a:pt x="177" y="333"/>
                </a:cubicBezTo>
                <a:cubicBezTo>
                  <a:pt x="177" y="340"/>
                  <a:pt x="177" y="340"/>
                  <a:pt x="177" y="340"/>
                </a:cubicBezTo>
                <a:cubicBezTo>
                  <a:pt x="170" y="340"/>
                  <a:pt x="170" y="340"/>
                  <a:pt x="170" y="340"/>
                </a:cubicBezTo>
                <a:moveTo>
                  <a:pt x="185" y="340"/>
                </a:moveTo>
                <a:cubicBezTo>
                  <a:pt x="185" y="333"/>
                  <a:pt x="185" y="333"/>
                  <a:pt x="185" y="333"/>
                </a:cubicBezTo>
                <a:cubicBezTo>
                  <a:pt x="192" y="333"/>
                  <a:pt x="192" y="333"/>
                  <a:pt x="192" y="333"/>
                </a:cubicBezTo>
                <a:cubicBezTo>
                  <a:pt x="192" y="340"/>
                  <a:pt x="192" y="340"/>
                  <a:pt x="192" y="340"/>
                </a:cubicBezTo>
                <a:cubicBezTo>
                  <a:pt x="185" y="340"/>
                  <a:pt x="185" y="340"/>
                  <a:pt x="185" y="340"/>
                </a:cubicBezTo>
                <a:moveTo>
                  <a:pt x="199" y="340"/>
                </a:moveTo>
                <a:cubicBezTo>
                  <a:pt x="199" y="333"/>
                  <a:pt x="199" y="333"/>
                  <a:pt x="199" y="333"/>
                </a:cubicBezTo>
                <a:cubicBezTo>
                  <a:pt x="206" y="333"/>
                  <a:pt x="206" y="333"/>
                  <a:pt x="206" y="333"/>
                </a:cubicBezTo>
                <a:cubicBezTo>
                  <a:pt x="206" y="340"/>
                  <a:pt x="206" y="340"/>
                  <a:pt x="206" y="340"/>
                </a:cubicBezTo>
                <a:cubicBezTo>
                  <a:pt x="199" y="340"/>
                  <a:pt x="199" y="340"/>
                  <a:pt x="199" y="340"/>
                </a:cubicBezTo>
                <a:moveTo>
                  <a:pt x="214" y="340"/>
                </a:moveTo>
                <a:cubicBezTo>
                  <a:pt x="214" y="333"/>
                  <a:pt x="214" y="333"/>
                  <a:pt x="214" y="333"/>
                </a:cubicBezTo>
                <a:cubicBezTo>
                  <a:pt x="221" y="333"/>
                  <a:pt x="221" y="333"/>
                  <a:pt x="221" y="333"/>
                </a:cubicBezTo>
                <a:cubicBezTo>
                  <a:pt x="221" y="340"/>
                  <a:pt x="221" y="340"/>
                  <a:pt x="221" y="340"/>
                </a:cubicBezTo>
                <a:cubicBezTo>
                  <a:pt x="214" y="340"/>
                  <a:pt x="214" y="340"/>
                  <a:pt x="214" y="340"/>
                </a:cubicBezTo>
                <a:moveTo>
                  <a:pt x="229" y="340"/>
                </a:moveTo>
                <a:cubicBezTo>
                  <a:pt x="229" y="333"/>
                  <a:pt x="229" y="333"/>
                  <a:pt x="229" y="333"/>
                </a:cubicBezTo>
                <a:cubicBezTo>
                  <a:pt x="236" y="333"/>
                  <a:pt x="236" y="333"/>
                  <a:pt x="236" y="333"/>
                </a:cubicBezTo>
                <a:cubicBezTo>
                  <a:pt x="236" y="340"/>
                  <a:pt x="236" y="340"/>
                  <a:pt x="236" y="340"/>
                </a:cubicBezTo>
                <a:cubicBezTo>
                  <a:pt x="229" y="340"/>
                  <a:pt x="229" y="340"/>
                  <a:pt x="229" y="340"/>
                </a:cubicBezTo>
                <a:moveTo>
                  <a:pt x="244" y="340"/>
                </a:moveTo>
                <a:cubicBezTo>
                  <a:pt x="244" y="333"/>
                  <a:pt x="244" y="333"/>
                  <a:pt x="244" y="333"/>
                </a:cubicBezTo>
                <a:cubicBezTo>
                  <a:pt x="251" y="333"/>
                  <a:pt x="251" y="333"/>
                  <a:pt x="251" y="333"/>
                </a:cubicBezTo>
                <a:cubicBezTo>
                  <a:pt x="251" y="340"/>
                  <a:pt x="251" y="340"/>
                  <a:pt x="251" y="340"/>
                </a:cubicBezTo>
                <a:cubicBezTo>
                  <a:pt x="244" y="340"/>
                  <a:pt x="244" y="340"/>
                  <a:pt x="244" y="340"/>
                </a:cubicBezTo>
                <a:moveTo>
                  <a:pt x="258" y="340"/>
                </a:moveTo>
                <a:cubicBezTo>
                  <a:pt x="258" y="333"/>
                  <a:pt x="258" y="333"/>
                  <a:pt x="258" y="333"/>
                </a:cubicBezTo>
                <a:cubicBezTo>
                  <a:pt x="265" y="333"/>
                  <a:pt x="265" y="333"/>
                  <a:pt x="265" y="333"/>
                </a:cubicBezTo>
                <a:cubicBezTo>
                  <a:pt x="265" y="340"/>
                  <a:pt x="265" y="340"/>
                  <a:pt x="265" y="340"/>
                </a:cubicBezTo>
                <a:cubicBezTo>
                  <a:pt x="258" y="340"/>
                  <a:pt x="258" y="340"/>
                  <a:pt x="258" y="340"/>
                </a:cubicBezTo>
                <a:moveTo>
                  <a:pt x="273" y="340"/>
                </a:moveTo>
                <a:cubicBezTo>
                  <a:pt x="273" y="333"/>
                  <a:pt x="273" y="333"/>
                  <a:pt x="273" y="333"/>
                </a:cubicBezTo>
                <a:cubicBezTo>
                  <a:pt x="280" y="333"/>
                  <a:pt x="280" y="333"/>
                  <a:pt x="280" y="333"/>
                </a:cubicBezTo>
                <a:cubicBezTo>
                  <a:pt x="280" y="340"/>
                  <a:pt x="280" y="340"/>
                  <a:pt x="280" y="340"/>
                </a:cubicBezTo>
                <a:cubicBezTo>
                  <a:pt x="273" y="340"/>
                  <a:pt x="273" y="340"/>
                  <a:pt x="273" y="340"/>
                </a:cubicBezTo>
                <a:moveTo>
                  <a:pt x="288" y="340"/>
                </a:moveTo>
                <a:cubicBezTo>
                  <a:pt x="288" y="333"/>
                  <a:pt x="288" y="333"/>
                  <a:pt x="288" y="333"/>
                </a:cubicBezTo>
                <a:cubicBezTo>
                  <a:pt x="295" y="333"/>
                  <a:pt x="295" y="333"/>
                  <a:pt x="295" y="333"/>
                </a:cubicBezTo>
                <a:cubicBezTo>
                  <a:pt x="295" y="340"/>
                  <a:pt x="295" y="340"/>
                  <a:pt x="295" y="340"/>
                </a:cubicBezTo>
                <a:cubicBezTo>
                  <a:pt x="288" y="340"/>
                  <a:pt x="288" y="340"/>
                  <a:pt x="288" y="340"/>
                </a:cubicBezTo>
                <a:moveTo>
                  <a:pt x="303" y="340"/>
                </a:moveTo>
                <a:cubicBezTo>
                  <a:pt x="303" y="333"/>
                  <a:pt x="303" y="333"/>
                  <a:pt x="303" y="333"/>
                </a:cubicBezTo>
                <a:cubicBezTo>
                  <a:pt x="310" y="333"/>
                  <a:pt x="310" y="333"/>
                  <a:pt x="310" y="333"/>
                </a:cubicBezTo>
                <a:cubicBezTo>
                  <a:pt x="310" y="340"/>
                  <a:pt x="310" y="340"/>
                  <a:pt x="310" y="340"/>
                </a:cubicBezTo>
                <a:cubicBezTo>
                  <a:pt x="303" y="340"/>
                  <a:pt x="303" y="340"/>
                  <a:pt x="303" y="340"/>
                </a:cubicBezTo>
                <a:moveTo>
                  <a:pt x="317" y="340"/>
                </a:moveTo>
                <a:cubicBezTo>
                  <a:pt x="317" y="333"/>
                  <a:pt x="317" y="333"/>
                  <a:pt x="317" y="333"/>
                </a:cubicBezTo>
                <a:cubicBezTo>
                  <a:pt x="324" y="333"/>
                  <a:pt x="324" y="333"/>
                  <a:pt x="324" y="333"/>
                </a:cubicBezTo>
                <a:cubicBezTo>
                  <a:pt x="324" y="340"/>
                  <a:pt x="324" y="340"/>
                  <a:pt x="324" y="340"/>
                </a:cubicBezTo>
                <a:cubicBezTo>
                  <a:pt x="317" y="340"/>
                  <a:pt x="317" y="340"/>
                  <a:pt x="317" y="340"/>
                </a:cubicBezTo>
                <a:moveTo>
                  <a:pt x="52" y="325"/>
                </a:moveTo>
                <a:cubicBezTo>
                  <a:pt x="52" y="318"/>
                  <a:pt x="52" y="318"/>
                  <a:pt x="52" y="318"/>
                </a:cubicBezTo>
                <a:cubicBezTo>
                  <a:pt x="59" y="318"/>
                  <a:pt x="59" y="318"/>
                  <a:pt x="59" y="318"/>
                </a:cubicBezTo>
                <a:cubicBezTo>
                  <a:pt x="59" y="325"/>
                  <a:pt x="59" y="325"/>
                  <a:pt x="59" y="325"/>
                </a:cubicBezTo>
                <a:cubicBezTo>
                  <a:pt x="52" y="325"/>
                  <a:pt x="52" y="325"/>
                  <a:pt x="52" y="325"/>
                </a:cubicBezTo>
                <a:moveTo>
                  <a:pt x="67" y="325"/>
                </a:moveTo>
                <a:cubicBezTo>
                  <a:pt x="67" y="318"/>
                  <a:pt x="67" y="318"/>
                  <a:pt x="67" y="318"/>
                </a:cubicBezTo>
                <a:cubicBezTo>
                  <a:pt x="74" y="318"/>
                  <a:pt x="74" y="318"/>
                  <a:pt x="74" y="318"/>
                </a:cubicBezTo>
                <a:cubicBezTo>
                  <a:pt x="74" y="325"/>
                  <a:pt x="74" y="325"/>
                  <a:pt x="74" y="325"/>
                </a:cubicBezTo>
                <a:cubicBezTo>
                  <a:pt x="67" y="325"/>
                  <a:pt x="67" y="325"/>
                  <a:pt x="67" y="325"/>
                </a:cubicBezTo>
                <a:moveTo>
                  <a:pt x="81" y="325"/>
                </a:moveTo>
                <a:cubicBezTo>
                  <a:pt x="81" y="318"/>
                  <a:pt x="81" y="318"/>
                  <a:pt x="81" y="318"/>
                </a:cubicBezTo>
                <a:cubicBezTo>
                  <a:pt x="88" y="318"/>
                  <a:pt x="88" y="318"/>
                  <a:pt x="88" y="318"/>
                </a:cubicBezTo>
                <a:cubicBezTo>
                  <a:pt x="88" y="325"/>
                  <a:pt x="88" y="325"/>
                  <a:pt x="88" y="325"/>
                </a:cubicBezTo>
                <a:cubicBezTo>
                  <a:pt x="81" y="325"/>
                  <a:pt x="81" y="325"/>
                  <a:pt x="81" y="325"/>
                </a:cubicBezTo>
                <a:moveTo>
                  <a:pt x="96" y="325"/>
                </a:moveTo>
                <a:cubicBezTo>
                  <a:pt x="96" y="318"/>
                  <a:pt x="96" y="318"/>
                  <a:pt x="96" y="318"/>
                </a:cubicBezTo>
                <a:cubicBezTo>
                  <a:pt x="103" y="318"/>
                  <a:pt x="103" y="318"/>
                  <a:pt x="103" y="318"/>
                </a:cubicBezTo>
                <a:cubicBezTo>
                  <a:pt x="103" y="325"/>
                  <a:pt x="103" y="325"/>
                  <a:pt x="103" y="325"/>
                </a:cubicBezTo>
                <a:cubicBezTo>
                  <a:pt x="96" y="325"/>
                  <a:pt x="96" y="325"/>
                  <a:pt x="96" y="325"/>
                </a:cubicBezTo>
                <a:moveTo>
                  <a:pt x="111" y="325"/>
                </a:moveTo>
                <a:cubicBezTo>
                  <a:pt x="111" y="318"/>
                  <a:pt x="111" y="318"/>
                  <a:pt x="111" y="318"/>
                </a:cubicBezTo>
                <a:cubicBezTo>
                  <a:pt x="118" y="318"/>
                  <a:pt x="118" y="318"/>
                  <a:pt x="118" y="318"/>
                </a:cubicBezTo>
                <a:cubicBezTo>
                  <a:pt x="118" y="325"/>
                  <a:pt x="118" y="325"/>
                  <a:pt x="118" y="325"/>
                </a:cubicBezTo>
                <a:cubicBezTo>
                  <a:pt x="111" y="325"/>
                  <a:pt x="111" y="325"/>
                  <a:pt x="111" y="325"/>
                </a:cubicBezTo>
                <a:moveTo>
                  <a:pt x="126" y="325"/>
                </a:moveTo>
                <a:cubicBezTo>
                  <a:pt x="126" y="318"/>
                  <a:pt x="126" y="318"/>
                  <a:pt x="126" y="318"/>
                </a:cubicBezTo>
                <a:cubicBezTo>
                  <a:pt x="133" y="318"/>
                  <a:pt x="133" y="318"/>
                  <a:pt x="133" y="318"/>
                </a:cubicBezTo>
                <a:cubicBezTo>
                  <a:pt x="133" y="325"/>
                  <a:pt x="133" y="325"/>
                  <a:pt x="133" y="325"/>
                </a:cubicBezTo>
                <a:cubicBezTo>
                  <a:pt x="126" y="325"/>
                  <a:pt x="126" y="325"/>
                  <a:pt x="126" y="325"/>
                </a:cubicBezTo>
                <a:moveTo>
                  <a:pt x="140" y="325"/>
                </a:moveTo>
                <a:cubicBezTo>
                  <a:pt x="140" y="318"/>
                  <a:pt x="140" y="318"/>
                  <a:pt x="140" y="318"/>
                </a:cubicBezTo>
                <a:cubicBezTo>
                  <a:pt x="147" y="318"/>
                  <a:pt x="147" y="318"/>
                  <a:pt x="147" y="318"/>
                </a:cubicBezTo>
                <a:cubicBezTo>
                  <a:pt x="147" y="325"/>
                  <a:pt x="147" y="325"/>
                  <a:pt x="147" y="325"/>
                </a:cubicBezTo>
                <a:cubicBezTo>
                  <a:pt x="140" y="325"/>
                  <a:pt x="140" y="325"/>
                  <a:pt x="140" y="325"/>
                </a:cubicBezTo>
                <a:moveTo>
                  <a:pt x="155" y="325"/>
                </a:moveTo>
                <a:cubicBezTo>
                  <a:pt x="155" y="318"/>
                  <a:pt x="155" y="318"/>
                  <a:pt x="155" y="318"/>
                </a:cubicBezTo>
                <a:cubicBezTo>
                  <a:pt x="162" y="318"/>
                  <a:pt x="162" y="318"/>
                  <a:pt x="162" y="318"/>
                </a:cubicBezTo>
                <a:cubicBezTo>
                  <a:pt x="162" y="325"/>
                  <a:pt x="162" y="325"/>
                  <a:pt x="162" y="325"/>
                </a:cubicBezTo>
                <a:cubicBezTo>
                  <a:pt x="155" y="325"/>
                  <a:pt x="155" y="325"/>
                  <a:pt x="155" y="325"/>
                </a:cubicBezTo>
                <a:moveTo>
                  <a:pt x="170" y="325"/>
                </a:moveTo>
                <a:cubicBezTo>
                  <a:pt x="170" y="318"/>
                  <a:pt x="170" y="318"/>
                  <a:pt x="170" y="318"/>
                </a:cubicBezTo>
                <a:cubicBezTo>
                  <a:pt x="177" y="318"/>
                  <a:pt x="177" y="318"/>
                  <a:pt x="177" y="318"/>
                </a:cubicBezTo>
                <a:cubicBezTo>
                  <a:pt x="177" y="325"/>
                  <a:pt x="177" y="325"/>
                  <a:pt x="177" y="325"/>
                </a:cubicBezTo>
                <a:cubicBezTo>
                  <a:pt x="170" y="325"/>
                  <a:pt x="170" y="325"/>
                  <a:pt x="170" y="325"/>
                </a:cubicBezTo>
                <a:moveTo>
                  <a:pt x="185" y="325"/>
                </a:moveTo>
                <a:cubicBezTo>
                  <a:pt x="185" y="318"/>
                  <a:pt x="185" y="318"/>
                  <a:pt x="185" y="318"/>
                </a:cubicBezTo>
                <a:cubicBezTo>
                  <a:pt x="192" y="318"/>
                  <a:pt x="192" y="318"/>
                  <a:pt x="192" y="318"/>
                </a:cubicBezTo>
                <a:cubicBezTo>
                  <a:pt x="192" y="325"/>
                  <a:pt x="192" y="325"/>
                  <a:pt x="192" y="325"/>
                </a:cubicBezTo>
                <a:cubicBezTo>
                  <a:pt x="185" y="325"/>
                  <a:pt x="185" y="325"/>
                  <a:pt x="185" y="325"/>
                </a:cubicBezTo>
                <a:moveTo>
                  <a:pt x="199" y="325"/>
                </a:moveTo>
                <a:cubicBezTo>
                  <a:pt x="199" y="318"/>
                  <a:pt x="199" y="318"/>
                  <a:pt x="199" y="318"/>
                </a:cubicBezTo>
                <a:cubicBezTo>
                  <a:pt x="206" y="318"/>
                  <a:pt x="206" y="318"/>
                  <a:pt x="206" y="318"/>
                </a:cubicBezTo>
                <a:cubicBezTo>
                  <a:pt x="206" y="325"/>
                  <a:pt x="206" y="325"/>
                  <a:pt x="206" y="325"/>
                </a:cubicBezTo>
                <a:cubicBezTo>
                  <a:pt x="199" y="325"/>
                  <a:pt x="199" y="325"/>
                  <a:pt x="199" y="325"/>
                </a:cubicBezTo>
                <a:moveTo>
                  <a:pt x="214" y="325"/>
                </a:moveTo>
                <a:cubicBezTo>
                  <a:pt x="214" y="318"/>
                  <a:pt x="214" y="318"/>
                  <a:pt x="214" y="318"/>
                </a:cubicBezTo>
                <a:cubicBezTo>
                  <a:pt x="221" y="318"/>
                  <a:pt x="221" y="318"/>
                  <a:pt x="221" y="318"/>
                </a:cubicBezTo>
                <a:cubicBezTo>
                  <a:pt x="221" y="325"/>
                  <a:pt x="221" y="325"/>
                  <a:pt x="221" y="325"/>
                </a:cubicBezTo>
                <a:cubicBezTo>
                  <a:pt x="214" y="325"/>
                  <a:pt x="214" y="325"/>
                  <a:pt x="214" y="325"/>
                </a:cubicBezTo>
                <a:moveTo>
                  <a:pt x="229" y="325"/>
                </a:moveTo>
                <a:cubicBezTo>
                  <a:pt x="229" y="318"/>
                  <a:pt x="229" y="318"/>
                  <a:pt x="229" y="318"/>
                </a:cubicBezTo>
                <a:cubicBezTo>
                  <a:pt x="236" y="318"/>
                  <a:pt x="236" y="318"/>
                  <a:pt x="236" y="318"/>
                </a:cubicBezTo>
                <a:cubicBezTo>
                  <a:pt x="236" y="325"/>
                  <a:pt x="236" y="325"/>
                  <a:pt x="236" y="325"/>
                </a:cubicBezTo>
                <a:cubicBezTo>
                  <a:pt x="229" y="325"/>
                  <a:pt x="229" y="325"/>
                  <a:pt x="229" y="325"/>
                </a:cubicBezTo>
                <a:moveTo>
                  <a:pt x="244" y="325"/>
                </a:moveTo>
                <a:cubicBezTo>
                  <a:pt x="244" y="318"/>
                  <a:pt x="244" y="318"/>
                  <a:pt x="244" y="318"/>
                </a:cubicBezTo>
                <a:cubicBezTo>
                  <a:pt x="251" y="318"/>
                  <a:pt x="251" y="318"/>
                  <a:pt x="251" y="318"/>
                </a:cubicBezTo>
                <a:cubicBezTo>
                  <a:pt x="251" y="325"/>
                  <a:pt x="251" y="325"/>
                  <a:pt x="251" y="325"/>
                </a:cubicBezTo>
                <a:cubicBezTo>
                  <a:pt x="244" y="325"/>
                  <a:pt x="244" y="325"/>
                  <a:pt x="244" y="325"/>
                </a:cubicBezTo>
                <a:moveTo>
                  <a:pt x="258" y="325"/>
                </a:moveTo>
                <a:cubicBezTo>
                  <a:pt x="258" y="318"/>
                  <a:pt x="258" y="318"/>
                  <a:pt x="258" y="318"/>
                </a:cubicBezTo>
                <a:cubicBezTo>
                  <a:pt x="265" y="318"/>
                  <a:pt x="265" y="318"/>
                  <a:pt x="265" y="318"/>
                </a:cubicBezTo>
                <a:cubicBezTo>
                  <a:pt x="265" y="325"/>
                  <a:pt x="265" y="325"/>
                  <a:pt x="265" y="325"/>
                </a:cubicBezTo>
                <a:cubicBezTo>
                  <a:pt x="258" y="325"/>
                  <a:pt x="258" y="325"/>
                  <a:pt x="258" y="325"/>
                </a:cubicBezTo>
                <a:moveTo>
                  <a:pt x="273" y="325"/>
                </a:moveTo>
                <a:cubicBezTo>
                  <a:pt x="273" y="318"/>
                  <a:pt x="273" y="318"/>
                  <a:pt x="273" y="318"/>
                </a:cubicBezTo>
                <a:cubicBezTo>
                  <a:pt x="280" y="318"/>
                  <a:pt x="280" y="318"/>
                  <a:pt x="280" y="318"/>
                </a:cubicBezTo>
                <a:cubicBezTo>
                  <a:pt x="280" y="325"/>
                  <a:pt x="280" y="325"/>
                  <a:pt x="280" y="325"/>
                </a:cubicBezTo>
                <a:cubicBezTo>
                  <a:pt x="273" y="325"/>
                  <a:pt x="273" y="325"/>
                  <a:pt x="273" y="325"/>
                </a:cubicBezTo>
                <a:moveTo>
                  <a:pt x="288" y="325"/>
                </a:moveTo>
                <a:cubicBezTo>
                  <a:pt x="288" y="318"/>
                  <a:pt x="288" y="318"/>
                  <a:pt x="288" y="318"/>
                </a:cubicBezTo>
                <a:cubicBezTo>
                  <a:pt x="295" y="318"/>
                  <a:pt x="295" y="318"/>
                  <a:pt x="295" y="318"/>
                </a:cubicBezTo>
                <a:cubicBezTo>
                  <a:pt x="295" y="325"/>
                  <a:pt x="295" y="325"/>
                  <a:pt x="295" y="325"/>
                </a:cubicBezTo>
                <a:cubicBezTo>
                  <a:pt x="288" y="325"/>
                  <a:pt x="288" y="325"/>
                  <a:pt x="288" y="325"/>
                </a:cubicBezTo>
                <a:moveTo>
                  <a:pt x="303" y="325"/>
                </a:moveTo>
                <a:cubicBezTo>
                  <a:pt x="303" y="318"/>
                  <a:pt x="303" y="318"/>
                  <a:pt x="303" y="318"/>
                </a:cubicBezTo>
                <a:cubicBezTo>
                  <a:pt x="310" y="318"/>
                  <a:pt x="310" y="318"/>
                  <a:pt x="310" y="318"/>
                </a:cubicBezTo>
                <a:cubicBezTo>
                  <a:pt x="310" y="325"/>
                  <a:pt x="310" y="325"/>
                  <a:pt x="310" y="325"/>
                </a:cubicBezTo>
                <a:cubicBezTo>
                  <a:pt x="303" y="325"/>
                  <a:pt x="303" y="325"/>
                  <a:pt x="303" y="325"/>
                </a:cubicBezTo>
                <a:moveTo>
                  <a:pt x="317" y="325"/>
                </a:moveTo>
                <a:cubicBezTo>
                  <a:pt x="317" y="318"/>
                  <a:pt x="317" y="318"/>
                  <a:pt x="317" y="318"/>
                </a:cubicBezTo>
                <a:cubicBezTo>
                  <a:pt x="324" y="318"/>
                  <a:pt x="324" y="318"/>
                  <a:pt x="324" y="318"/>
                </a:cubicBezTo>
                <a:cubicBezTo>
                  <a:pt x="324" y="325"/>
                  <a:pt x="324" y="325"/>
                  <a:pt x="324" y="325"/>
                </a:cubicBezTo>
                <a:cubicBezTo>
                  <a:pt x="317" y="325"/>
                  <a:pt x="317" y="325"/>
                  <a:pt x="317" y="325"/>
                </a:cubicBezTo>
                <a:moveTo>
                  <a:pt x="332" y="325"/>
                </a:moveTo>
                <a:cubicBezTo>
                  <a:pt x="332" y="318"/>
                  <a:pt x="332" y="318"/>
                  <a:pt x="332" y="318"/>
                </a:cubicBezTo>
                <a:cubicBezTo>
                  <a:pt x="339" y="318"/>
                  <a:pt x="339" y="318"/>
                  <a:pt x="339" y="318"/>
                </a:cubicBezTo>
                <a:cubicBezTo>
                  <a:pt x="339" y="325"/>
                  <a:pt x="339" y="325"/>
                  <a:pt x="339" y="325"/>
                </a:cubicBezTo>
                <a:cubicBezTo>
                  <a:pt x="332" y="325"/>
                  <a:pt x="332" y="325"/>
                  <a:pt x="332" y="325"/>
                </a:cubicBezTo>
                <a:moveTo>
                  <a:pt x="37" y="310"/>
                </a:moveTo>
                <a:cubicBezTo>
                  <a:pt x="37" y="303"/>
                  <a:pt x="37" y="303"/>
                  <a:pt x="37" y="303"/>
                </a:cubicBezTo>
                <a:cubicBezTo>
                  <a:pt x="44" y="303"/>
                  <a:pt x="44" y="303"/>
                  <a:pt x="44" y="303"/>
                </a:cubicBezTo>
                <a:cubicBezTo>
                  <a:pt x="44" y="310"/>
                  <a:pt x="44" y="310"/>
                  <a:pt x="44" y="310"/>
                </a:cubicBezTo>
                <a:cubicBezTo>
                  <a:pt x="37" y="310"/>
                  <a:pt x="37" y="310"/>
                  <a:pt x="37" y="310"/>
                </a:cubicBezTo>
                <a:moveTo>
                  <a:pt x="52" y="310"/>
                </a:moveTo>
                <a:cubicBezTo>
                  <a:pt x="52" y="303"/>
                  <a:pt x="52" y="303"/>
                  <a:pt x="52" y="303"/>
                </a:cubicBezTo>
                <a:cubicBezTo>
                  <a:pt x="59" y="303"/>
                  <a:pt x="59" y="303"/>
                  <a:pt x="59" y="303"/>
                </a:cubicBezTo>
                <a:cubicBezTo>
                  <a:pt x="59" y="310"/>
                  <a:pt x="59" y="310"/>
                  <a:pt x="59" y="310"/>
                </a:cubicBezTo>
                <a:cubicBezTo>
                  <a:pt x="52" y="310"/>
                  <a:pt x="52" y="310"/>
                  <a:pt x="52" y="310"/>
                </a:cubicBezTo>
                <a:moveTo>
                  <a:pt x="67" y="310"/>
                </a:moveTo>
                <a:cubicBezTo>
                  <a:pt x="67" y="303"/>
                  <a:pt x="67" y="303"/>
                  <a:pt x="67" y="303"/>
                </a:cubicBezTo>
                <a:cubicBezTo>
                  <a:pt x="74" y="303"/>
                  <a:pt x="74" y="303"/>
                  <a:pt x="74" y="303"/>
                </a:cubicBezTo>
                <a:cubicBezTo>
                  <a:pt x="74" y="310"/>
                  <a:pt x="74" y="310"/>
                  <a:pt x="74" y="310"/>
                </a:cubicBezTo>
                <a:cubicBezTo>
                  <a:pt x="67" y="310"/>
                  <a:pt x="67" y="310"/>
                  <a:pt x="67" y="310"/>
                </a:cubicBezTo>
                <a:moveTo>
                  <a:pt x="81" y="310"/>
                </a:moveTo>
                <a:cubicBezTo>
                  <a:pt x="81" y="303"/>
                  <a:pt x="81" y="303"/>
                  <a:pt x="81" y="303"/>
                </a:cubicBezTo>
                <a:cubicBezTo>
                  <a:pt x="88" y="303"/>
                  <a:pt x="88" y="303"/>
                  <a:pt x="88" y="303"/>
                </a:cubicBezTo>
                <a:cubicBezTo>
                  <a:pt x="88" y="310"/>
                  <a:pt x="88" y="310"/>
                  <a:pt x="88" y="310"/>
                </a:cubicBezTo>
                <a:cubicBezTo>
                  <a:pt x="81" y="310"/>
                  <a:pt x="81" y="310"/>
                  <a:pt x="81" y="310"/>
                </a:cubicBezTo>
                <a:moveTo>
                  <a:pt x="96" y="310"/>
                </a:moveTo>
                <a:cubicBezTo>
                  <a:pt x="96" y="303"/>
                  <a:pt x="96" y="303"/>
                  <a:pt x="96" y="303"/>
                </a:cubicBezTo>
                <a:cubicBezTo>
                  <a:pt x="103" y="303"/>
                  <a:pt x="103" y="303"/>
                  <a:pt x="103" y="303"/>
                </a:cubicBezTo>
                <a:cubicBezTo>
                  <a:pt x="103" y="310"/>
                  <a:pt x="103" y="310"/>
                  <a:pt x="103" y="310"/>
                </a:cubicBezTo>
                <a:cubicBezTo>
                  <a:pt x="96" y="310"/>
                  <a:pt x="96" y="310"/>
                  <a:pt x="96" y="310"/>
                </a:cubicBezTo>
                <a:moveTo>
                  <a:pt x="111" y="310"/>
                </a:moveTo>
                <a:cubicBezTo>
                  <a:pt x="111" y="303"/>
                  <a:pt x="111" y="303"/>
                  <a:pt x="111" y="303"/>
                </a:cubicBezTo>
                <a:cubicBezTo>
                  <a:pt x="118" y="303"/>
                  <a:pt x="118" y="303"/>
                  <a:pt x="118" y="303"/>
                </a:cubicBezTo>
                <a:cubicBezTo>
                  <a:pt x="118" y="310"/>
                  <a:pt x="118" y="310"/>
                  <a:pt x="118" y="310"/>
                </a:cubicBezTo>
                <a:cubicBezTo>
                  <a:pt x="111" y="310"/>
                  <a:pt x="111" y="310"/>
                  <a:pt x="111" y="310"/>
                </a:cubicBezTo>
                <a:moveTo>
                  <a:pt x="126" y="310"/>
                </a:moveTo>
                <a:cubicBezTo>
                  <a:pt x="126" y="303"/>
                  <a:pt x="126" y="303"/>
                  <a:pt x="126" y="303"/>
                </a:cubicBezTo>
                <a:cubicBezTo>
                  <a:pt x="133" y="303"/>
                  <a:pt x="133" y="303"/>
                  <a:pt x="133" y="303"/>
                </a:cubicBezTo>
                <a:cubicBezTo>
                  <a:pt x="133" y="310"/>
                  <a:pt x="133" y="310"/>
                  <a:pt x="133" y="310"/>
                </a:cubicBezTo>
                <a:cubicBezTo>
                  <a:pt x="126" y="310"/>
                  <a:pt x="126" y="310"/>
                  <a:pt x="126" y="310"/>
                </a:cubicBezTo>
                <a:moveTo>
                  <a:pt x="140" y="310"/>
                </a:moveTo>
                <a:cubicBezTo>
                  <a:pt x="140" y="303"/>
                  <a:pt x="140" y="303"/>
                  <a:pt x="140" y="303"/>
                </a:cubicBezTo>
                <a:cubicBezTo>
                  <a:pt x="147" y="303"/>
                  <a:pt x="147" y="303"/>
                  <a:pt x="147" y="303"/>
                </a:cubicBezTo>
                <a:cubicBezTo>
                  <a:pt x="147" y="310"/>
                  <a:pt x="147" y="310"/>
                  <a:pt x="147" y="310"/>
                </a:cubicBezTo>
                <a:cubicBezTo>
                  <a:pt x="140" y="310"/>
                  <a:pt x="140" y="310"/>
                  <a:pt x="140" y="310"/>
                </a:cubicBezTo>
                <a:moveTo>
                  <a:pt x="155" y="310"/>
                </a:moveTo>
                <a:cubicBezTo>
                  <a:pt x="155" y="303"/>
                  <a:pt x="155" y="303"/>
                  <a:pt x="155" y="303"/>
                </a:cubicBezTo>
                <a:cubicBezTo>
                  <a:pt x="162" y="303"/>
                  <a:pt x="162" y="303"/>
                  <a:pt x="162" y="303"/>
                </a:cubicBezTo>
                <a:cubicBezTo>
                  <a:pt x="162" y="310"/>
                  <a:pt x="162" y="310"/>
                  <a:pt x="162" y="310"/>
                </a:cubicBezTo>
                <a:cubicBezTo>
                  <a:pt x="155" y="310"/>
                  <a:pt x="155" y="310"/>
                  <a:pt x="155" y="310"/>
                </a:cubicBezTo>
                <a:moveTo>
                  <a:pt x="170" y="310"/>
                </a:moveTo>
                <a:cubicBezTo>
                  <a:pt x="170" y="303"/>
                  <a:pt x="170" y="303"/>
                  <a:pt x="170" y="303"/>
                </a:cubicBezTo>
                <a:cubicBezTo>
                  <a:pt x="177" y="303"/>
                  <a:pt x="177" y="303"/>
                  <a:pt x="177" y="303"/>
                </a:cubicBezTo>
                <a:cubicBezTo>
                  <a:pt x="177" y="310"/>
                  <a:pt x="177" y="310"/>
                  <a:pt x="177" y="310"/>
                </a:cubicBezTo>
                <a:cubicBezTo>
                  <a:pt x="170" y="310"/>
                  <a:pt x="170" y="310"/>
                  <a:pt x="170" y="310"/>
                </a:cubicBezTo>
                <a:moveTo>
                  <a:pt x="185" y="310"/>
                </a:moveTo>
                <a:cubicBezTo>
                  <a:pt x="185" y="303"/>
                  <a:pt x="185" y="303"/>
                  <a:pt x="185" y="303"/>
                </a:cubicBezTo>
                <a:cubicBezTo>
                  <a:pt x="192" y="303"/>
                  <a:pt x="192" y="303"/>
                  <a:pt x="192" y="303"/>
                </a:cubicBezTo>
                <a:cubicBezTo>
                  <a:pt x="192" y="310"/>
                  <a:pt x="192" y="310"/>
                  <a:pt x="192" y="310"/>
                </a:cubicBezTo>
                <a:cubicBezTo>
                  <a:pt x="185" y="310"/>
                  <a:pt x="185" y="310"/>
                  <a:pt x="185" y="310"/>
                </a:cubicBezTo>
                <a:moveTo>
                  <a:pt x="199" y="310"/>
                </a:moveTo>
                <a:cubicBezTo>
                  <a:pt x="199" y="303"/>
                  <a:pt x="199" y="303"/>
                  <a:pt x="199" y="303"/>
                </a:cubicBezTo>
                <a:cubicBezTo>
                  <a:pt x="206" y="303"/>
                  <a:pt x="206" y="303"/>
                  <a:pt x="206" y="303"/>
                </a:cubicBezTo>
                <a:cubicBezTo>
                  <a:pt x="206" y="310"/>
                  <a:pt x="206" y="310"/>
                  <a:pt x="206" y="310"/>
                </a:cubicBezTo>
                <a:cubicBezTo>
                  <a:pt x="199" y="310"/>
                  <a:pt x="199" y="310"/>
                  <a:pt x="199" y="310"/>
                </a:cubicBezTo>
                <a:moveTo>
                  <a:pt x="214" y="310"/>
                </a:moveTo>
                <a:cubicBezTo>
                  <a:pt x="214" y="303"/>
                  <a:pt x="214" y="303"/>
                  <a:pt x="214" y="303"/>
                </a:cubicBezTo>
                <a:cubicBezTo>
                  <a:pt x="221" y="303"/>
                  <a:pt x="221" y="303"/>
                  <a:pt x="221" y="303"/>
                </a:cubicBezTo>
                <a:cubicBezTo>
                  <a:pt x="221" y="310"/>
                  <a:pt x="221" y="310"/>
                  <a:pt x="221" y="310"/>
                </a:cubicBezTo>
                <a:cubicBezTo>
                  <a:pt x="214" y="310"/>
                  <a:pt x="214" y="310"/>
                  <a:pt x="214" y="310"/>
                </a:cubicBezTo>
                <a:moveTo>
                  <a:pt x="229" y="310"/>
                </a:moveTo>
                <a:cubicBezTo>
                  <a:pt x="229" y="303"/>
                  <a:pt x="229" y="303"/>
                  <a:pt x="229" y="303"/>
                </a:cubicBezTo>
                <a:cubicBezTo>
                  <a:pt x="236" y="303"/>
                  <a:pt x="236" y="303"/>
                  <a:pt x="236" y="303"/>
                </a:cubicBezTo>
                <a:cubicBezTo>
                  <a:pt x="236" y="310"/>
                  <a:pt x="236" y="310"/>
                  <a:pt x="236" y="310"/>
                </a:cubicBezTo>
                <a:cubicBezTo>
                  <a:pt x="229" y="310"/>
                  <a:pt x="229" y="310"/>
                  <a:pt x="229" y="310"/>
                </a:cubicBezTo>
                <a:moveTo>
                  <a:pt x="244" y="310"/>
                </a:moveTo>
                <a:cubicBezTo>
                  <a:pt x="244" y="303"/>
                  <a:pt x="244" y="303"/>
                  <a:pt x="244" y="303"/>
                </a:cubicBezTo>
                <a:cubicBezTo>
                  <a:pt x="251" y="303"/>
                  <a:pt x="251" y="303"/>
                  <a:pt x="251" y="303"/>
                </a:cubicBezTo>
                <a:cubicBezTo>
                  <a:pt x="251" y="310"/>
                  <a:pt x="251" y="310"/>
                  <a:pt x="251" y="310"/>
                </a:cubicBezTo>
                <a:cubicBezTo>
                  <a:pt x="244" y="310"/>
                  <a:pt x="244" y="310"/>
                  <a:pt x="244" y="310"/>
                </a:cubicBezTo>
                <a:moveTo>
                  <a:pt x="258" y="310"/>
                </a:moveTo>
                <a:cubicBezTo>
                  <a:pt x="258" y="303"/>
                  <a:pt x="258" y="303"/>
                  <a:pt x="258" y="303"/>
                </a:cubicBezTo>
                <a:cubicBezTo>
                  <a:pt x="265" y="303"/>
                  <a:pt x="265" y="303"/>
                  <a:pt x="265" y="303"/>
                </a:cubicBezTo>
                <a:cubicBezTo>
                  <a:pt x="265" y="310"/>
                  <a:pt x="265" y="310"/>
                  <a:pt x="265" y="310"/>
                </a:cubicBezTo>
                <a:cubicBezTo>
                  <a:pt x="258" y="310"/>
                  <a:pt x="258" y="310"/>
                  <a:pt x="258" y="310"/>
                </a:cubicBezTo>
                <a:moveTo>
                  <a:pt x="273" y="310"/>
                </a:moveTo>
                <a:cubicBezTo>
                  <a:pt x="273" y="303"/>
                  <a:pt x="273" y="303"/>
                  <a:pt x="273" y="303"/>
                </a:cubicBezTo>
                <a:cubicBezTo>
                  <a:pt x="280" y="303"/>
                  <a:pt x="280" y="303"/>
                  <a:pt x="280" y="303"/>
                </a:cubicBezTo>
                <a:cubicBezTo>
                  <a:pt x="280" y="310"/>
                  <a:pt x="280" y="310"/>
                  <a:pt x="280" y="310"/>
                </a:cubicBezTo>
                <a:cubicBezTo>
                  <a:pt x="273" y="310"/>
                  <a:pt x="273" y="310"/>
                  <a:pt x="273" y="310"/>
                </a:cubicBezTo>
                <a:moveTo>
                  <a:pt x="288" y="310"/>
                </a:moveTo>
                <a:cubicBezTo>
                  <a:pt x="288" y="303"/>
                  <a:pt x="288" y="303"/>
                  <a:pt x="288" y="303"/>
                </a:cubicBezTo>
                <a:cubicBezTo>
                  <a:pt x="295" y="303"/>
                  <a:pt x="295" y="303"/>
                  <a:pt x="295" y="303"/>
                </a:cubicBezTo>
                <a:cubicBezTo>
                  <a:pt x="295" y="310"/>
                  <a:pt x="295" y="310"/>
                  <a:pt x="295" y="310"/>
                </a:cubicBezTo>
                <a:cubicBezTo>
                  <a:pt x="288" y="310"/>
                  <a:pt x="288" y="310"/>
                  <a:pt x="288" y="310"/>
                </a:cubicBezTo>
                <a:moveTo>
                  <a:pt x="303" y="310"/>
                </a:moveTo>
                <a:cubicBezTo>
                  <a:pt x="303" y="303"/>
                  <a:pt x="303" y="303"/>
                  <a:pt x="303" y="303"/>
                </a:cubicBezTo>
                <a:cubicBezTo>
                  <a:pt x="310" y="303"/>
                  <a:pt x="310" y="303"/>
                  <a:pt x="310" y="303"/>
                </a:cubicBezTo>
                <a:cubicBezTo>
                  <a:pt x="310" y="310"/>
                  <a:pt x="310" y="310"/>
                  <a:pt x="310" y="310"/>
                </a:cubicBezTo>
                <a:cubicBezTo>
                  <a:pt x="303" y="310"/>
                  <a:pt x="303" y="310"/>
                  <a:pt x="303" y="310"/>
                </a:cubicBezTo>
                <a:moveTo>
                  <a:pt x="317" y="310"/>
                </a:moveTo>
                <a:cubicBezTo>
                  <a:pt x="317" y="303"/>
                  <a:pt x="317" y="303"/>
                  <a:pt x="317" y="303"/>
                </a:cubicBezTo>
                <a:cubicBezTo>
                  <a:pt x="324" y="303"/>
                  <a:pt x="324" y="303"/>
                  <a:pt x="324" y="303"/>
                </a:cubicBezTo>
                <a:cubicBezTo>
                  <a:pt x="324" y="310"/>
                  <a:pt x="324" y="310"/>
                  <a:pt x="324" y="310"/>
                </a:cubicBezTo>
                <a:cubicBezTo>
                  <a:pt x="317" y="310"/>
                  <a:pt x="317" y="310"/>
                  <a:pt x="317" y="310"/>
                </a:cubicBezTo>
                <a:moveTo>
                  <a:pt x="332" y="310"/>
                </a:moveTo>
                <a:cubicBezTo>
                  <a:pt x="332" y="303"/>
                  <a:pt x="332" y="303"/>
                  <a:pt x="332" y="303"/>
                </a:cubicBezTo>
                <a:cubicBezTo>
                  <a:pt x="339" y="303"/>
                  <a:pt x="339" y="303"/>
                  <a:pt x="339" y="303"/>
                </a:cubicBezTo>
                <a:cubicBezTo>
                  <a:pt x="339" y="310"/>
                  <a:pt x="339" y="310"/>
                  <a:pt x="339" y="310"/>
                </a:cubicBezTo>
                <a:cubicBezTo>
                  <a:pt x="332" y="310"/>
                  <a:pt x="332" y="310"/>
                  <a:pt x="332" y="310"/>
                </a:cubicBezTo>
                <a:moveTo>
                  <a:pt x="347" y="310"/>
                </a:moveTo>
                <a:cubicBezTo>
                  <a:pt x="347" y="303"/>
                  <a:pt x="347" y="303"/>
                  <a:pt x="347" y="303"/>
                </a:cubicBezTo>
                <a:cubicBezTo>
                  <a:pt x="354" y="303"/>
                  <a:pt x="354" y="303"/>
                  <a:pt x="354" y="303"/>
                </a:cubicBezTo>
                <a:cubicBezTo>
                  <a:pt x="354" y="310"/>
                  <a:pt x="354" y="310"/>
                  <a:pt x="354" y="310"/>
                </a:cubicBezTo>
                <a:cubicBezTo>
                  <a:pt x="347" y="310"/>
                  <a:pt x="347" y="310"/>
                  <a:pt x="347" y="310"/>
                </a:cubicBezTo>
                <a:moveTo>
                  <a:pt x="37" y="295"/>
                </a:moveTo>
                <a:cubicBezTo>
                  <a:pt x="37" y="288"/>
                  <a:pt x="37" y="288"/>
                  <a:pt x="37" y="288"/>
                </a:cubicBezTo>
                <a:cubicBezTo>
                  <a:pt x="44" y="288"/>
                  <a:pt x="44" y="288"/>
                  <a:pt x="44" y="288"/>
                </a:cubicBezTo>
                <a:cubicBezTo>
                  <a:pt x="44" y="295"/>
                  <a:pt x="44" y="295"/>
                  <a:pt x="44" y="295"/>
                </a:cubicBezTo>
                <a:cubicBezTo>
                  <a:pt x="37" y="295"/>
                  <a:pt x="37" y="295"/>
                  <a:pt x="37" y="295"/>
                </a:cubicBezTo>
                <a:moveTo>
                  <a:pt x="52" y="295"/>
                </a:moveTo>
                <a:cubicBezTo>
                  <a:pt x="52" y="288"/>
                  <a:pt x="52" y="288"/>
                  <a:pt x="52" y="288"/>
                </a:cubicBezTo>
                <a:cubicBezTo>
                  <a:pt x="59" y="288"/>
                  <a:pt x="59" y="288"/>
                  <a:pt x="59" y="288"/>
                </a:cubicBezTo>
                <a:cubicBezTo>
                  <a:pt x="59" y="295"/>
                  <a:pt x="59" y="295"/>
                  <a:pt x="59" y="295"/>
                </a:cubicBezTo>
                <a:cubicBezTo>
                  <a:pt x="52" y="295"/>
                  <a:pt x="52" y="295"/>
                  <a:pt x="52" y="295"/>
                </a:cubicBezTo>
                <a:moveTo>
                  <a:pt x="67" y="295"/>
                </a:moveTo>
                <a:cubicBezTo>
                  <a:pt x="67" y="288"/>
                  <a:pt x="67" y="288"/>
                  <a:pt x="67" y="288"/>
                </a:cubicBezTo>
                <a:cubicBezTo>
                  <a:pt x="74" y="288"/>
                  <a:pt x="74" y="288"/>
                  <a:pt x="74" y="288"/>
                </a:cubicBezTo>
                <a:cubicBezTo>
                  <a:pt x="74" y="295"/>
                  <a:pt x="74" y="295"/>
                  <a:pt x="74" y="295"/>
                </a:cubicBezTo>
                <a:cubicBezTo>
                  <a:pt x="67" y="295"/>
                  <a:pt x="67" y="295"/>
                  <a:pt x="67" y="295"/>
                </a:cubicBezTo>
                <a:moveTo>
                  <a:pt x="81" y="295"/>
                </a:moveTo>
                <a:cubicBezTo>
                  <a:pt x="81" y="288"/>
                  <a:pt x="81" y="288"/>
                  <a:pt x="81" y="288"/>
                </a:cubicBezTo>
                <a:cubicBezTo>
                  <a:pt x="88" y="288"/>
                  <a:pt x="88" y="288"/>
                  <a:pt x="88" y="288"/>
                </a:cubicBezTo>
                <a:cubicBezTo>
                  <a:pt x="88" y="295"/>
                  <a:pt x="88" y="295"/>
                  <a:pt x="88" y="295"/>
                </a:cubicBezTo>
                <a:cubicBezTo>
                  <a:pt x="81" y="295"/>
                  <a:pt x="81" y="295"/>
                  <a:pt x="81" y="295"/>
                </a:cubicBezTo>
                <a:moveTo>
                  <a:pt x="96" y="295"/>
                </a:moveTo>
                <a:cubicBezTo>
                  <a:pt x="96" y="288"/>
                  <a:pt x="96" y="288"/>
                  <a:pt x="96" y="288"/>
                </a:cubicBezTo>
                <a:cubicBezTo>
                  <a:pt x="103" y="288"/>
                  <a:pt x="103" y="288"/>
                  <a:pt x="103" y="288"/>
                </a:cubicBezTo>
                <a:cubicBezTo>
                  <a:pt x="103" y="295"/>
                  <a:pt x="103" y="295"/>
                  <a:pt x="103" y="295"/>
                </a:cubicBezTo>
                <a:cubicBezTo>
                  <a:pt x="96" y="295"/>
                  <a:pt x="96" y="295"/>
                  <a:pt x="96" y="295"/>
                </a:cubicBezTo>
                <a:moveTo>
                  <a:pt x="111" y="295"/>
                </a:moveTo>
                <a:cubicBezTo>
                  <a:pt x="111" y="288"/>
                  <a:pt x="111" y="288"/>
                  <a:pt x="111" y="288"/>
                </a:cubicBezTo>
                <a:cubicBezTo>
                  <a:pt x="118" y="288"/>
                  <a:pt x="118" y="288"/>
                  <a:pt x="118" y="288"/>
                </a:cubicBezTo>
                <a:cubicBezTo>
                  <a:pt x="118" y="295"/>
                  <a:pt x="118" y="295"/>
                  <a:pt x="118" y="295"/>
                </a:cubicBezTo>
                <a:cubicBezTo>
                  <a:pt x="111" y="295"/>
                  <a:pt x="111" y="295"/>
                  <a:pt x="111" y="295"/>
                </a:cubicBezTo>
                <a:moveTo>
                  <a:pt x="126" y="295"/>
                </a:moveTo>
                <a:cubicBezTo>
                  <a:pt x="126" y="288"/>
                  <a:pt x="126" y="288"/>
                  <a:pt x="126" y="288"/>
                </a:cubicBezTo>
                <a:cubicBezTo>
                  <a:pt x="133" y="288"/>
                  <a:pt x="133" y="288"/>
                  <a:pt x="133" y="288"/>
                </a:cubicBezTo>
                <a:cubicBezTo>
                  <a:pt x="133" y="295"/>
                  <a:pt x="133" y="295"/>
                  <a:pt x="133" y="295"/>
                </a:cubicBezTo>
                <a:cubicBezTo>
                  <a:pt x="126" y="295"/>
                  <a:pt x="126" y="295"/>
                  <a:pt x="126" y="295"/>
                </a:cubicBezTo>
                <a:moveTo>
                  <a:pt x="140" y="295"/>
                </a:moveTo>
                <a:cubicBezTo>
                  <a:pt x="140" y="288"/>
                  <a:pt x="140" y="288"/>
                  <a:pt x="140" y="288"/>
                </a:cubicBezTo>
                <a:cubicBezTo>
                  <a:pt x="147" y="288"/>
                  <a:pt x="147" y="288"/>
                  <a:pt x="147" y="288"/>
                </a:cubicBezTo>
                <a:cubicBezTo>
                  <a:pt x="147" y="295"/>
                  <a:pt x="147" y="295"/>
                  <a:pt x="147" y="295"/>
                </a:cubicBezTo>
                <a:cubicBezTo>
                  <a:pt x="140" y="295"/>
                  <a:pt x="140" y="295"/>
                  <a:pt x="140" y="295"/>
                </a:cubicBezTo>
                <a:moveTo>
                  <a:pt x="155" y="295"/>
                </a:moveTo>
                <a:cubicBezTo>
                  <a:pt x="155" y="288"/>
                  <a:pt x="155" y="288"/>
                  <a:pt x="155" y="288"/>
                </a:cubicBezTo>
                <a:cubicBezTo>
                  <a:pt x="162" y="288"/>
                  <a:pt x="162" y="288"/>
                  <a:pt x="162" y="288"/>
                </a:cubicBezTo>
                <a:cubicBezTo>
                  <a:pt x="162" y="295"/>
                  <a:pt x="162" y="295"/>
                  <a:pt x="162" y="295"/>
                </a:cubicBezTo>
                <a:cubicBezTo>
                  <a:pt x="155" y="295"/>
                  <a:pt x="155" y="295"/>
                  <a:pt x="155" y="295"/>
                </a:cubicBezTo>
                <a:moveTo>
                  <a:pt x="170" y="295"/>
                </a:moveTo>
                <a:cubicBezTo>
                  <a:pt x="170" y="288"/>
                  <a:pt x="170" y="288"/>
                  <a:pt x="170" y="288"/>
                </a:cubicBezTo>
                <a:cubicBezTo>
                  <a:pt x="177" y="288"/>
                  <a:pt x="177" y="288"/>
                  <a:pt x="177" y="288"/>
                </a:cubicBezTo>
                <a:cubicBezTo>
                  <a:pt x="177" y="295"/>
                  <a:pt x="177" y="295"/>
                  <a:pt x="177" y="295"/>
                </a:cubicBezTo>
                <a:cubicBezTo>
                  <a:pt x="170" y="295"/>
                  <a:pt x="170" y="295"/>
                  <a:pt x="170" y="295"/>
                </a:cubicBezTo>
                <a:moveTo>
                  <a:pt x="185" y="295"/>
                </a:moveTo>
                <a:cubicBezTo>
                  <a:pt x="185" y="288"/>
                  <a:pt x="185" y="288"/>
                  <a:pt x="185" y="288"/>
                </a:cubicBezTo>
                <a:cubicBezTo>
                  <a:pt x="192" y="288"/>
                  <a:pt x="192" y="288"/>
                  <a:pt x="192" y="288"/>
                </a:cubicBezTo>
                <a:cubicBezTo>
                  <a:pt x="192" y="295"/>
                  <a:pt x="192" y="295"/>
                  <a:pt x="192" y="295"/>
                </a:cubicBezTo>
                <a:cubicBezTo>
                  <a:pt x="185" y="295"/>
                  <a:pt x="185" y="295"/>
                  <a:pt x="185" y="295"/>
                </a:cubicBezTo>
                <a:moveTo>
                  <a:pt x="199" y="295"/>
                </a:moveTo>
                <a:cubicBezTo>
                  <a:pt x="199" y="288"/>
                  <a:pt x="199" y="288"/>
                  <a:pt x="199" y="288"/>
                </a:cubicBezTo>
                <a:cubicBezTo>
                  <a:pt x="206" y="288"/>
                  <a:pt x="206" y="288"/>
                  <a:pt x="206" y="288"/>
                </a:cubicBezTo>
                <a:cubicBezTo>
                  <a:pt x="206" y="295"/>
                  <a:pt x="206" y="295"/>
                  <a:pt x="206" y="295"/>
                </a:cubicBezTo>
                <a:cubicBezTo>
                  <a:pt x="199" y="295"/>
                  <a:pt x="199" y="295"/>
                  <a:pt x="199" y="295"/>
                </a:cubicBezTo>
                <a:moveTo>
                  <a:pt x="214" y="295"/>
                </a:moveTo>
                <a:cubicBezTo>
                  <a:pt x="214" y="288"/>
                  <a:pt x="214" y="288"/>
                  <a:pt x="214" y="288"/>
                </a:cubicBezTo>
                <a:cubicBezTo>
                  <a:pt x="221" y="288"/>
                  <a:pt x="221" y="288"/>
                  <a:pt x="221" y="288"/>
                </a:cubicBezTo>
                <a:cubicBezTo>
                  <a:pt x="221" y="295"/>
                  <a:pt x="221" y="295"/>
                  <a:pt x="221" y="295"/>
                </a:cubicBezTo>
                <a:cubicBezTo>
                  <a:pt x="214" y="295"/>
                  <a:pt x="214" y="295"/>
                  <a:pt x="214" y="295"/>
                </a:cubicBezTo>
                <a:moveTo>
                  <a:pt x="229" y="295"/>
                </a:moveTo>
                <a:cubicBezTo>
                  <a:pt x="229" y="288"/>
                  <a:pt x="229" y="288"/>
                  <a:pt x="229" y="288"/>
                </a:cubicBezTo>
                <a:cubicBezTo>
                  <a:pt x="236" y="288"/>
                  <a:pt x="236" y="288"/>
                  <a:pt x="236" y="288"/>
                </a:cubicBezTo>
                <a:cubicBezTo>
                  <a:pt x="236" y="295"/>
                  <a:pt x="236" y="295"/>
                  <a:pt x="236" y="295"/>
                </a:cubicBezTo>
                <a:cubicBezTo>
                  <a:pt x="229" y="295"/>
                  <a:pt x="229" y="295"/>
                  <a:pt x="229" y="295"/>
                </a:cubicBezTo>
                <a:moveTo>
                  <a:pt x="244" y="295"/>
                </a:moveTo>
                <a:cubicBezTo>
                  <a:pt x="244" y="288"/>
                  <a:pt x="244" y="288"/>
                  <a:pt x="244" y="288"/>
                </a:cubicBezTo>
                <a:cubicBezTo>
                  <a:pt x="251" y="288"/>
                  <a:pt x="251" y="288"/>
                  <a:pt x="251" y="288"/>
                </a:cubicBezTo>
                <a:cubicBezTo>
                  <a:pt x="251" y="295"/>
                  <a:pt x="251" y="295"/>
                  <a:pt x="251" y="295"/>
                </a:cubicBezTo>
                <a:cubicBezTo>
                  <a:pt x="244" y="295"/>
                  <a:pt x="244" y="295"/>
                  <a:pt x="244" y="295"/>
                </a:cubicBezTo>
                <a:moveTo>
                  <a:pt x="258" y="295"/>
                </a:moveTo>
                <a:cubicBezTo>
                  <a:pt x="258" y="288"/>
                  <a:pt x="258" y="288"/>
                  <a:pt x="258" y="288"/>
                </a:cubicBezTo>
                <a:cubicBezTo>
                  <a:pt x="265" y="288"/>
                  <a:pt x="265" y="288"/>
                  <a:pt x="265" y="288"/>
                </a:cubicBezTo>
                <a:cubicBezTo>
                  <a:pt x="265" y="295"/>
                  <a:pt x="265" y="295"/>
                  <a:pt x="265" y="295"/>
                </a:cubicBezTo>
                <a:cubicBezTo>
                  <a:pt x="258" y="295"/>
                  <a:pt x="258" y="295"/>
                  <a:pt x="258" y="295"/>
                </a:cubicBezTo>
                <a:moveTo>
                  <a:pt x="273" y="295"/>
                </a:moveTo>
                <a:cubicBezTo>
                  <a:pt x="273" y="288"/>
                  <a:pt x="273" y="288"/>
                  <a:pt x="273" y="288"/>
                </a:cubicBezTo>
                <a:cubicBezTo>
                  <a:pt x="280" y="288"/>
                  <a:pt x="280" y="288"/>
                  <a:pt x="280" y="288"/>
                </a:cubicBezTo>
                <a:cubicBezTo>
                  <a:pt x="280" y="295"/>
                  <a:pt x="280" y="295"/>
                  <a:pt x="280" y="295"/>
                </a:cubicBezTo>
                <a:cubicBezTo>
                  <a:pt x="273" y="295"/>
                  <a:pt x="273" y="295"/>
                  <a:pt x="273" y="295"/>
                </a:cubicBezTo>
                <a:moveTo>
                  <a:pt x="288" y="295"/>
                </a:moveTo>
                <a:cubicBezTo>
                  <a:pt x="288" y="288"/>
                  <a:pt x="288" y="288"/>
                  <a:pt x="288" y="288"/>
                </a:cubicBezTo>
                <a:cubicBezTo>
                  <a:pt x="295" y="288"/>
                  <a:pt x="295" y="288"/>
                  <a:pt x="295" y="288"/>
                </a:cubicBezTo>
                <a:cubicBezTo>
                  <a:pt x="295" y="295"/>
                  <a:pt x="295" y="295"/>
                  <a:pt x="295" y="295"/>
                </a:cubicBezTo>
                <a:cubicBezTo>
                  <a:pt x="288" y="295"/>
                  <a:pt x="288" y="295"/>
                  <a:pt x="288" y="295"/>
                </a:cubicBezTo>
                <a:moveTo>
                  <a:pt x="303" y="295"/>
                </a:moveTo>
                <a:cubicBezTo>
                  <a:pt x="303" y="288"/>
                  <a:pt x="303" y="288"/>
                  <a:pt x="303" y="288"/>
                </a:cubicBezTo>
                <a:cubicBezTo>
                  <a:pt x="310" y="288"/>
                  <a:pt x="310" y="288"/>
                  <a:pt x="310" y="288"/>
                </a:cubicBezTo>
                <a:cubicBezTo>
                  <a:pt x="310" y="295"/>
                  <a:pt x="310" y="295"/>
                  <a:pt x="310" y="295"/>
                </a:cubicBezTo>
                <a:cubicBezTo>
                  <a:pt x="303" y="295"/>
                  <a:pt x="303" y="295"/>
                  <a:pt x="303" y="295"/>
                </a:cubicBezTo>
                <a:moveTo>
                  <a:pt x="317" y="295"/>
                </a:moveTo>
                <a:cubicBezTo>
                  <a:pt x="317" y="288"/>
                  <a:pt x="317" y="288"/>
                  <a:pt x="317" y="288"/>
                </a:cubicBezTo>
                <a:cubicBezTo>
                  <a:pt x="324" y="288"/>
                  <a:pt x="324" y="288"/>
                  <a:pt x="324" y="288"/>
                </a:cubicBezTo>
                <a:cubicBezTo>
                  <a:pt x="324" y="295"/>
                  <a:pt x="324" y="295"/>
                  <a:pt x="324" y="295"/>
                </a:cubicBezTo>
                <a:cubicBezTo>
                  <a:pt x="317" y="295"/>
                  <a:pt x="317" y="295"/>
                  <a:pt x="317" y="295"/>
                </a:cubicBezTo>
                <a:moveTo>
                  <a:pt x="332" y="295"/>
                </a:moveTo>
                <a:cubicBezTo>
                  <a:pt x="332" y="288"/>
                  <a:pt x="332" y="288"/>
                  <a:pt x="332" y="288"/>
                </a:cubicBezTo>
                <a:cubicBezTo>
                  <a:pt x="339" y="288"/>
                  <a:pt x="339" y="288"/>
                  <a:pt x="339" y="288"/>
                </a:cubicBezTo>
                <a:cubicBezTo>
                  <a:pt x="339" y="295"/>
                  <a:pt x="339" y="295"/>
                  <a:pt x="339" y="295"/>
                </a:cubicBezTo>
                <a:cubicBezTo>
                  <a:pt x="332" y="295"/>
                  <a:pt x="332" y="295"/>
                  <a:pt x="332" y="295"/>
                </a:cubicBezTo>
                <a:moveTo>
                  <a:pt x="347" y="295"/>
                </a:moveTo>
                <a:cubicBezTo>
                  <a:pt x="347" y="288"/>
                  <a:pt x="347" y="288"/>
                  <a:pt x="347" y="288"/>
                </a:cubicBezTo>
                <a:cubicBezTo>
                  <a:pt x="354" y="288"/>
                  <a:pt x="354" y="288"/>
                  <a:pt x="354" y="288"/>
                </a:cubicBezTo>
                <a:cubicBezTo>
                  <a:pt x="354" y="295"/>
                  <a:pt x="354" y="295"/>
                  <a:pt x="354" y="295"/>
                </a:cubicBezTo>
                <a:cubicBezTo>
                  <a:pt x="347" y="295"/>
                  <a:pt x="347" y="295"/>
                  <a:pt x="347" y="295"/>
                </a:cubicBezTo>
                <a:moveTo>
                  <a:pt x="22" y="281"/>
                </a:moveTo>
                <a:cubicBezTo>
                  <a:pt x="22" y="274"/>
                  <a:pt x="22" y="274"/>
                  <a:pt x="22" y="274"/>
                </a:cubicBezTo>
                <a:cubicBezTo>
                  <a:pt x="29" y="274"/>
                  <a:pt x="29" y="274"/>
                  <a:pt x="29" y="274"/>
                </a:cubicBezTo>
                <a:cubicBezTo>
                  <a:pt x="29" y="281"/>
                  <a:pt x="29" y="281"/>
                  <a:pt x="29" y="281"/>
                </a:cubicBezTo>
                <a:cubicBezTo>
                  <a:pt x="22" y="281"/>
                  <a:pt x="22" y="281"/>
                  <a:pt x="22" y="281"/>
                </a:cubicBezTo>
                <a:moveTo>
                  <a:pt x="37" y="281"/>
                </a:moveTo>
                <a:cubicBezTo>
                  <a:pt x="37" y="274"/>
                  <a:pt x="37" y="274"/>
                  <a:pt x="37" y="274"/>
                </a:cubicBezTo>
                <a:cubicBezTo>
                  <a:pt x="44" y="274"/>
                  <a:pt x="44" y="274"/>
                  <a:pt x="44" y="274"/>
                </a:cubicBezTo>
                <a:cubicBezTo>
                  <a:pt x="44" y="281"/>
                  <a:pt x="44" y="281"/>
                  <a:pt x="44" y="281"/>
                </a:cubicBezTo>
                <a:cubicBezTo>
                  <a:pt x="37" y="281"/>
                  <a:pt x="37" y="281"/>
                  <a:pt x="37" y="281"/>
                </a:cubicBezTo>
                <a:moveTo>
                  <a:pt x="52" y="281"/>
                </a:moveTo>
                <a:cubicBezTo>
                  <a:pt x="52" y="274"/>
                  <a:pt x="52" y="274"/>
                  <a:pt x="52" y="274"/>
                </a:cubicBezTo>
                <a:cubicBezTo>
                  <a:pt x="59" y="274"/>
                  <a:pt x="59" y="274"/>
                  <a:pt x="59" y="274"/>
                </a:cubicBezTo>
                <a:cubicBezTo>
                  <a:pt x="59" y="281"/>
                  <a:pt x="59" y="281"/>
                  <a:pt x="59" y="281"/>
                </a:cubicBezTo>
                <a:cubicBezTo>
                  <a:pt x="52" y="281"/>
                  <a:pt x="52" y="281"/>
                  <a:pt x="52" y="281"/>
                </a:cubicBezTo>
                <a:moveTo>
                  <a:pt x="67" y="281"/>
                </a:moveTo>
                <a:cubicBezTo>
                  <a:pt x="67" y="274"/>
                  <a:pt x="67" y="274"/>
                  <a:pt x="67" y="274"/>
                </a:cubicBezTo>
                <a:cubicBezTo>
                  <a:pt x="74" y="274"/>
                  <a:pt x="74" y="274"/>
                  <a:pt x="74" y="274"/>
                </a:cubicBezTo>
                <a:cubicBezTo>
                  <a:pt x="74" y="281"/>
                  <a:pt x="74" y="281"/>
                  <a:pt x="74" y="281"/>
                </a:cubicBezTo>
                <a:cubicBezTo>
                  <a:pt x="67" y="281"/>
                  <a:pt x="67" y="281"/>
                  <a:pt x="67" y="281"/>
                </a:cubicBezTo>
                <a:moveTo>
                  <a:pt x="81" y="281"/>
                </a:moveTo>
                <a:cubicBezTo>
                  <a:pt x="81" y="274"/>
                  <a:pt x="81" y="274"/>
                  <a:pt x="81" y="274"/>
                </a:cubicBezTo>
                <a:cubicBezTo>
                  <a:pt x="88" y="274"/>
                  <a:pt x="88" y="274"/>
                  <a:pt x="88" y="274"/>
                </a:cubicBezTo>
                <a:cubicBezTo>
                  <a:pt x="88" y="281"/>
                  <a:pt x="88" y="281"/>
                  <a:pt x="88" y="281"/>
                </a:cubicBezTo>
                <a:cubicBezTo>
                  <a:pt x="81" y="281"/>
                  <a:pt x="81" y="281"/>
                  <a:pt x="81" y="281"/>
                </a:cubicBezTo>
                <a:moveTo>
                  <a:pt x="96" y="281"/>
                </a:moveTo>
                <a:cubicBezTo>
                  <a:pt x="96" y="274"/>
                  <a:pt x="96" y="274"/>
                  <a:pt x="96" y="274"/>
                </a:cubicBezTo>
                <a:cubicBezTo>
                  <a:pt x="103" y="274"/>
                  <a:pt x="103" y="274"/>
                  <a:pt x="103" y="274"/>
                </a:cubicBezTo>
                <a:cubicBezTo>
                  <a:pt x="103" y="281"/>
                  <a:pt x="103" y="281"/>
                  <a:pt x="103" y="281"/>
                </a:cubicBezTo>
                <a:cubicBezTo>
                  <a:pt x="96" y="281"/>
                  <a:pt x="96" y="281"/>
                  <a:pt x="96" y="281"/>
                </a:cubicBezTo>
                <a:moveTo>
                  <a:pt x="111" y="281"/>
                </a:moveTo>
                <a:cubicBezTo>
                  <a:pt x="111" y="274"/>
                  <a:pt x="111" y="274"/>
                  <a:pt x="111" y="274"/>
                </a:cubicBezTo>
                <a:cubicBezTo>
                  <a:pt x="118" y="274"/>
                  <a:pt x="118" y="274"/>
                  <a:pt x="118" y="274"/>
                </a:cubicBezTo>
                <a:cubicBezTo>
                  <a:pt x="118" y="281"/>
                  <a:pt x="118" y="281"/>
                  <a:pt x="118" y="281"/>
                </a:cubicBezTo>
                <a:cubicBezTo>
                  <a:pt x="111" y="281"/>
                  <a:pt x="111" y="281"/>
                  <a:pt x="111" y="281"/>
                </a:cubicBezTo>
                <a:moveTo>
                  <a:pt x="126" y="281"/>
                </a:moveTo>
                <a:cubicBezTo>
                  <a:pt x="126" y="274"/>
                  <a:pt x="126" y="274"/>
                  <a:pt x="126" y="274"/>
                </a:cubicBezTo>
                <a:cubicBezTo>
                  <a:pt x="133" y="274"/>
                  <a:pt x="133" y="274"/>
                  <a:pt x="133" y="274"/>
                </a:cubicBezTo>
                <a:cubicBezTo>
                  <a:pt x="133" y="281"/>
                  <a:pt x="133" y="281"/>
                  <a:pt x="133" y="281"/>
                </a:cubicBezTo>
                <a:cubicBezTo>
                  <a:pt x="126" y="281"/>
                  <a:pt x="126" y="281"/>
                  <a:pt x="126" y="281"/>
                </a:cubicBezTo>
                <a:moveTo>
                  <a:pt x="140" y="281"/>
                </a:moveTo>
                <a:cubicBezTo>
                  <a:pt x="140" y="274"/>
                  <a:pt x="140" y="274"/>
                  <a:pt x="140" y="274"/>
                </a:cubicBezTo>
                <a:cubicBezTo>
                  <a:pt x="147" y="274"/>
                  <a:pt x="147" y="274"/>
                  <a:pt x="147" y="274"/>
                </a:cubicBezTo>
                <a:cubicBezTo>
                  <a:pt x="147" y="281"/>
                  <a:pt x="147" y="281"/>
                  <a:pt x="147" y="281"/>
                </a:cubicBezTo>
                <a:cubicBezTo>
                  <a:pt x="140" y="281"/>
                  <a:pt x="140" y="281"/>
                  <a:pt x="140" y="281"/>
                </a:cubicBezTo>
                <a:moveTo>
                  <a:pt x="155" y="281"/>
                </a:moveTo>
                <a:cubicBezTo>
                  <a:pt x="155" y="274"/>
                  <a:pt x="155" y="274"/>
                  <a:pt x="155" y="274"/>
                </a:cubicBezTo>
                <a:cubicBezTo>
                  <a:pt x="162" y="274"/>
                  <a:pt x="162" y="274"/>
                  <a:pt x="162" y="274"/>
                </a:cubicBezTo>
                <a:cubicBezTo>
                  <a:pt x="162" y="281"/>
                  <a:pt x="162" y="281"/>
                  <a:pt x="162" y="281"/>
                </a:cubicBezTo>
                <a:cubicBezTo>
                  <a:pt x="155" y="281"/>
                  <a:pt x="155" y="281"/>
                  <a:pt x="155" y="281"/>
                </a:cubicBezTo>
                <a:moveTo>
                  <a:pt x="170" y="281"/>
                </a:moveTo>
                <a:cubicBezTo>
                  <a:pt x="170" y="274"/>
                  <a:pt x="170" y="274"/>
                  <a:pt x="170" y="274"/>
                </a:cubicBezTo>
                <a:cubicBezTo>
                  <a:pt x="177" y="274"/>
                  <a:pt x="177" y="274"/>
                  <a:pt x="177" y="274"/>
                </a:cubicBezTo>
                <a:cubicBezTo>
                  <a:pt x="177" y="281"/>
                  <a:pt x="177" y="281"/>
                  <a:pt x="177" y="281"/>
                </a:cubicBezTo>
                <a:cubicBezTo>
                  <a:pt x="170" y="281"/>
                  <a:pt x="170" y="281"/>
                  <a:pt x="170" y="281"/>
                </a:cubicBezTo>
                <a:moveTo>
                  <a:pt x="185" y="281"/>
                </a:moveTo>
                <a:cubicBezTo>
                  <a:pt x="185" y="274"/>
                  <a:pt x="185" y="274"/>
                  <a:pt x="185" y="274"/>
                </a:cubicBezTo>
                <a:cubicBezTo>
                  <a:pt x="192" y="274"/>
                  <a:pt x="192" y="274"/>
                  <a:pt x="192" y="274"/>
                </a:cubicBezTo>
                <a:cubicBezTo>
                  <a:pt x="192" y="281"/>
                  <a:pt x="192" y="281"/>
                  <a:pt x="192" y="281"/>
                </a:cubicBezTo>
                <a:cubicBezTo>
                  <a:pt x="185" y="281"/>
                  <a:pt x="185" y="281"/>
                  <a:pt x="185" y="281"/>
                </a:cubicBezTo>
                <a:moveTo>
                  <a:pt x="199" y="281"/>
                </a:moveTo>
                <a:cubicBezTo>
                  <a:pt x="199" y="274"/>
                  <a:pt x="199" y="274"/>
                  <a:pt x="199" y="274"/>
                </a:cubicBezTo>
                <a:cubicBezTo>
                  <a:pt x="206" y="274"/>
                  <a:pt x="206" y="274"/>
                  <a:pt x="206" y="274"/>
                </a:cubicBezTo>
                <a:cubicBezTo>
                  <a:pt x="206" y="281"/>
                  <a:pt x="206" y="281"/>
                  <a:pt x="206" y="281"/>
                </a:cubicBezTo>
                <a:cubicBezTo>
                  <a:pt x="199" y="281"/>
                  <a:pt x="199" y="281"/>
                  <a:pt x="199" y="281"/>
                </a:cubicBezTo>
                <a:moveTo>
                  <a:pt x="214" y="281"/>
                </a:moveTo>
                <a:cubicBezTo>
                  <a:pt x="214" y="274"/>
                  <a:pt x="214" y="274"/>
                  <a:pt x="214" y="274"/>
                </a:cubicBezTo>
                <a:cubicBezTo>
                  <a:pt x="221" y="274"/>
                  <a:pt x="221" y="274"/>
                  <a:pt x="221" y="274"/>
                </a:cubicBezTo>
                <a:cubicBezTo>
                  <a:pt x="221" y="281"/>
                  <a:pt x="221" y="281"/>
                  <a:pt x="221" y="281"/>
                </a:cubicBezTo>
                <a:cubicBezTo>
                  <a:pt x="214" y="281"/>
                  <a:pt x="214" y="281"/>
                  <a:pt x="214" y="281"/>
                </a:cubicBezTo>
                <a:moveTo>
                  <a:pt x="229" y="281"/>
                </a:moveTo>
                <a:cubicBezTo>
                  <a:pt x="229" y="274"/>
                  <a:pt x="229" y="274"/>
                  <a:pt x="229" y="274"/>
                </a:cubicBezTo>
                <a:cubicBezTo>
                  <a:pt x="236" y="274"/>
                  <a:pt x="236" y="274"/>
                  <a:pt x="236" y="274"/>
                </a:cubicBezTo>
                <a:cubicBezTo>
                  <a:pt x="236" y="281"/>
                  <a:pt x="236" y="281"/>
                  <a:pt x="236" y="281"/>
                </a:cubicBezTo>
                <a:cubicBezTo>
                  <a:pt x="229" y="281"/>
                  <a:pt x="229" y="281"/>
                  <a:pt x="229" y="281"/>
                </a:cubicBezTo>
                <a:moveTo>
                  <a:pt x="244" y="281"/>
                </a:moveTo>
                <a:cubicBezTo>
                  <a:pt x="244" y="274"/>
                  <a:pt x="244" y="274"/>
                  <a:pt x="244" y="274"/>
                </a:cubicBezTo>
                <a:cubicBezTo>
                  <a:pt x="251" y="274"/>
                  <a:pt x="251" y="274"/>
                  <a:pt x="251" y="274"/>
                </a:cubicBezTo>
                <a:cubicBezTo>
                  <a:pt x="251" y="281"/>
                  <a:pt x="251" y="281"/>
                  <a:pt x="251" y="281"/>
                </a:cubicBezTo>
                <a:cubicBezTo>
                  <a:pt x="244" y="281"/>
                  <a:pt x="244" y="281"/>
                  <a:pt x="244" y="281"/>
                </a:cubicBezTo>
                <a:moveTo>
                  <a:pt x="258" y="281"/>
                </a:moveTo>
                <a:cubicBezTo>
                  <a:pt x="258" y="274"/>
                  <a:pt x="258" y="274"/>
                  <a:pt x="258" y="274"/>
                </a:cubicBezTo>
                <a:cubicBezTo>
                  <a:pt x="265" y="274"/>
                  <a:pt x="265" y="274"/>
                  <a:pt x="265" y="274"/>
                </a:cubicBezTo>
                <a:cubicBezTo>
                  <a:pt x="265" y="281"/>
                  <a:pt x="265" y="281"/>
                  <a:pt x="265" y="281"/>
                </a:cubicBezTo>
                <a:cubicBezTo>
                  <a:pt x="258" y="281"/>
                  <a:pt x="258" y="281"/>
                  <a:pt x="258" y="281"/>
                </a:cubicBezTo>
                <a:moveTo>
                  <a:pt x="273" y="281"/>
                </a:moveTo>
                <a:cubicBezTo>
                  <a:pt x="273" y="274"/>
                  <a:pt x="273" y="274"/>
                  <a:pt x="273" y="274"/>
                </a:cubicBezTo>
                <a:cubicBezTo>
                  <a:pt x="280" y="274"/>
                  <a:pt x="280" y="274"/>
                  <a:pt x="280" y="274"/>
                </a:cubicBezTo>
                <a:cubicBezTo>
                  <a:pt x="280" y="281"/>
                  <a:pt x="280" y="281"/>
                  <a:pt x="280" y="281"/>
                </a:cubicBezTo>
                <a:cubicBezTo>
                  <a:pt x="273" y="281"/>
                  <a:pt x="273" y="281"/>
                  <a:pt x="273" y="281"/>
                </a:cubicBezTo>
                <a:moveTo>
                  <a:pt x="288" y="281"/>
                </a:moveTo>
                <a:cubicBezTo>
                  <a:pt x="288" y="274"/>
                  <a:pt x="288" y="274"/>
                  <a:pt x="288" y="274"/>
                </a:cubicBezTo>
                <a:cubicBezTo>
                  <a:pt x="295" y="274"/>
                  <a:pt x="295" y="274"/>
                  <a:pt x="295" y="274"/>
                </a:cubicBezTo>
                <a:cubicBezTo>
                  <a:pt x="295" y="281"/>
                  <a:pt x="295" y="281"/>
                  <a:pt x="295" y="281"/>
                </a:cubicBezTo>
                <a:cubicBezTo>
                  <a:pt x="288" y="281"/>
                  <a:pt x="288" y="281"/>
                  <a:pt x="288" y="281"/>
                </a:cubicBezTo>
                <a:moveTo>
                  <a:pt x="303" y="281"/>
                </a:moveTo>
                <a:cubicBezTo>
                  <a:pt x="303" y="274"/>
                  <a:pt x="303" y="274"/>
                  <a:pt x="303" y="274"/>
                </a:cubicBezTo>
                <a:cubicBezTo>
                  <a:pt x="310" y="274"/>
                  <a:pt x="310" y="274"/>
                  <a:pt x="310" y="274"/>
                </a:cubicBezTo>
                <a:cubicBezTo>
                  <a:pt x="310" y="281"/>
                  <a:pt x="310" y="281"/>
                  <a:pt x="310" y="281"/>
                </a:cubicBezTo>
                <a:cubicBezTo>
                  <a:pt x="303" y="281"/>
                  <a:pt x="303" y="281"/>
                  <a:pt x="303" y="281"/>
                </a:cubicBezTo>
                <a:moveTo>
                  <a:pt x="317" y="281"/>
                </a:moveTo>
                <a:cubicBezTo>
                  <a:pt x="317" y="274"/>
                  <a:pt x="317" y="274"/>
                  <a:pt x="317" y="274"/>
                </a:cubicBezTo>
                <a:cubicBezTo>
                  <a:pt x="324" y="274"/>
                  <a:pt x="324" y="274"/>
                  <a:pt x="324" y="274"/>
                </a:cubicBezTo>
                <a:cubicBezTo>
                  <a:pt x="324" y="281"/>
                  <a:pt x="324" y="281"/>
                  <a:pt x="324" y="281"/>
                </a:cubicBezTo>
                <a:cubicBezTo>
                  <a:pt x="317" y="281"/>
                  <a:pt x="317" y="281"/>
                  <a:pt x="317" y="281"/>
                </a:cubicBezTo>
                <a:moveTo>
                  <a:pt x="332" y="281"/>
                </a:moveTo>
                <a:cubicBezTo>
                  <a:pt x="332" y="274"/>
                  <a:pt x="332" y="274"/>
                  <a:pt x="332" y="274"/>
                </a:cubicBezTo>
                <a:cubicBezTo>
                  <a:pt x="339" y="274"/>
                  <a:pt x="339" y="274"/>
                  <a:pt x="339" y="274"/>
                </a:cubicBezTo>
                <a:cubicBezTo>
                  <a:pt x="339" y="281"/>
                  <a:pt x="339" y="281"/>
                  <a:pt x="339" y="281"/>
                </a:cubicBezTo>
                <a:cubicBezTo>
                  <a:pt x="332" y="281"/>
                  <a:pt x="332" y="281"/>
                  <a:pt x="332" y="281"/>
                </a:cubicBezTo>
                <a:moveTo>
                  <a:pt x="347" y="281"/>
                </a:moveTo>
                <a:cubicBezTo>
                  <a:pt x="347" y="274"/>
                  <a:pt x="347" y="274"/>
                  <a:pt x="347" y="274"/>
                </a:cubicBezTo>
                <a:cubicBezTo>
                  <a:pt x="354" y="274"/>
                  <a:pt x="354" y="274"/>
                  <a:pt x="354" y="274"/>
                </a:cubicBezTo>
                <a:cubicBezTo>
                  <a:pt x="354" y="281"/>
                  <a:pt x="354" y="281"/>
                  <a:pt x="354" y="281"/>
                </a:cubicBezTo>
                <a:cubicBezTo>
                  <a:pt x="347" y="281"/>
                  <a:pt x="347" y="281"/>
                  <a:pt x="347" y="281"/>
                </a:cubicBezTo>
                <a:moveTo>
                  <a:pt x="362" y="281"/>
                </a:moveTo>
                <a:cubicBezTo>
                  <a:pt x="362" y="274"/>
                  <a:pt x="362" y="274"/>
                  <a:pt x="362" y="274"/>
                </a:cubicBezTo>
                <a:cubicBezTo>
                  <a:pt x="369" y="274"/>
                  <a:pt x="369" y="274"/>
                  <a:pt x="369" y="274"/>
                </a:cubicBezTo>
                <a:cubicBezTo>
                  <a:pt x="369" y="281"/>
                  <a:pt x="369" y="281"/>
                  <a:pt x="369" y="281"/>
                </a:cubicBezTo>
                <a:cubicBezTo>
                  <a:pt x="362" y="281"/>
                  <a:pt x="362" y="281"/>
                  <a:pt x="362" y="281"/>
                </a:cubicBezTo>
                <a:moveTo>
                  <a:pt x="22" y="266"/>
                </a:moveTo>
                <a:cubicBezTo>
                  <a:pt x="22" y="259"/>
                  <a:pt x="22" y="259"/>
                  <a:pt x="22" y="259"/>
                </a:cubicBezTo>
                <a:cubicBezTo>
                  <a:pt x="29" y="259"/>
                  <a:pt x="29" y="259"/>
                  <a:pt x="29" y="259"/>
                </a:cubicBezTo>
                <a:cubicBezTo>
                  <a:pt x="29" y="266"/>
                  <a:pt x="29" y="266"/>
                  <a:pt x="29" y="266"/>
                </a:cubicBezTo>
                <a:cubicBezTo>
                  <a:pt x="22" y="266"/>
                  <a:pt x="22" y="266"/>
                  <a:pt x="22" y="266"/>
                </a:cubicBezTo>
                <a:moveTo>
                  <a:pt x="37" y="266"/>
                </a:moveTo>
                <a:cubicBezTo>
                  <a:pt x="37" y="259"/>
                  <a:pt x="37" y="259"/>
                  <a:pt x="37" y="259"/>
                </a:cubicBezTo>
                <a:cubicBezTo>
                  <a:pt x="44" y="259"/>
                  <a:pt x="44" y="259"/>
                  <a:pt x="44" y="259"/>
                </a:cubicBezTo>
                <a:cubicBezTo>
                  <a:pt x="44" y="266"/>
                  <a:pt x="44" y="266"/>
                  <a:pt x="44" y="266"/>
                </a:cubicBezTo>
                <a:cubicBezTo>
                  <a:pt x="37" y="266"/>
                  <a:pt x="37" y="266"/>
                  <a:pt x="37" y="266"/>
                </a:cubicBezTo>
                <a:moveTo>
                  <a:pt x="52" y="266"/>
                </a:moveTo>
                <a:cubicBezTo>
                  <a:pt x="52" y="259"/>
                  <a:pt x="52" y="259"/>
                  <a:pt x="52" y="259"/>
                </a:cubicBezTo>
                <a:cubicBezTo>
                  <a:pt x="59" y="259"/>
                  <a:pt x="59" y="259"/>
                  <a:pt x="59" y="259"/>
                </a:cubicBezTo>
                <a:cubicBezTo>
                  <a:pt x="59" y="266"/>
                  <a:pt x="59" y="266"/>
                  <a:pt x="59" y="266"/>
                </a:cubicBezTo>
                <a:cubicBezTo>
                  <a:pt x="52" y="266"/>
                  <a:pt x="52" y="266"/>
                  <a:pt x="52" y="266"/>
                </a:cubicBezTo>
                <a:moveTo>
                  <a:pt x="67" y="266"/>
                </a:moveTo>
                <a:cubicBezTo>
                  <a:pt x="67" y="259"/>
                  <a:pt x="67" y="259"/>
                  <a:pt x="67" y="259"/>
                </a:cubicBezTo>
                <a:cubicBezTo>
                  <a:pt x="74" y="259"/>
                  <a:pt x="74" y="259"/>
                  <a:pt x="74" y="259"/>
                </a:cubicBezTo>
                <a:cubicBezTo>
                  <a:pt x="74" y="266"/>
                  <a:pt x="74" y="266"/>
                  <a:pt x="74" y="266"/>
                </a:cubicBezTo>
                <a:cubicBezTo>
                  <a:pt x="67" y="266"/>
                  <a:pt x="67" y="266"/>
                  <a:pt x="67" y="266"/>
                </a:cubicBezTo>
                <a:moveTo>
                  <a:pt x="81" y="266"/>
                </a:moveTo>
                <a:cubicBezTo>
                  <a:pt x="81" y="259"/>
                  <a:pt x="81" y="259"/>
                  <a:pt x="81" y="259"/>
                </a:cubicBezTo>
                <a:cubicBezTo>
                  <a:pt x="88" y="259"/>
                  <a:pt x="88" y="259"/>
                  <a:pt x="88" y="259"/>
                </a:cubicBezTo>
                <a:cubicBezTo>
                  <a:pt x="88" y="266"/>
                  <a:pt x="88" y="266"/>
                  <a:pt x="88" y="266"/>
                </a:cubicBezTo>
                <a:cubicBezTo>
                  <a:pt x="81" y="266"/>
                  <a:pt x="81" y="266"/>
                  <a:pt x="81" y="266"/>
                </a:cubicBezTo>
                <a:moveTo>
                  <a:pt x="96" y="266"/>
                </a:moveTo>
                <a:cubicBezTo>
                  <a:pt x="96" y="259"/>
                  <a:pt x="96" y="259"/>
                  <a:pt x="96" y="259"/>
                </a:cubicBezTo>
                <a:cubicBezTo>
                  <a:pt x="103" y="259"/>
                  <a:pt x="103" y="259"/>
                  <a:pt x="103" y="259"/>
                </a:cubicBezTo>
                <a:cubicBezTo>
                  <a:pt x="103" y="266"/>
                  <a:pt x="103" y="266"/>
                  <a:pt x="103" y="266"/>
                </a:cubicBezTo>
                <a:cubicBezTo>
                  <a:pt x="96" y="266"/>
                  <a:pt x="96" y="266"/>
                  <a:pt x="96" y="266"/>
                </a:cubicBezTo>
                <a:moveTo>
                  <a:pt x="111" y="266"/>
                </a:moveTo>
                <a:cubicBezTo>
                  <a:pt x="111" y="259"/>
                  <a:pt x="111" y="259"/>
                  <a:pt x="111" y="259"/>
                </a:cubicBezTo>
                <a:cubicBezTo>
                  <a:pt x="118" y="259"/>
                  <a:pt x="118" y="259"/>
                  <a:pt x="118" y="259"/>
                </a:cubicBezTo>
                <a:cubicBezTo>
                  <a:pt x="118" y="266"/>
                  <a:pt x="118" y="266"/>
                  <a:pt x="118" y="266"/>
                </a:cubicBezTo>
                <a:cubicBezTo>
                  <a:pt x="111" y="266"/>
                  <a:pt x="111" y="266"/>
                  <a:pt x="111" y="266"/>
                </a:cubicBezTo>
                <a:moveTo>
                  <a:pt x="126" y="266"/>
                </a:moveTo>
                <a:cubicBezTo>
                  <a:pt x="126" y="259"/>
                  <a:pt x="126" y="259"/>
                  <a:pt x="126" y="259"/>
                </a:cubicBezTo>
                <a:cubicBezTo>
                  <a:pt x="133" y="259"/>
                  <a:pt x="133" y="259"/>
                  <a:pt x="133" y="259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126" y="266"/>
                  <a:pt x="126" y="266"/>
                  <a:pt x="126" y="266"/>
                </a:cubicBezTo>
                <a:moveTo>
                  <a:pt x="140" y="266"/>
                </a:moveTo>
                <a:cubicBezTo>
                  <a:pt x="140" y="259"/>
                  <a:pt x="140" y="259"/>
                  <a:pt x="140" y="259"/>
                </a:cubicBezTo>
                <a:cubicBezTo>
                  <a:pt x="147" y="259"/>
                  <a:pt x="147" y="259"/>
                  <a:pt x="147" y="259"/>
                </a:cubicBezTo>
                <a:cubicBezTo>
                  <a:pt x="147" y="266"/>
                  <a:pt x="147" y="266"/>
                  <a:pt x="147" y="266"/>
                </a:cubicBezTo>
                <a:cubicBezTo>
                  <a:pt x="140" y="266"/>
                  <a:pt x="140" y="266"/>
                  <a:pt x="140" y="266"/>
                </a:cubicBezTo>
                <a:moveTo>
                  <a:pt x="155" y="266"/>
                </a:moveTo>
                <a:cubicBezTo>
                  <a:pt x="155" y="259"/>
                  <a:pt x="155" y="259"/>
                  <a:pt x="155" y="259"/>
                </a:cubicBezTo>
                <a:cubicBezTo>
                  <a:pt x="162" y="259"/>
                  <a:pt x="162" y="259"/>
                  <a:pt x="162" y="259"/>
                </a:cubicBezTo>
                <a:cubicBezTo>
                  <a:pt x="162" y="266"/>
                  <a:pt x="162" y="266"/>
                  <a:pt x="162" y="266"/>
                </a:cubicBezTo>
                <a:cubicBezTo>
                  <a:pt x="155" y="266"/>
                  <a:pt x="155" y="266"/>
                  <a:pt x="155" y="266"/>
                </a:cubicBezTo>
                <a:moveTo>
                  <a:pt x="170" y="266"/>
                </a:moveTo>
                <a:cubicBezTo>
                  <a:pt x="170" y="259"/>
                  <a:pt x="170" y="259"/>
                  <a:pt x="170" y="259"/>
                </a:cubicBezTo>
                <a:cubicBezTo>
                  <a:pt x="177" y="259"/>
                  <a:pt x="177" y="259"/>
                  <a:pt x="177" y="259"/>
                </a:cubicBezTo>
                <a:cubicBezTo>
                  <a:pt x="177" y="266"/>
                  <a:pt x="177" y="266"/>
                  <a:pt x="177" y="266"/>
                </a:cubicBezTo>
                <a:cubicBezTo>
                  <a:pt x="170" y="266"/>
                  <a:pt x="170" y="266"/>
                  <a:pt x="170" y="266"/>
                </a:cubicBezTo>
                <a:moveTo>
                  <a:pt x="185" y="266"/>
                </a:moveTo>
                <a:cubicBezTo>
                  <a:pt x="185" y="259"/>
                  <a:pt x="185" y="259"/>
                  <a:pt x="185" y="259"/>
                </a:cubicBezTo>
                <a:cubicBezTo>
                  <a:pt x="192" y="259"/>
                  <a:pt x="192" y="259"/>
                  <a:pt x="192" y="259"/>
                </a:cubicBezTo>
                <a:cubicBezTo>
                  <a:pt x="192" y="266"/>
                  <a:pt x="192" y="266"/>
                  <a:pt x="192" y="266"/>
                </a:cubicBezTo>
                <a:cubicBezTo>
                  <a:pt x="185" y="266"/>
                  <a:pt x="185" y="266"/>
                  <a:pt x="185" y="266"/>
                </a:cubicBezTo>
                <a:moveTo>
                  <a:pt x="199" y="266"/>
                </a:moveTo>
                <a:cubicBezTo>
                  <a:pt x="199" y="259"/>
                  <a:pt x="199" y="259"/>
                  <a:pt x="199" y="259"/>
                </a:cubicBezTo>
                <a:cubicBezTo>
                  <a:pt x="206" y="259"/>
                  <a:pt x="206" y="259"/>
                  <a:pt x="206" y="259"/>
                </a:cubicBezTo>
                <a:cubicBezTo>
                  <a:pt x="206" y="266"/>
                  <a:pt x="206" y="266"/>
                  <a:pt x="206" y="266"/>
                </a:cubicBezTo>
                <a:cubicBezTo>
                  <a:pt x="199" y="266"/>
                  <a:pt x="199" y="266"/>
                  <a:pt x="199" y="266"/>
                </a:cubicBezTo>
                <a:moveTo>
                  <a:pt x="214" y="266"/>
                </a:moveTo>
                <a:cubicBezTo>
                  <a:pt x="214" y="259"/>
                  <a:pt x="214" y="259"/>
                  <a:pt x="214" y="259"/>
                </a:cubicBezTo>
                <a:cubicBezTo>
                  <a:pt x="221" y="259"/>
                  <a:pt x="221" y="259"/>
                  <a:pt x="221" y="259"/>
                </a:cubicBezTo>
                <a:cubicBezTo>
                  <a:pt x="221" y="266"/>
                  <a:pt x="221" y="266"/>
                  <a:pt x="221" y="266"/>
                </a:cubicBezTo>
                <a:cubicBezTo>
                  <a:pt x="214" y="266"/>
                  <a:pt x="214" y="266"/>
                  <a:pt x="214" y="266"/>
                </a:cubicBezTo>
                <a:moveTo>
                  <a:pt x="229" y="266"/>
                </a:moveTo>
                <a:cubicBezTo>
                  <a:pt x="229" y="259"/>
                  <a:pt x="229" y="259"/>
                  <a:pt x="229" y="259"/>
                </a:cubicBezTo>
                <a:cubicBezTo>
                  <a:pt x="236" y="259"/>
                  <a:pt x="236" y="259"/>
                  <a:pt x="236" y="259"/>
                </a:cubicBezTo>
                <a:cubicBezTo>
                  <a:pt x="236" y="266"/>
                  <a:pt x="236" y="266"/>
                  <a:pt x="236" y="266"/>
                </a:cubicBezTo>
                <a:cubicBezTo>
                  <a:pt x="229" y="266"/>
                  <a:pt x="229" y="266"/>
                  <a:pt x="229" y="266"/>
                </a:cubicBezTo>
                <a:moveTo>
                  <a:pt x="244" y="266"/>
                </a:moveTo>
                <a:cubicBezTo>
                  <a:pt x="244" y="259"/>
                  <a:pt x="244" y="259"/>
                  <a:pt x="244" y="259"/>
                </a:cubicBezTo>
                <a:cubicBezTo>
                  <a:pt x="251" y="259"/>
                  <a:pt x="251" y="259"/>
                  <a:pt x="251" y="259"/>
                </a:cubicBezTo>
                <a:cubicBezTo>
                  <a:pt x="251" y="266"/>
                  <a:pt x="251" y="266"/>
                  <a:pt x="251" y="266"/>
                </a:cubicBezTo>
                <a:cubicBezTo>
                  <a:pt x="244" y="266"/>
                  <a:pt x="244" y="266"/>
                  <a:pt x="244" y="266"/>
                </a:cubicBezTo>
                <a:moveTo>
                  <a:pt x="258" y="266"/>
                </a:moveTo>
                <a:cubicBezTo>
                  <a:pt x="258" y="259"/>
                  <a:pt x="258" y="259"/>
                  <a:pt x="258" y="259"/>
                </a:cubicBezTo>
                <a:cubicBezTo>
                  <a:pt x="265" y="259"/>
                  <a:pt x="265" y="259"/>
                  <a:pt x="265" y="259"/>
                </a:cubicBezTo>
                <a:cubicBezTo>
                  <a:pt x="265" y="266"/>
                  <a:pt x="265" y="266"/>
                  <a:pt x="265" y="266"/>
                </a:cubicBezTo>
                <a:cubicBezTo>
                  <a:pt x="258" y="266"/>
                  <a:pt x="258" y="266"/>
                  <a:pt x="258" y="266"/>
                </a:cubicBezTo>
                <a:moveTo>
                  <a:pt x="273" y="266"/>
                </a:moveTo>
                <a:cubicBezTo>
                  <a:pt x="273" y="259"/>
                  <a:pt x="273" y="259"/>
                  <a:pt x="273" y="259"/>
                </a:cubicBezTo>
                <a:cubicBezTo>
                  <a:pt x="280" y="259"/>
                  <a:pt x="280" y="259"/>
                  <a:pt x="280" y="259"/>
                </a:cubicBezTo>
                <a:cubicBezTo>
                  <a:pt x="280" y="266"/>
                  <a:pt x="280" y="266"/>
                  <a:pt x="280" y="266"/>
                </a:cubicBezTo>
                <a:cubicBezTo>
                  <a:pt x="273" y="266"/>
                  <a:pt x="273" y="266"/>
                  <a:pt x="273" y="266"/>
                </a:cubicBezTo>
                <a:moveTo>
                  <a:pt x="288" y="266"/>
                </a:moveTo>
                <a:cubicBezTo>
                  <a:pt x="288" y="259"/>
                  <a:pt x="288" y="259"/>
                  <a:pt x="288" y="259"/>
                </a:cubicBezTo>
                <a:cubicBezTo>
                  <a:pt x="295" y="259"/>
                  <a:pt x="295" y="259"/>
                  <a:pt x="295" y="259"/>
                </a:cubicBezTo>
                <a:cubicBezTo>
                  <a:pt x="295" y="266"/>
                  <a:pt x="295" y="266"/>
                  <a:pt x="295" y="266"/>
                </a:cubicBezTo>
                <a:cubicBezTo>
                  <a:pt x="288" y="266"/>
                  <a:pt x="288" y="266"/>
                  <a:pt x="288" y="266"/>
                </a:cubicBezTo>
                <a:moveTo>
                  <a:pt x="303" y="266"/>
                </a:moveTo>
                <a:cubicBezTo>
                  <a:pt x="303" y="259"/>
                  <a:pt x="303" y="259"/>
                  <a:pt x="303" y="259"/>
                </a:cubicBezTo>
                <a:cubicBezTo>
                  <a:pt x="310" y="259"/>
                  <a:pt x="310" y="259"/>
                  <a:pt x="310" y="259"/>
                </a:cubicBezTo>
                <a:cubicBezTo>
                  <a:pt x="310" y="266"/>
                  <a:pt x="310" y="266"/>
                  <a:pt x="310" y="266"/>
                </a:cubicBezTo>
                <a:cubicBezTo>
                  <a:pt x="303" y="266"/>
                  <a:pt x="303" y="266"/>
                  <a:pt x="303" y="266"/>
                </a:cubicBezTo>
                <a:moveTo>
                  <a:pt x="317" y="266"/>
                </a:moveTo>
                <a:cubicBezTo>
                  <a:pt x="317" y="259"/>
                  <a:pt x="317" y="259"/>
                  <a:pt x="317" y="259"/>
                </a:cubicBezTo>
                <a:cubicBezTo>
                  <a:pt x="324" y="259"/>
                  <a:pt x="324" y="259"/>
                  <a:pt x="324" y="259"/>
                </a:cubicBezTo>
                <a:cubicBezTo>
                  <a:pt x="324" y="266"/>
                  <a:pt x="324" y="266"/>
                  <a:pt x="324" y="266"/>
                </a:cubicBezTo>
                <a:cubicBezTo>
                  <a:pt x="317" y="266"/>
                  <a:pt x="317" y="266"/>
                  <a:pt x="317" y="266"/>
                </a:cubicBezTo>
                <a:moveTo>
                  <a:pt x="332" y="266"/>
                </a:moveTo>
                <a:cubicBezTo>
                  <a:pt x="332" y="259"/>
                  <a:pt x="332" y="259"/>
                  <a:pt x="332" y="259"/>
                </a:cubicBezTo>
                <a:cubicBezTo>
                  <a:pt x="339" y="259"/>
                  <a:pt x="339" y="259"/>
                  <a:pt x="339" y="259"/>
                </a:cubicBezTo>
                <a:cubicBezTo>
                  <a:pt x="339" y="266"/>
                  <a:pt x="339" y="266"/>
                  <a:pt x="339" y="266"/>
                </a:cubicBezTo>
                <a:cubicBezTo>
                  <a:pt x="332" y="266"/>
                  <a:pt x="332" y="266"/>
                  <a:pt x="332" y="266"/>
                </a:cubicBezTo>
                <a:moveTo>
                  <a:pt x="347" y="266"/>
                </a:moveTo>
                <a:cubicBezTo>
                  <a:pt x="347" y="259"/>
                  <a:pt x="347" y="259"/>
                  <a:pt x="347" y="259"/>
                </a:cubicBezTo>
                <a:cubicBezTo>
                  <a:pt x="354" y="259"/>
                  <a:pt x="354" y="259"/>
                  <a:pt x="354" y="259"/>
                </a:cubicBezTo>
                <a:cubicBezTo>
                  <a:pt x="354" y="266"/>
                  <a:pt x="354" y="266"/>
                  <a:pt x="354" y="266"/>
                </a:cubicBezTo>
                <a:cubicBezTo>
                  <a:pt x="347" y="266"/>
                  <a:pt x="347" y="266"/>
                  <a:pt x="347" y="266"/>
                </a:cubicBezTo>
                <a:moveTo>
                  <a:pt x="362" y="266"/>
                </a:moveTo>
                <a:cubicBezTo>
                  <a:pt x="362" y="259"/>
                  <a:pt x="362" y="259"/>
                  <a:pt x="362" y="259"/>
                </a:cubicBezTo>
                <a:cubicBezTo>
                  <a:pt x="369" y="259"/>
                  <a:pt x="369" y="259"/>
                  <a:pt x="369" y="259"/>
                </a:cubicBezTo>
                <a:cubicBezTo>
                  <a:pt x="369" y="266"/>
                  <a:pt x="369" y="266"/>
                  <a:pt x="369" y="266"/>
                </a:cubicBezTo>
                <a:cubicBezTo>
                  <a:pt x="362" y="266"/>
                  <a:pt x="362" y="266"/>
                  <a:pt x="362" y="266"/>
                </a:cubicBezTo>
                <a:moveTo>
                  <a:pt x="22" y="251"/>
                </a:moveTo>
                <a:cubicBezTo>
                  <a:pt x="22" y="244"/>
                  <a:pt x="22" y="244"/>
                  <a:pt x="22" y="244"/>
                </a:cubicBezTo>
                <a:cubicBezTo>
                  <a:pt x="29" y="244"/>
                  <a:pt x="29" y="244"/>
                  <a:pt x="29" y="244"/>
                </a:cubicBezTo>
                <a:cubicBezTo>
                  <a:pt x="29" y="251"/>
                  <a:pt x="29" y="251"/>
                  <a:pt x="29" y="251"/>
                </a:cubicBezTo>
                <a:cubicBezTo>
                  <a:pt x="22" y="251"/>
                  <a:pt x="22" y="251"/>
                  <a:pt x="22" y="251"/>
                </a:cubicBezTo>
                <a:moveTo>
                  <a:pt x="37" y="251"/>
                </a:moveTo>
                <a:cubicBezTo>
                  <a:pt x="37" y="244"/>
                  <a:pt x="37" y="244"/>
                  <a:pt x="37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51"/>
                  <a:pt x="44" y="251"/>
                  <a:pt x="44" y="251"/>
                </a:cubicBezTo>
                <a:cubicBezTo>
                  <a:pt x="37" y="251"/>
                  <a:pt x="37" y="251"/>
                  <a:pt x="37" y="251"/>
                </a:cubicBezTo>
                <a:moveTo>
                  <a:pt x="52" y="251"/>
                </a:moveTo>
                <a:cubicBezTo>
                  <a:pt x="52" y="244"/>
                  <a:pt x="52" y="244"/>
                  <a:pt x="52" y="244"/>
                </a:cubicBezTo>
                <a:cubicBezTo>
                  <a:pt x="59" y="244"/>
                  <a:pt x="59" y="244"/>
                  <a:pt x="59" y="244"/>
                </a:cubicBezTo>
                <a:cubicBezTo>
                  <a:pt x="59" y="251"/>
                  <a:pt x="59" y="251"/>
                  <a:pt x="59" y="251"/>
                </a:cubicBezTo>
                <a:cubicBezTo>
                  <a:pt x="52" y="251"/>
                  <a:pt x="52" y="251"/>
                  <a:pt x="52" y="251"/>
                </a:cubicBezTo>
                <a:moveTo>
                  <a:pt x="67" y="251"/>
                </a:moveTo>
                <a:cubicBezTo>
                  <a:pt x="67" y="244"/>
                  <a:pt x="67" y="244"/>
                  <a:pt x="67" y="244"/>
                </a:cubicBezTo>
                <a:cubicBezTo>
                  <a:pt x="74" y="244"/>
                  <a:pt x="74" y="244"/>
                  <a:pt x="74" y="244"/>
                </a:cubicBezTo>
                <a:cubicBezTo>
                  <a:pt x="74" y="251"/>
                  <a:pt x="74" y="251"/>
                  <a:pt x="74" y="251"/>
                </a:cubicBezTo>
                <a:cubicBezTo>
                  <a:pt x="67" y="251"/>
                  <a:pt x="67" y="251"/>
                  <a:pt x="67" y="251"/>
                </a:cubicBezTo>
                <a:moveTo>
                  <a:pt x="81" y="251"/>
                </a:moveTo>
                <a:cubicBezTo>
                  <a:pt x="81" y="244"/>
                  <a:pt x="81" y="244"/>
                  <a:pt x="81" y="244"/>
                </a:cubicBezTo>
                <a:cubicBezTo>
                  <a:pt x="88" y="244"/>
                  <a:pt x="88" y="244"/>
                  <a:pt x="88" y="244"/>
                </a:cubicBezTo>
                <a:cubicBezTo>
                  <a:pt x="88" y="251"/>
                  <a:pt x="88" y="251"/>
                  <a:pt x="88" y="251"/>
                </a:cubicBezTo>
                <a:cubicBezTo>
                  <a:pt x="81" y="251"/>
                  <a:pt x="81" y="251"/>
                  <a:pt x="81" y="251"/>
                </a:cubicBezTo>
                <a:moveTo>
                  <a:pt x="96" y="251"/>
                </a:moveTo>
                <a:cubicBezTo>
                  <a:pt x="96" y="244"/>
                  <a:pt x="96" y="244"/>
                  <a:pt x="96" y="244"/>
                </a:cubicBezTo>
                <a:cubicBezTo>
                  <a:pt x="103" y="244"/>
                  <a:pt x="103" y="244"/>
                  <a:pt x="103" y="244"/>
                </a:cubicBezTo>
                <a:cubicBezTo>
                  <a:pt x="103" y="251"/>
                  <a:pt x="103" y="251"/>
                  <a:pt x="103" y="251"/>
                </a:cubicBezTo>
                <a:cubicBezTo>
                  <a:pt x="96" y="251"/>
                  <a:pt x="96" y="251"/>
                  <a:pt x="96" y="251"/>
                </a:cubicBezTo>
                <a:moveTo>
                  <a:pt x="111" y="251"/>
                </a:moveTo>
                <a:cubicBezTo>
                  <a:pt x="111" y="244"/>
                  <a:pt x="111" y="244"/>
                  <a:pt x="111" y="244"/>
                </a:cubicBezTo>
                <a:cubicBezTo>
                  <a:pt x="118" y="244"/>
                  <a:pt x="118" y="244"/>
                  <a:pt x="118" y="244"/>
                </a:cubicBezTo>
                <a:cubicBezTo>
                  <a:pt x="118" y="251"/>
                  <a:pt x="118" y="251"/>
                  <a:pt x="118" y="251"/>
                </a:cubicBezTo>
                <a:cubicBezTo>
                  <a:pt x="111" y="251"/>
                  <a:pt x="111" y="251"/>
                  <a:pt x="111" y="251"/>
                </a:cubicBezTo>
                <a:moveTo>
                  <a:pt x="126" y="251"/>
                </a:moveTo>
                <a:cubicBezTo>
                  <a:pt x="126" y="244"/>
                  <a:pt x="126" y="244"/>
                  <a:pt x="126" y="244"/>
                </a:cubicBezTo>
                <a:cubicBezTo>
                  <a:pt x="133" y="244"/>
                  <a:pt x="133" y="244"/>
                  <a:pt x="133" y="244"/>
                </a:cubicBezTo>
                <a:cubicBezTo>
                  <a:pt x="133" y="251"/>
                  <a:pt x="133" y="251"/>
                  <a:pt x="133" y="251"/>
                </a:cubicBezTo>
                <a:cubicBezTo>
                  <a:pt x="126" y="251"/>
                  <a:pt x="126" y="251"/>
                  <a:pt x="126" y="251"/>
                </a:cubicBezTo>
                <a:moveTo>
                  <a:pt x="140" y="251"/>
                </a:moveTo>
                <a:cubicBezTo>
                  <a:pt x="140" y="244"/>
                  <a:pt x="140" y="244"/>
                  <a:pt x="140" y="244"/>
                </a:cubicBezTo>
                <a:cubicBezTo>
                  <a:pt x="147" y="244"/>
                  <a:pt x="147" y="244"/>
                  <a:pt x="147" y="244"/>
                </a:cubicBezTo>
                <a:cubicBezTo>
                  <a:pt x="147" y="251"/>
                  <a:pt x="147" y="251"/>
                  <a:pt x="147" y="251"/>
                </a:cubicBezTo>
                <a:cubicBezTo>
                  <a:pt x="140" y="251"/>
                  <a:pt x="140" y="251"/>
                  <a:pt x="140" y="251"/>
                </a:cubicBezTo>
                <a:moveTo>
                  <a:pt x="155" y="251"/>
                </a:moveTo>
                <a:cubicBezTo>
                  <a:pt x="155" y="244"/>
                  <a:pt x="155" y="244"/>
                  <a:pt x="155" y="244"/>
                </a:cubicBezTo>
                <a:cubicBezTo>
                  <a:pt x="162" y="244"/>
                  <a:pt x="162" y="244"/>
                  <a:pt x="162" y="244"/>
                </a:cubicBezTo>
                <a:cubicBezTo>
                  <a:pt x="162" y="251"/>
                  <a:pt x="162" y="251"/>
                  <a:pt x="162" y="251"/>
                </a:cubicBezTo>
                <a:cubicBezTo>
                  <a:pt x="155" y="251"/>
                  <a:pt x="155" y="251"/>
                  <a:pt x="155" y="251"/>
                </a:cubicBezTo>
                <a:moveTo>
                  <a:pt x="170" y="251"/>
                </a:moveTo>
                <a:cubicBezTo>
                  <a:pt x="170" y="244"/>
                  <a:pt x="170" y="244"/>
                  <a:pt x="170" y="244"/>
                </a:cubicBezTo>
                <a:cubicBezTo>
                  <a:pt x="177" y="244"/>
                  <a:pt x="177" y="244"/>
                  <a:pt x="177" y="244"/>
                </a:cubicBezTo>
                <a:cubicBezTo>
                  <a:pt x="177" y="251"/>
                  <a:pt x="177" y="251"/>
                  <a:pt x="177" y="251"/>
                </a:cubicBezTo>
                <a:cubicBezTo>
                  <a:pt x="170" y="251"/>
                  <a:pt x="170" y="251"/>
                  <a:pt x="170" y="251"/>
                </a:cubicBezTo>
                <a:moveTo>
                  <a:pt x="185" y="251"/>
                </a:moveTo>
                <a:cubicBezTo>
                  <a:pt x="185" y="244"/>
                  <a:pt x="185" y="244"/>
                  <a:pt x="185" y="244"/>
                </a:cubicBezTo>
                <a:cubicBezTo>
                  <a:pt x="192" y="244"/>
                  <a:pt x="192" y="244"/>
                  <a:pt x="192" y="244"/>
                </a:cubicBezTo>
                <a:cubicBezTo>
                  <a:pt x="192" y="251"/>
                  <a:pt x="192" y="251"/>
                  <a:pt x="192" y="251"/>
                </a:cubicBezTo>
                <a:cubicBezTo>
                  <a:pt x="185" y="251"/>
                  <a:pt x="185" y="251"/>
                  <a:pt x="185" y="251"/>
                </a:cubicBezTo>
                <a:moveTo>
                  <a:pt x="199" y="251"/>
                </a:moveTo>
                <a:cubicBezTo>
                  <a:pt x="199" y="244"/>
                  <a:pt x="199" y="244"/>
                  <a:pt x="199" y="244"/>
                </a:cubicBezTo>
                <a:cubicBezTo>
                  <a:pt x="206" y="244"/>
                  <a:pt x="206" y="244"/>
                  <a:pt x="206" y="244"/>
                </a:cubicBezTo>
                <a:cubicBezTo>
                  <a:pt x="206" y="251"/>
                  <a:pt x="206" y="251"/>
                  <a:pt x="206" y="251"/>
                </a:cubicBezTo>
                <a:cubicBezTo>
                  <a:pt x="199" y="251"/>
                  <a:pt x="199" y="251"/>
                  <a:pt x="199" y="251"/>
                </a:cubicBezTo>
                <a:moveTo>
                  <a:pt x="214" y="251"/>
                </a:moveTo>
                <a:cubicBezTo>
                  <a:pt x="214" y="244"/>
                  <a:pt x="214" y="244"/>
                  <a:pt x="214" y="244"/>
                </a:cubicBezTo>
                <a:cubicBezTo>
                  <a:pt x="221" y="244"/>
                  <a:pt x="221" y="244"/>
                  <a:pt x="221" y="244"/>
                </a:cubicBezTo>
                <a:cubicBezTo>
                  <a:pt x="221" y="251"/>
                  <a:pt x="221" y="251"/>
                  <a:pt x="221" y="251"/>
                </a:cubicBezTo>
                <a:cubicBezTo>
                  <a:pt x="214" y="251"/>
                  <a:pt x="214" y="251"/>
                  <a:pt x="214" y="251"/>
                </a:cubicBezTo>
                <a:moveTo>
                  <a:pt x="229" y="251"/>
                </a:moveTo>
                <a:cubicBezTo>
                  <a:pt x="229" y="244"/>
                  <a:pt x="229" y="244"/>
                  <a:pt x="229" y="244"/>
                </a:cubicBezTo>
                <a:cubicBezTo>
                  <a:pt x="236" y="244"/>
                  <a:pt x="236" y="244"/>
                  <a:pt x="236" y="244"/>
                </a:cubicBezTo>
                <a:cubicBezTo>
                  <a:pt x="236" y="251"/>
                  <a:pt x="236" y="251"/>
                  <a:pt x="236" y="251"/>
                </a:cubicBezTo>
                <a:cubicBezTo>
                  <a:pt x="229" y="251"/>
                  <a:pt x="229" y="251"/>
                  <a:pt x="229" y="251"/>
                </a:cubicBezTo>
                <a:moveTo>
                  <a:pt x="244" y="251"/>
                </a:moveTo>
                <a:cubicBezTo>
                  <a:pt x="244" y="244"/>
                  <a:pt x="244" y="244"/>
                  <a:pt x="244" y="244"/>
                </a:cubicBezTo>
                <a:cubicBezTo>
                  <a:pt x="251" y="244"/>
                  <a:pt x="251" y="244"/>
                  <a:pt x="251" y="244"/>
                </a:cubicBezTo>
                <a:cubicBezTo>
                  <a:pt x="251" y="251"/>
                  <a:pt x="251" y="251"/>
                  <a:pt x="251" y="251"/>
                </a:cubicBezTo>
                <a:cubicBezTo>
                  <a:pt x="244" y="251"/>
                  <a:pt x="244" y="251"/>
                  <a:pt x="244" y="251"/>
                </a:cubicBezTo>
                <a:moveTo>
                  <a:pt x="258" y="251"/>
                </a:moveTo>
                <a:cubicBezTo>
                  <a:pt x="258" y="244"/>
                  <a:pt x="258" y="244"/>
                  <a:pt x="258" y="244"/>
                </a:cubicBezTo>
                <a:cubicBezTo>
                  <a:pt x="265" y="244"/>
                  <a:pt x="265" y="244"/>
                  <a:pt x="265" y="244"/>
                </a:cubicBezTo>
                <a:cubicBezTo>
                  <a:pt x="265" y="251"/>
                  <a:pt x="265" y="251"/>
                  <a:pt x="265" y="251"/>
                </a:cubicBezTo>
                <a:cubicBezTo>
                  <a:pt x="258" y="251"/>
                  <a:pt x="258" y="251"/>
                  <a:pt x="258" y="251"/>
                </a:cubicBezTo>
                <a:moveTo>
                  <a:pt x="273" y="251"/>
                </a:moveTo>
                <a:cubicBezTo>
                  <a:pt x="273" y="244"/>
                  <a:pt x="273" y="244"/>
                  <a:pt x="273" y="244"/>
                </a:cubicBezTo>
                <a:cubicBezTo>
                  <a:pt x="280" y="244"/>
                  <a:pt x="280" y="244"/>
                  <a:pt x="280" y="244"/>
                </a:cubicBezTo>
                <a:cubicBezTo>
                  <a:pt x="280" y="251"/>
                  <a:pt x="280" y="251"/>
                  <a:pt x="280" y="251"/>
                </a:cubicBezTo>
                <a:cubicBezTo>
                  <a:pt x="273" y="251"/>
                  <a:pt x="273" y="251"/>
                  <a:pt x="273" y="251"/>
                </a:cubicBezTo>
                <a:moveTo>
                  <a:pt x="288" y="251"/>
                </a:moveTo>
                <a:cubicBezTo>
                  <a:pt x="288" y="244"/>
                  <a:pt x="288" y="244"/>
                  <a:pt x="288" y="244"/>
                </a:cubicBezTo>
                <a:cubicBezTo>
                  <a:pt x="295" y="244"/>
                  <a:pt x="295" y="244"/>
                  <a:pt x="295" y="244"/>
                </a:cubicBezTo>
                <a:cubicBezTo>
                  <a:pt x="295" y="251"/>
                  <a:pt x="295" y="251"/>
                  <a:pt x="295" y="251"/>
                </a:cubicBezTo>
                <a:cubicBezTo>
                  <a:pt x="288" y="251"/>
                  <a:pt x="288" y="251"/>
                  <a:pt x="288" y="251"/>
                </a:cubicBezTo>
                <a:moveTo>
                  <a:pt x="303" y="251"/>
                </a:moveTo>
                <a:cubicBezTo>
                  <a:pt x="303" y="244"/>
                  <a:pt x="303" y="244"/>
                  <a:pt x="303" y="244"/>
                </a:cubicBezTo>
                <a:cubicBezTo>
                  <a:pt x="310" y="244"/>
                  <a:pt x="310" y="244"/>
                  <a:pt x="310" y="244"/>
                </a:cubicBezTo>
                <a:cubicBezTo>
                  <a:pt x="310" y="251"/>
                  <a:pt x="310" y="251"/>
                  <a:pt x="310" y="251"/>
                </a:cubicBezTo>
                <a:cubicBezTo>
                  <a:pt x="303" y="251"/>
                  <a:pt x="303" y="251"/>
                  <a:pt x="303" y="251"/>
                </a:cubicBezTo>
                <a:moveTo>
                  <a:pt x="317" y="251"/>
                </a:moveTo>
                <a:cubicBezTo>
                  <a:pt x="317" y="244"/>
                  <a:pt x="317" y="244"/>
                  <a:pt x="317" y="244"/>
                </a:cubicBezTo>
                <a:cubicBezTo>
                  <a:pt x="324" y="244"/>
                  <a:pt x="324" y="244"/>
                  <a:pt x="324" y="244"/>
                </a:cubicBezTo>
                <a:cubicBezTo>
                  <a:pt x="324" y="251"/>
                  <a:pt x="324" y="251"/>
                  <a:pt x="324" y="251"/>
                </a:cubicBezTo>
                <a:cubicBezTo>
                  <a:pt x="317" y="251"/>
                  <a:pt x="317" y="251"/>
                  <a:pt x="317" y="251"/>
                </a:cubicBezTo>
                <a:moveTo>
                  <a:pt x="332" y="251"/>
                </a:moveTo>
                <a:cubicBezTo>
                  <a:pt x="332" y="244"/>
                  <a:pt x="332" y="244"/>
                  <a:pt x="332" y="244"/>
                </a:cubicBezTo>
                <a:cubicBezTo>
                  <a:pt x="339" y="244"/>
                  <a:pt x="339" y="244"/>
                  <a:pt x="339" y="244"/>
                </a:cubicBezTo>
                <a:cubicBezTo>
                  <a:pt x="339" y="251"/>
                  <a:pt x="339" y="251"/>
                  <a:pt x="339" y="251"/>
                </a:cubicBezTo>
                <a:cubicBezTo>
                  <a:pt x="332" y="251"/>
                  <a:pt x="332" y="251"/>
                  <a:pt x="332" y="251"/>
                </a:cubicBezTo>
                <a:moveTo>
                  <a:pt x="347" y="251"/>
                </a:moveTo>
                <a:cubicBezTo>
                  <a:pt x="347" y="244"/>
                  <a:pt x="347" y="244"/>
                  <a:pt x="347" y="244"/>
                </a:cubicBezTo>
                <a:cubicBezTo>
                  <a:pt x="354" y="244"/>
                  <a:pt x="354" y="244"/>
                  <a:pt x="354" y="244"/>
                </a:cubicBezTo>
                <a:cubicBezTo>
                  <a:pt x="354" y="251"/>
                  <a:pt x="354" y="251"/>
                  <a:pt x="354" y="251"/>
                </a:cubicBezTo>
                <a:cubicBezTo>
                  <a:pt x="347" y="251"/>
                  <a:pt x="347" y="251"/>
                  <a:pt x="347" y="251"/>
                </a:cubicBezTo>
                <a:moveTo>
                  <a:pt x="362" y="251"/>
                </a:moveTo>
                <a:cubicBezTo>
                  <a:pt x="362" y="244"/>
                  <a:pt x="362" y="244"/>
                  <a:pt x="362" y="244"/>
                </a:cubicBezTo>
                <a:cubicBezTo>
                  <a:pt x="369" y="244"/>
                  <a:pt x="369" y="244"/>
                  <a:pt x="369" y="244"/>
                </a:cubicBezTo>
                <a:cubicBezTo>
                  <a:pt x="369" y="251"/>
                  <a:pt x="369" y="251"/>
                  <a:pt x="369" y="251"/>
                </a:cubicBezTo>
                <a:cubicBezTo>
                  <a:pt x="362" y="251"/>
                  <a:pt x="362" y="251"/>
                  <a:pt x="362" y="251"/>
                </a:cubicBezTo>
                <a:moveTo>
                  <a:pt x="8" y="236"/>
                </a:moveTo>
                <a:cubicBezTo>
                  <a:pt x="8" y="229"/>
                  <a:pt x="8" y="229"/>
                  <a:pt x="8" y="229"/>
                </a:cubicBezTo>
                <a:cubicBezTo>
                  <a:pt x="15" y="229"/>
                  <a:pt x="15" y="229"/>
                  <a:pt x="15" y="229"/>
                </a:cubicBezTo>
                <a:cubicBezTo>
                  <a:pt x="15" y="236"/>
                  <a:pt x="15" y="236"/>
                  <a:pt x="15" y="236"/>
                </a:cubicBezTo>
                <a:cubicBezTo>
                  <a:pt x="8" y="236"/>
                  <a:pt x="8" y="236"/>
                  <a:pt x="8" y="236"/>
                </a:cubicBezTo>
                <a:moveTo>
                  <a:pt x="22" y="236"/>
                </a:moveTo>
                <a:cubicBezTo>
                  <a:pt x="22" y="229"/>
                  <a:pt x="22" y="229"/>
                  <a:pt x="22" y="229"/>
                </a:cubicBezTo>
                <a:cubicBezTo>
                  <a:pt x="29" y="229"/>
                  <a:pt x="29" y="229"/>
                  <a:pt x="29" y="229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22" y="236"/>
                  <a:pt x="22" y="236"/>
                  <a:pt x="22" y="236"/>
                </a:cubicBezTo>
                <a:moveTo>
                  <a:pt x="37" y="236"/>
                </a:moveTo>
                <a:cubicBezTo>
                  <a:pt x="37" y="229"/>
                  <a:pt x="37" y="229"/>
                  <a:pt x="37" y="229"/>
                </a:cubicBezTo>
                <a:cubicBezTo>
                  <a:pt x="44" y="229"/>
                  <a:pt x="44" y="229"/>
                  <a:pt x="44" y="229"/>
                </a:cubicBezTo>
                <a:cubicBezTo>
                  <a:pt x="44" y="236"/>
                  <a:pt x="44" y="236"/>
                  <a:pt x="44" y="236"/>
                </a:cubicBezTo>
                <a:cubicBezTo>
                  <a:pt x="37" y="236"/>
                  <a:pt x="37" y="236"/>
                  <a:pt x="37" y="236"/>
                </a:cubicBezTo>
                <a:moveTo>
                  <a:pt x="52" y="236"/>
                </a:moveTo>
                <a:cubicBezTo>
                  <a:pt x="52" y="229"/>
                  <a:pt x="52" y="229"/>
                  <a:pt x="52" y="229"/>
                </a:cubicBezTo>
                <a:cubicBezTo>
                  <a:pt x="59" y="229"/>
                  <a:pt x="59" y="229"/>
                  <a:pt x="59" y="229"/>
                </a:cubicBezTo>
                <a:cubicBezTo>
                  <a:pt x="59" y="236"/>
                  <a:pt x="59" y="236"/>
                  <a:pt x="59" y="236"/>
                </a:cubicBezTo>
                <a:cubicBezTo>
                  <a:pt x="52" y="236"/>
                  <a:pt x="52" y="236"/>
                  <a:pt x="52" y="236"/>
                </a:cubicBezTo>
                <a:moveTo>
                  <a:pt x="67" y="236"/>
                </a:moveTo>
                <a:cubicBezTo>
                  <a:pt x="67" y="229"/>
                  <a:pt x="67" y="229"/>
                  <a:pt x="67" y="229"/>
                </a:cubicBezTo>
                <a:cubicBezTo>
                  <a:pt x="74" y="229"/>
                  <a:pt x="74" y="229"/>
                  <a:pt x="74" y="229"/>
                </a:cubicBezTo>
                <a:cubicBezTo>
                  <a:pt x="74" y="236"/>
                  <a:pt x="74" y="236"/>
                  <a:pt x="74" y="236"/>
                </a:cubicBezTo>
                <a:cubicBezTo>
                  <a:pt x="67" y="236"/>
                  <a:pt x="67" y="236"/>
                  <a:pt x="67" y="236"/>
                </a:cubicBezTo>
                <a:moveTo>
                  <a:pt x="81" y="236"/>
                </a:moveTo>
                <a:cubicBezTo>
                  <a:pt x="81" y="229"/>
                  <a:pt x="81" y="229"/>
                  <a:pt x="81" y="229"/>
                </a:cubicBezTo>
                <a:cubicBezTo>
                  <a:pt x="88" y="229"/>
                  <a:pt x="88" y="229"/>
                  <a:pt x="88" y="229"/>
                </a:cubicBezTo>
                <a:cubicBezTo>
                  <a:pt x="88" y="236"/>
                  <a:pt x="88" y="236"/>
                  <a:pt x="88" y="236"/>
                </a:cubicBezTo>
                <a:cubicBezTo>
                  <a:pt x="81" y="236"/>
                  <a:pt x="81" y="236"/>
                  <a:pt x="81" y="236"/>
                </a:cubicBezTo>
                <a:moveTo>
                  <a:pt x="96" y="236"/>
                </a:moveTo>
                <a:cubicBezTo>
                  <a:pt x="96" y="229"/>
                  <a:pt x="96" y="229"/>
                  <a:pt x="96" y="229"/>
                </a:cubicBezTo>
                <a:cubicBezTo>
                  <a:pt x="103" y="229"/>
                  <a:pt x="103" y="229"/>
                  <a:pt x="103" y="229"/>
                </a:cubicBezTo>
                <a:cubicBezTo>
                  <a:pt x="103" y="236"/>
                  <a:pt x="103" y="236"/>
                  <a:pt x="103" y="236"/>
                </a:cubicBezTo>
                <a:cubicBezTo>
                  <a:pt x="96" y="236"/>
                  <a:pt x="96" y="236"/>
                  <a:pt x="96" y="236"/>
                </a:cubicBezTo>
                <a:moveTo>
                  <a:pt x="111" y="236"/>
                </a:moveTo>
                <a:cubicBezTo>
                  <a:pt x="111" y="229"/>
                  <a:pt x="111" y="229"/>
                  <a:pt x="111" y="229"/>
                </a:cubicBezTo>
                <a:cubicBezTo>
                  <a:pt x="118" y="229"/>
                  <a:pt x="118" y="229"/>
                  <a:pt x="118" y="229"/>
                </a:cubicBezTo>
                <a:cubicBezTo>
                  <a:pt x="118" y="236"/>
                  <a:pt x="118" y="236"/>
                  <a:pt x="118" y="236"/>
                </a:cubicBezTo>
                <a:cubicBezTo>
                  <a:pt x="111" y="236"/>
                  <a:pt x="111" y="236"/>
                  <a:pt x="111" y="236"/>
                </a:cubicBezTo>
                <a:moveTo>
                  <a:pt x="126" y="236"/>
                </a:moveTo>
                <a:cubicBezTo>
                  <a:pt x="126" y="229"/>
                  <a:pt x="126" y="229"/>
                  <a:pt x="126" y="229"/>
                </a:cubicBezTo>
                <a:cubicBezTo>
                  <a:pt x="133" y="229"/>
                  <a:pt x="133" y="229"/>
                  <a:pt x="133" y="229"/>
                </a:cubicBezTo>
                <a:cubicBezTo>
                  <a:pt x="133" y="236"/>
                  <a:pt x="133" y="236"/>
                  <a:pt x="133" y="236"/>
                </a:cubicBezTo>
                <a:cubicBezTo>
                  <a:pt x="126" y="236"/>
                  <a:pt x="126" y="236"/>
                  <a:pt x="126" y="236"/>
                </a:cubicBezTo>
                <a:moveTo>
                  <a:pt x="140" y="236"/>
                </a:moveTo>
                <a:cubicBezTo>
                  <a:pt x="140" y="229"/>
                  <a:pt x="140" y="229"/>
                  <a:pt x="140" y="229"/>
                </a:cubicBezTo>
                <a:cubicBezTo>
                  <a:pt x="147" y="229"/>
                  <a:pt x="147" y="229"/>
                  <a:pt x="147" y="229"/>
                </a:cubicBezTo>
                <a:cubicBezTo>
                  <a:pt x="147" y="236"/>
                  <a:pt x="147" y="236"/>
                  <a:pt x="147" y="236"/>
                </a:cubicBezTo>
                <a:cubicBezTo>
                  <a:pt x="140" y="236"/>
                  <a:pt x="140" y="236"/>
                  <a:pt x="140" y="236"/>
                </a:cubicBezTo>
                <a:moveTo>
                  <a:pt x="155" y="236"/>
                </a:moveTo>
                <a:cubicBezTo>
                  <a:pt x="155" y="229"/>
                  <a:pt x="155" y="229"/>
                  <a:pt x="155" y="229"/>
                </a:cubicBezTo>
                <a:cubicBezTo>
                  <a:pt x="162" y="229"/>
                  <a:pt x="162" y="229"/>
                  <a:pt x="162" y="229"/>
                </a:cubicBezTo>
                <a:cubicBezTo>
                  <a:pt x="162" y="236"/>
                  <a:pt x="162" y="236"/>
                  <a:pt x="162" y="236"/>
                </a:cubicBezTo>
                <a:cubicBezTo>
                  <a:pt x="155" y="236"/>
                  <a:pt x="155" y="236"/>
                  <a:pt x="155" y="236"/>
                </a:cubicBezTo>
                <a:moveTo>
                  <a:pt x="170" y="236"/>
                </a:moveTo>
                <a:cubicBezTo>
                  <a:pt x="170" y="229"/>
                  <a:pt x="170" y="229"/>
                  <a:pt x="170" y="229"/>
                </a:cubicBezTo>
                <a:cubicBezTo>
                  <a:pt x="177" y="229"/>
                  <a:pt x="177" y="229"/>
                  <a:pt x="177" y="229"/>
                </a:cubicBezTo>
                <a:cubicBezTo>
                  <a:pt x="177" y="236"/>
                  <a:pt x="177" y="236"/>
                  <a:pt x="177" y="236"/>
                </a:cubicBezTo>
                <a:cubicBezTo>
                  <a:pt x="170" y="236"/>
                  <a:pt x="170" y="236"/>
                  <a:pt x="170" y="236"/>
                </a:cubicBezTo>
                <a:moveTo>
                  <a:pt x="185" y="236"/>
                </a:moveTo>
                <a:cubicBezTo>
                  <a:pt x="185" y="229"/>
                  <a:pt x="185" y="229"/>
                  <a:pt x="185" y="229"/>
                </a:cubicBezTo>
                <a:cubicBezTo>
                  <a:pt x="192" y="229"/>
                  <a:pt x="192" y="229"/>
                  <a:pt x="192" y="229"/>
                </a:cubicBezTo>
                <a:cubicBezTo>
                  <a:pt x="192" y="236"/>
                  <a:pt x="192" y="236"/>
                  <a:pt x="192" y="236"/>
                </a:cubicBezTo>
                <a:cubicBezTo>
                  <a:pt x="185" y="236"/>
                  <a:pt x="185" y="236"/>
                  <a:pt x="185" y="236"/>
                </a:cubicBezTo>
                <a:moveTo>
                  <a:pt x="199" y="236"/>
                </a:moveTo>
                <a:cubicBezTo>
                  <a:pt x="199" y="229"/>
                  <a:pt x="199" y="229"/>
                  <a:pt x="199" y="229"/>
                </a:cubicBezTo>
                <a:cubicBezTo>
                  <a:pt x="206" y="229"/>
                  <a:pt x="206" y="229"/>
                  <a:pt x="206" y="229"/>
                </a:cubicBezTo>
                <a:cubicBezTo>
                  <a:pt x="206" y="236"/>
                  <a:pt x="206" y="236"/>
                  <a:pt x="206" y="236"/>
                </a:cubicBezTo>
                <a:cubicBezTo>
                  <a:pt x="199" y="236"/>
                  <a:pt x="199" y="236"/>
                  <a:pt x="199" y="236"/>
                </a:cubicBezTo>
                <a:moveTo>
                  <a:pt x="214" y="236"/>
                </a:moveTo>
                <a:cubicBezTo>
                  <a:pt x="214" y="229"/>
                  <a:pt x="214" y="229"/>
                  <a:pt x="214" y="229"/>
                </a:cubicBezTo>
                <a:cubicBezTo>
                  <a:pt x="221" y="229"/>
                  <a:pt x="221" y="229"/>
                  <a:pt x="221" y="229"/>
                </a:cubicBezTo>
                <a:cubicBezTo>
                  <a:pt x="221" y="236"/>
                  <a:pt x="221" y="236"/>
                  <a:pt x="221" y="236"/>
                </a:cubicBezTo>
                <a:cubicBezTo>
                  <a:pt x="214" y="236"/>
                  <a:pt x="214" y="236"/>
                  <a:pt x="214" y="236"/>
                </a:cubicBezTo>
                <a:moveTo>
                  <a:pt x="229" y="236"/>
                </a:moveTo>
                <a:cubicBezTo>
                  <a:pt x="229" y="229"/>
                  <a:pt x="229" y="229"/>
                  <a:pt x="229" y="229"/>
                </a:cubicBezTo>
                <a:cubicBezTo>
                  <a:pt x="236" y="229"/>
                  <a:pt x="236" y="229"/>
                  <a:pt x="236" y="229"/>
                </a:cubicBezTo>
                <a:cubicBezTo>
                  <a:pt x="236" y="236"/>
                  <a:pt x="236" y="236"/>
                  <a:pt x="236" y="236"/>
                </a:cubicBezTo>
                <a:cubicBezTo>
                  <a:pt x="229" y="236"/>
                  <a:pt x="229" y="236"/>
                  <a:pt x="229" y="236"/>
                </a:cubicBezTo>
                <a:moveTo>
                  <a:pt x="244" y="236"/>
                </a:moveTo>
                <a:cubicBezTo>
                  <a:pt x="244" y="229"/>
                  <a:pt x="244" y="229"/>
                  <a:pt x="244" y="229"/>
                </a:cubicBezTo>
                <a:cubicBezTo>
                  <a:pt x="251" y="229"/>
                  <a:pt x="251" y="229"/>
                  <a:pt x="251" y="229"/>
                </a:cubicBezTo>
                <a:cubicBezTo>
                  <a:pt x="251" y="236"/>
                  <a:pt x="251" y="236"/>
                  <a:pt x="251" y="236"/>
                </a:cubicBezTo>
                <a:cubicBezTo>
                  <a:pt x="244" y="236"/>
                  <a:pt x="244" y="236"/>
                  <a:pt x="244" y="236"/>
                </a:cubicBezTo>
                <a:moveTo>
                  <a:pt x="258" y="236"/>
                </a:moveTo>
                <a:cubicBezTo>
                  <a:pt x="258" y="229"/>
                  <a:pt x="258" y="229"/>
                  <a:pt x="258" y="229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5" y="236"/>
                  <a:pt x="265" y="236"/>
                  <a:pt x="265" y="236"/>
                </a:cubicBezTo>
                <a:cubicBezTo>
                  <a:pt x="258" y="236"/>
                  <a:pt x="258" y="236"/>
                  <a:pt x="258" y="236"/>
                </a:cubicBezTo>
                <a:moveTo>
                  <a:pt x="273" y="236"/>
                </a:moveTo>
                <a:cubicBezTo>
                  <a:pt x="273" y="229"/>
                  <a:pt x="273" y="229"/>
                  <a:pt x="273" y="229"/>
                </a:cubicBezTo>
                <a:cubicBezTo>
                  <a:pt x="280" y="229"/>
                  <a:pt x="280" y="229"/>
                  <a:pt x="280" y="229"/>
                </a:cubicBezTo>
                <a:cubicBezTo>
                  <a:pt x="280" y="236"/>
                  <a:pt x="280" y="236"/>
                  <a:pt x="280" y="236"/>
                </a:cubicBezTo>
                <a:cubicBezTo>
                  <a:pt x="273" y="236"/>
                  <a:pt x="273" y="236"/>
                  <a:pt x="273" y="236"/>
                </a:cubicBezTo>
                <a:moveTo>
                  <a:pt x="288" y="236"/>
                </a:moveTo>
                <a:cubicBezTo>
                  <a:pt x="288" y="229"/>
                  <a:pt x="288" y="229"/>
                  <a:pt x="288" y="229"/>
                </a:cubicBezTo>
                <a:cubicBezTo>
                  <a:pt x="295" y="229"/>
                  <a:pt x="295" y="229"/>
                  <a:pt x="295" y="229"/>
                </a:cubicBezTo>
                <a:cubicBezTo>
                  <a:pt x="295" y="236"/>
                  <a:pt x="295" y="236"/>
                  <a:pt x="295" y="236"/>
                </a:cubicBezTo>
                <a:cubicBezTo>
                  <a:pt x="288" y="236"/>
                  <a:pt x="288" y="236"/>
                  <a:pt x="288" y="236"/>
                </a:cubicBezTo>
                <a:moveTo>
                  <a:pt x="303" y="236"/>
                </a:moveTo>
                <a:cubicBezTo>
                  <a:pt x="303" y="229"/>
                  <a:pt x="303" y="229"/>
                  <a:pt x="303" y="229"/>
                </a:cubicBezTo>
                <a:cubicBezTo>
                  <a:pt x="310" y="229"/>
                  <a:pt x="310" y="229"/>
                  <a:pt x="310" y="229"/>
                </a:cubicBezTo>
                <a:cubicBezTo>
                  <a:pt x="310" y="236"/>
                  <a:pt x="310" y="236"/>
                  <a:pt x="310" y="236"/>
                </a:cubicBezTo>
                <a:cubicBezTo>
                  <a:pt x="303" y="236"/>
                  <a:pt x="303" y="236"/>
                  <a:pt x="303" y="236"/>
                </a:cubicBezTo>
                <a:moveTo>
                  <a:pt x="317" y="236"/>
                </a:moveTo>
                <a:cubicBezTo>
                  <a:pt x="317" y="229"/>
                  <a:pt x="317" y="229"/>
                  <a:pt x="317" y="229"/>
                </a:cubicBezTo>
                <a:cubicBezTo>
                  <a:pt x="324" y="229"/>
                  <a:pt x="324" y="229"/>
                  <a:pt x="324" y="229"/>
                </a:cubicBezTo>
                <a:cubicBezTo>
                  <a:pt x="324" y="236"/>
                  <a:pt x="324" y="236"/>
                  <a:pt x="324" y="236"/>
                </a:cubicBezTo>
                <a:cubicBezTo>
                  <a:pt x="317" y="236"/>
                  <a:pt x="317" y="236"/>
                  <a:pt x="317" y="236"/>
                </a:cubicBezTo>
                <a:moveTo>
                  <a:pt x="332" y="236"/>
                </a:moveTo>
                <a:cubicBezTo>
                  <a:pt x="332" y="229"/>
                  <a:pt x="332" y="229"/>
                  <a:pt x="332" y="229"/>
                </a:cubicBezTo>
                <a:cubicBezTo>
                  <a:pt x="339" y="229"/>
                  <a:pt x="339" y="229"/>
                  <a:pt x="339" y="229"/>
                </a:cubicBezTo>
                <a:cubicBezTo>
                  <a:pt x="339" y="236"/>
                  <a:pt x="339" y="236"/>
                  <a:pt x="339" y="236"/>
                </a:cubicBezTo>
                <a:cubicBezTo>
                  <a:pt x="332" y="236"/>
                  <a:pt x="332" y="236"/>
                  <a:pt x="332" y="236"/>
                </a:cubicBezTo>
                <a:moveTo>
                  <a:pt x="347" y="236"/>
                </a:moveTo>
                <a:cubicBezTo>
                  <a:pt x="347" y="229"/>
                  <a:pt x="347" y="229"/>
                  <a:pt x="347" y="229"/>
                </a:cubicBezTo>
                <a:cubicBezTo>
                  <a:pt x="354" y="229"/>
                  <a:pt x="354" y="229"/>
                  <a:pt x="354" y="229"/>
                </a:cubicBezTo>
                <a:cubicBezTo>
                  <a:pt x="354" y="236"/>
                  <a:pt x="354" y="236"/>
                  <a:pt x="354" y="236"/>
                </a:cubicBezTo>
                <a:cubicBezTo>
                  <a:pt x="347" y="236"/>
                  <a:pt x="347" y="236"/>
                  <a:pt x="347" y="236"/>
                </a:cubicBezTo>
                <a:moveTo>
                  <a:pt x="362" y="236"/>
                </a:moveTo>
                <a:cubicBezTo>
                  <a:pt x="362" y="229"/>
                  <a:pt x="362" y="229"/>
                  <a:pt x="362" y="229"/>
                </a:cubicBezTo>
                <a:cubicBezTo>
                  <a:pt x="369" y="229"/>
                  <a:pt x="369" y="229"/>
                  <a:pt x="369" y="229"/>
                </a:cubicBezTo>
                <a:cubicBezTo>
                  <a:pt x="369" y="236"/>
                  <a:pt x="369" y="236"/>
                  <a:pt x="369" y="236"/>
                </a:cubicBezTo>
                <a:cubicBezTo>
                  <a:pt x="362" y="236"/>
                  <a:pt x="362" y="236"/>
                  <a:pt x="362" y="236"/>
                </a:cubicBezTo>
                <a:moveTo>
                  <a:pt x="376" y="236"/>
                </a:moveTo>
                <a:cubicBezTo>
                  <a:pt x="376" y="229"/>
                  <a:pt x="376" y="229"/>
                  <a:pt x="376" y="229"/>
                </a:cubicBezTo>
                <a:cubicBezTo>
                  <a:pt x="383" y="229"/>
                  <a:pt x="383" y="229"/>
                  <a:pt x="383" y="229"/>
                </a:cubicBezTo>
                <a:cubicBezTo>
                  <a:pt x="383" y="236"/>
                  <a:pt x="383" y="236"/>
                  <a:pt x="383" y="236"/>
                </a:cubicBezTo>
                <a:cubicBezTo>
                  <a:pt x="376" y="236"/>
                  <a:pt x="376" y="236"/>
                  <a:pt x="376" y="236"/>
                </a:cubicBezTo>
                <a:moveTo>
                  <a:pt x="8" y="222"/>
                </a:moveTo>
                <a:cubicBezTo>
                  <a:pt x="8" y="215"/>
                  <a:pt x="8" y="215"/>
                  <a:pt x="8" y="215"/>
                </a:cubicBezTo>
                <a:cubicBezTo>
                  <a:pt x="15" y="215"/>
                  <a:pt x="15" y="215"/>
                  <a:pt x="15" y="215"/>
                </a:cubicBezTo>
                <a:cubicBezTo>
                  <a:pt x="15" y="222"/>
                  <a:pt x="15" y="222"/>
                  <a:pt x="15" y="222"/>
                </a:cubicBezTo>
                <a:cubicBezTo>
                  <a:pt x="8" y="222"/>
                  <a:pt x="8" y="222"/>
                  <a:pt x="8" y="222"/>
                </a:cubicBezTo>
                <a:moveTo>
                  <a:pt x="22" y="222"/>
                </a:moveTo>
                <a:cubicBezTo>
                  <a:pt x="22" y="215"/>
                  <a:pt x="22" y="215"/>
                  <a:pt x="22" y="215"/>
                </a:cubicBezTo>
                <a:cubicBezTo>
                  <a:pt x="29" y="215"/>
                  <a:pt x="29" y="215"/>
                  <a:pt x="29" y="215"/>
                </a:cubicBezTo>
                <a:cubicBezTo>
                  <a:pt x="29" y="222"/>
                  <a:pt x="29" y="222"/>
                  <a:pt x="29" y="222"/>
                </a:cubicBezTo>
                <a:cubicBezTo>
                  <a:pt x="22" y="222"/>
                  <a:pt x="22" y="222"/>
                  <a:pt x="22" y="222"/>
                </a:cubicBezTo>
                <a:moveTo>
                  <a:pt x="37" y="222"/>
                </a:moveTo>
                <a:cubicBezTo>
                  <a:pt x="37" y="215"/>
                  <a:pt x="37" y="215"/>
                  <a:pt x="37" y="215"/>
                </a:cubicBezTo>
                <a:cubicBezTo>
                  <a:pt x="44" y="215"/>
                  <a:pt x="44" y="215"/>
                  <a:pt x="44" y="215"/>
                </a:cubicBezTo>
                <a:cubicBezTo>
                  <a:pt x="44" y="222"/>
                  <a:pt x="44" y="222"/>
                  <a:pt x="44" y="222"/>
                </a:cubicBezTo>
                <a:cubicBezTo>
                  <a:pt x="37" y="222"/>
                  <a:pt x="37" y="222"/>
                  <a:pt x="37" y="222"/>
                </a:cubicBezTo>
                <a:moveTo>
                  <a:pt x="52" y="222"/>
                </a:moveTo>
                <a:cubicBezTo>
                  <a:pt x="52" y="215"/>
                  <a:pt x="52" y="215"/>
                  <a:pt x="52" y="215"/>
                </a:cubicBezTo>
                <a:cubicBezTo>
                  <a:pt x="59" y="215"/>
                  <a:pt x="59" y="215"/>
                  <a:pt x="59" y="215"/>
                </a:cubicBezTo>
                <a:cubicBezTo>
                  <a:pt x="59" y="222"/>
                  <a:pt x="59" y="222"/>
                  <a:pt x="59" y="222"/>
                </a:cubicBezTo>
                <a:cubicBezTo>
                  <a:pt x="52" y="222"/>
                  <a:pt x="52" y="222"/>
                  <a:pt x="52" y="222"/>
                </a:cubicBezTo>
                <a:moveTo>
                  <a:pt x="67" y="222"/>
                </a:moveTo>
                <a:cubicBezTo>
                  <a:pt x="67" y="215"/>
                  <a:pt x="67" y="215"/>
                  <a:pt x="67" y="215"/>
                </a:cubicBezTo>
                <a:cubicBezTo>
                  <a:pt x="74" y="215"/>
                  <a:pt x="74" y="215"/>
                  <a:pt x="74" y="215"/>
                </a:cubicBezTo>
                <a:cubicBezTo>
                  <a:pt x="74" y="222"/>
                  <a:pt x="74" y="222"/>
                  <a:pt x="74" y="222"/>
                </a:cubicBezTo>
                <a:cubicBezTo>
                  <a:pt x="67" y="222"/>
                  <a:pt x="67" y="222"/>
                  <a:pt x="67" y="222"/>
                </a:cubicBezTo>
                <a:moveTo>
                  <a:pt x="81" y="222"/>
                </a:moveTo>
                <a:cubicBezTo>
                  <a:pt x="81" y="215"/>
                  <a:pt x="81" y="215"/>
                  <a:pt x="81" y="215"/>
                </a:cubicBezTo>
                <a:cubicBezTo>
                  <a:pt x="88" y="215"/>
                  <a:pt x="88" y="215"/>
                  <a:pt x="88" y="215"/>
                </a:cubicBezTo>
                <a:cubicBezTo>
                  <a:pt x="88" y="222"/>
                  <a:pt x="88" y="222"/>
                  <a:pt x="88" y="222"/>
                </a:cubicBezTo>
                <a:cubicBezTo>
                  <a:pt x="81" y="222"/>
                  <a:pt x="81" y="222"/>
                  <a:pt x="81" y="222"/>
                </a:cubicBezTo>
                <a:moveTo>
                  <a:pt x="96" y="222"/>
                </a:moveTo>
                <a:cubicBezTo>
                  <a:pt x="96" y="215"/>
                  <a:pt x="96" y="215"/>
                  <a:pt x="96" y="215"/>
                </a:cubicBezTo>
                <a:cubicBezTo>
                  <a:pt x="103" y="215"/>
                  <a:pt x="103" y="215"/>
                  <a:pt x="103" y="215"/>
                </a:cubicBezTo>
                <a:cubicBezTo>
                  <a:pt x="103" y="222"/>
                  <a:pt x="103" y="222"/>
                  <a:pt x="103" y="222"/>
                </a:cubicBezTo>
                <a:cubicBezTo>
                  <a:pt x="96" y="222"/>
                  <a:pt x="96" y="222"/>
                  <a:pt x="96" y="222"/>
                </a:cubicBezTo>
                <a:moveTo>
                  <a:pt x="111" y="222"/>
                </a:moveTo>
                <a:cubicBezTo>
                  <a:pt x="111" y="215"/>
                  <a:pt x="111" y="215"/>
                  <a:pt x="111" y="215"/>
                </a:cubicBezTo>
                <a:cubicBezTo>
                  <a:pt x="118" y="215"/>
                  <a:pt x="118" y="215"/>
                  <a:pt x="118" y="215"/>
                </a:cubicBezTo>
                <a:cubicBezTo>
                  <a:pt x="118" y="222"/>
                  <a:pt x="118" y="222"/>
                  <a:pt x="118" y="222"/>
                </a:cubicBezTo>
                <a:cubicBezTo>
                  <a:pt x="111" y="222"/>
                  <a:pt x="111" y="222"/>
                  <a:pt x="111" y="222"/>
                </a:cubicBezTo>
                <a:moveTo>
                  <a:pt x="126" y="222"/>
                </a:moveTo>
                <a:cubicBezTo>
                  <a:pt x="126" y="215"/>
                  <a:pt x="126" y="215"/>
                  <a:pt x="126" y="215"/>
                </a:cubicBezTo>
                <a:cubicBezTo>
                  <a:pt x="133" y="215"/>
                  <a:pt x="133" y="215"/>
                  <a:pt x="133" y="215"/>
                </a:cubicBezTo>
                <a:cubicBezTo>
                  <a:pt x="133" y="222"/>
                  <a:pt x="133" y="222"/>
                  <a:pt x="133" y="222"/>
                </a:cubicBezTo>
                <a:cubicBezTo>
                  <a:pt x="126" y="222"/>
                  <a:pt x="126" y="222"/>
                  <a:pt x="126" y="222"/>
                </a:cubicBezTo>
                <a:moveTo>
                  <a:pt x="140" y="222"/>
                </a:moveTo>
                <a:cubicBezTo>
                  <a:pt x="140" y="215"/>
                  <a:pt x="140" y="215"/>
                  <a:pt x="140" y="215"/>
                </a:cubicBezTo>
                <a:cubicBezTo>
                  <a:pt x="147" y="215"/>
                  <a:pt x="147" y="215"/>
                  <a:pt x="147" y="215"/>
                </a:cubicBezTo>
                <a:cubicBezTo>
                  <a:pt x="147" y="222"/>
                  <a:pt x="147" y="222"/>
                  <a:pt x="147" y="222"/>
                </a:cubicBezTo>
                <a:cubicBezTo>
                  <a:pt x="140" y="222"/>
                  <a:pt x="140" y="222"/>
                  <a:pt x="140" y="222"/>
                </a:cubicBezTo>
                <a:moveTo>
                  <a:pt x="155" y="222"/>
                </a:moveTo>
                <a:cubicBezTo>
                  <a:pt x="155" y="215"/>
                  <a:pt x="155" y="215"/>
                  <a:pt x="155" y="215"/>
                </a:cubicBezTo>
                <a:cubicBezTo>
                  <a:pt x="162" y="215"/>
                  <a:pt x="162" y="215"/>
                  <a:pt x="162" y="215"/>
                </a:cubicBezTo>
                <a:cubicBezTo>
                  <a:pt x="162" y="222"/>
                  <a:pt x="162" y="222"/>
                  <a:pt x="162" y="222"/>
                </a:cubicBezTo>
                <a:cubicBezTo>
                  <a:pt x="155" y="222"/>
                  <a:pt x="155" y="222"/>
                  <a:pt x="155" y="222"/>
                </a:cubicBezTo>
                <a:moveTo>
                  <a:pt x="170" y="222"/>
                </a:moveTo>
                <a:cubicBezTo>
                  <a:pt x="170" y="215"/>
                  <a:pt x="170" y="215"/>
                  <a:pt x="170" y="215"/>
                </a:cubicBezTo>
                <a:cubicBezTo>
                  <a:pt x="177" y="215"/>
                  <a:pt x="177" y="215"/>
                  <a:pt x="177" y="215"/>
                </a:cubicBezTo>
                <a:cubicBezTo>
                  <a:pt x="177" y="222"/>
                  <a:pt x="177" y="222"/>
                  <a:pt x="177" y="222"/>
                </a:cubicBezTo>
                <a:cubicBezTo>
                  <a:pt x="170" y="222"/>
                  <a:pt x="170" y="222"/>
                  <a:pt x="170" y="222"/>
                </a:cubicBezTo>
                <a:moveTo>
                  <a:pt x="185" y="222"/>
                </a:moveTo>
                <a:cubicBezTo>
                  <a:pt x="185" y="215"/>
                  <a:pt x="185" y="215"/>
                  <a:pt x="185" y="215"/>
                </a:cubicBezTo>
                <a:cubicBezTo>
                  <a:pt x="192" y="215"/>
                  <a:pt x="192" y="215"/>
                  <a:pt x="192" y="215"/>
                </a:cubicBezTo>
                <a:cubicBezTo>
                  <a:pt x="192" y="222"/>
                  <a:pt x="192" y="222"/>
                  <a:pt x="192" y="222"/>
                </a:cubicBezTo>
                <a:cubicBezTo>
                  <a:pt x="185" y="222"/>
                  <a:pt x="185" y="222"/>
                  <a:pt x="185" y="222"/>
                </a:cubicBezTo>
                <a:moveTo>
                  <a:pt x="199" y="222"/>
                </a:moveTo>
                <a:cubicBezTo>
                  <a:pt x="199" y="215"/>
                  <a:pt x="199" y="215"/>
                  <a:pt x="199" y="215"/>
                </a:cubicBezTo>
                <a:cubicBezTo>
                  <a:pt x="206" y="215"/>
                  <a:pt x="206" y="215"/>
                  <a:pt x="206" y="215"/>
                </a:cubicBezTo>
                <a:cubicBezTo>
                  <a:pt x="206" y="222"/>
                  <a:pt x="206" y="222"/>
                  <a:pt x="206" y="222"/>
                </a:cubicBezTo>
                <a:cubicBezTo>
                  <a:pt x="199" y="222"/>
                  <a:pt x="199" y="222"/>
                  <a:pt x="199" y="222"/>
                </a:cubicBezTo>
                <a:moveTo>
                  <a:pt x="214" y="222"/>
                </a:moveTo>
                <a:cubicBezTo>
                  <a:pt x="214" y="215"/>
                  <a:pt x="214" y="215"/>
                  <a:pt x="214" y="215"/>
                </a:cubicBezTo>
                <a:cubicBezTo>
                  <a:pt x="221" y="215"/>
                  <a:pt x="221" y="215"/>
                  <a:pt x="221" y="215"/>
                </a:cubicBezTo>
                <a:cubicBezTo>
                  <a:pt x="221" y="222"/>
                  <a:pt x="221" y="222"/>
                  <a:pt x="221" y="222"/>
                </a:cubicBezTo>
                <a:cubicBezTo>
                  <a:pt x="214" y="222"/>
                  <a:pt x="214" y="222"/>
                  <a:pt x="214" y="222"/>
                </a:cubicBezTo>
                <a:moveTo>
                  <a:pt x="229" y="222"/>
                </a:moveTo>
                <a:cubicBezTo>
                  <a:pt x="229" y="215"/>
                  <a:pt x="229" y="215"/>
                  <a:pt x="229" y="215"/>
                </a:cubicBezTo>
                <a:cubicBezTo>
                  <a:pt x="236" y="215"/>
                  <a:pt x="236" y="215"/>
                  <a:pt x="236" y="215"/>
                </a:cubicBezTo>
                <a:cubicBezTo>
                  <a:pt x="236" y="222"/>
                  <a:pt x="236" y="222"/>
                  <a:pt x="236" y="222"/>
                </a:cubicBezTo>
                <a:cubicBezTo>
                  <a:pt x="229" y="222"/>
                  <a:pt x="229" y="222"/>
                  <a:pt x="229" y="222"/>
                </a:cubicBezTo>
                <a:moveTo>
                  <a:pt x="244" y="222"/>
                </a:moveTo>
                <a:cubicBezTo>
                  <a:pt x="244" y="215"/>
                  <a:pt x="244" y="215"/>
                  <a:pt x="244" y="215"/>
                </a:cubicBezTo>
                <a:cubicBezTo>
                  <a:pt x="251" y="215"/>
                  <a:pt x="251" y="215"/>
                  <a:pt x="251" y="215"/>
                </a:cubicBezTo>
                <a:cubicBezTo>
                  <a:pt x="251" y="222"/>
                  <a:pt x="251" y="222"/>
                  <a:pt x="251" y="222"/>
                </a:cubicBezTo>
                <a:cubicBezTo>
                  <a:pt x="244" y="222"/>
                  <a:pt x="244" y="222"/>
                  <a:pt x="244" y="222"/>
                </a:cubicBezTo>
                <a:moveTo>
                  <a:pt x="258" y="222"/>
                </a:moveTo>
                <a:cubicBezTo>
                  <a:pt x="258" y="215"/>
                  <a:pt x="258" y="215"/>
                  <a:pt x="258" y="215"/>
                </a:cubicBezTo>
                <a:cubicBezTo>
                  <a:pt x="265" y="215"/>
                  <a:pt x="265" y="215"/>
                  <a:pt x="265" y="215"/>
                </a:cubicBezTo>
                <a:cubicBezTo>
                  <a:pt x="265" y="222"/>
                  <a:pt x="265" y="222"/>
                  <a:pt x="265" y="222"/>
                </a:cubicBezTo>
                <a:cubicBezTo>
                  <a:pt x="258" y="222"/>
                  <a:pt x="258" y="222"/>
                  <a:pt x="258" y="222"/>
                </a:cubicBezTo>
                <a:moveTo>
                  <a:pt x="273" y="222"/>
                </a:moveTo>
                <a:cubicBezTo>
                  <a:pt x="273" y="215"/>
                  <a:pt x="273" y="215"/>
                  <a:pt x="273" y="215"/>
                </a:cubicBezTo>
                <a:cubicBezTo>
                  <a:pt x="280" y="215"/>
                  <a:pt x="280" y="215"/>
                  <a:pt x="280" y="215"/>
                </a:cubicBezTo>
                <a:cubicBezTo>
                  <a:pt x="280" y="222"/>
                  <a:pt x="280" y="222"/>
                  <a:pt x="280" y="222"/>
                </a:cubicBezTo>
                <a:cubicBezTo>
                  <a:pt x="273" y="222"/>
                  <a:pt x="273" y="222"/>
                  <a:pt x="273" y="222"/>
                </a:cubicBezTo>
                <a:moveTo>
                  <a:pt x="288" y="222"/>
                </a:moveTo>
                <a:cubicBezTo>
                  <a:pt x="288" y="215"/>
                  <a:pt x="288" y="215"/>
                  <a:pt x="288" y="215"/>
                </a:cubicBezTo>
                <a:cubicBezTo>
                  <a:pt x="295" y="215"/>
                  <a:pt x="295" y="215"/>
                  <a:pt x="295" y="215"/>
                </a:cubicBezTo>
                <a:cubicBezTo>
                  <a:pt x="295" y="222"/>
                  <a:pt x="295" y="222"/>
                  <a:pt x="295" y="222"/>
                </a:cubicBezTo>
                <a:cubicBezTo>
                  <a:pt x="288" y="222"/>
                  <a:pt x="288" y="222"/>
                  <a:pt x="288" y="222"/>
                </a:cubicBezTo>
                <a:moveTo>
                  <a:pt x="303" y="222"/>
                </a:moveTo>
                <a:cubicBezTo>
                  <a:pt x="303" y="215"/>
                  <a:pt x="303" y="215"/>
                  <a:pt x="303" y="215"/>
                </a:cubicBezTo>
                <a:cubicBezTo>
                  <a:pt x="310" y="215"/>
                  <a:pt x="310" y="215"/>
                  <a:pt x="310" y="215"/>
                </a:cubicBezTo>
                <a:cubicBezTo>
                  <a:pt x="310" y="222"/>
                  <a:pt x="310" y="222"/>
                  <a:pt x="310" y="222"/>
                </a:cubicBezTo>
                <a:cubicBezTo>
                  <a:pt x="303" y="222"/>
                  <a:pt x="303" y="222"/>
                  <a:pt x="303" y="222"/>
                </a:cubicBezTo>
                <a:moveTo>
                  <a:pt x="317" y="222"/>
                </a:moveTo>
                <a:cubicBezTo>
                  <a:pt x="317" y="215"/>
                  <a:pt x="317" y="215"/>
                  <a:pt x="317" y="215"/>
                </a:cubicBezTo>
                <a:cubicBezTo>
                  <a:pt x="324" y="215"/>
                  <a:pt x="324" y="215"/>
                  <a:pt x="324" y="215"/>
                </a:cubicBezTo>
                <a:cubicBezTo>
                  <a:pt x="324" y="222"/>
                  <a:pt x="324" y="222"/>
                  <a:pt x="324" y="222"/>
                </a:cubicBezTo>
                <a:cubicBezTo>
                  <a:pt x="317" y="222"/>
                  <a:pt x="317" y="222"/>
                  <a:pt x="317" y="222"/>
                </a:cubicBezTo>
                <a:moveTo>
                  <a:pt x="332" y="222"/>
                </a:moveTo>
                <a:cubicBezTo>
                  <a:pt x="332" y="215"/>
                  <a:pt x="332" y="215"/>
                  <a:pt x="332" y="215"/>
                </a:cubicBezTo>
                <a:cubicBezTo>
                  <a:pt x="339" y="215"/>
                  <a:pt x="339" y="215"/>
                  <a:pt x="339" y="215"/>
                </a:cubicBezTo>
                <a:cubicBezTo>
                  <a:pt x="339" y="222"/>
                  <a:pt x="339" y="222"/>
                  <a:pt x="339" y="222"/>
                </a:cubicBezTo>
                <a:cubicBezTo>
                  <a:pt x="332" y="222"/>
                  <a:pt x="332" y="222"/>
                  <a:pt x="332" y="222"/>
                </a:cubicBezTo>
                <a:moveTo>
                  <a:pt x="347" y="222"/>
                </a:moveTo>
                <a:cubicBezTo>
                  <a:pt x="347" y="215"/>
                  <a:pt x="347" y="215"/>
                  <a:pt x="347" y="215"/>
                </a:cubicBezTo>
                <a:cubicBezTo>
                  <a:pt x="354" y="215"/>
                  <a:pt x="354" y="215"/>
                  <a:pt x="354" y="215"/>
                </a:cubicBezTo>
                <a:cubicBezTo>
                  <a:pt x="354" y="222"/>
                  <a:pt x="354" y="222"/>
                  <a:pt x="354" y="222"/>
                </a:cubicBezTo>
                <a:cubicBezTo>
                  <a:pt x="347" y="222"/>
                  <a:pt x="347" y="222"/>
                  <a:pt x="347" y="222"/>
                </a:cubicBezTo>
                <a:moveTo>
                  <a:pt x="362" y="222"/>
                </a:moveTo>
                <a:cubicBezTo>
                  <a:pt x="362" y="215"/>
                  <a:pt x="362" y="215"/>
                  <a:pt x="362" y="215"/>
                </a:cubicBezTo>
                <a:cubicBezTo>
                  <a:pt x="369" y="215"/>
                  <a:pt x="369" y="215"/>
                  <a:pt x="369" y="215"/>
                </a:cubicBezTo>
                <a:cubicBezTo>
                  <a:pt x="369" y="222"/>
                  <a:pt x="369" y="222"/>
                  <a:pt x="369" y="222"/>
                </a:cubicBezTo>
                <a:cubicBezTo>
                  <a:pt x="362" y="222"/>
                  <a:pt x="362" y="222"/>
                  <a:pt x="362" y="222"/>
                </a:cubicBezTo>
                <a:moveTo>
                  <a:pt x="376" y="222"/>
                </a:moveTo>
                <a:cubicBezTo>
                  <a:pt x="376" y="215"/>
                  <a:pt x="376" y="215"/>
                  <a:pt x="376" y="215"/>
                </a:cubicBezTo>
                <a:cubicBezTo>
                  <a:pt x="383" y="215"/>
                  <a:pt x="383" y="215"/>
                  <a:pt x="383" y="215"/>
                </a:cubicBezTo>
                <a:cubicBezTo>
                  <a:pt x="383" y="222"/>
                  <a:pt x="383" y="222"/>
                  <a:pt x="383" y="222"/>
                </a:cubicBezTo>
                <a:cubicBezTo>
                  <a:pt x="376" y="222"/>
                  <a:pt x="376" y="222"/>
                  <a:pt x="376" y="222"/>
                </a:cubicBezTo>
                <a:moveTo>
                  <a:pt x="8" y="207"/>
                </a:moveTo>
                <a:cubicBezTo>
                  <a:pt x="8" y="200"/>
                  <a:pt x="8" y="200"/>
                  <a:pt x="8" y="200"/>
                </a:cubicBezTo>
                <a:cubicBezTo>
                  <a:pt x="15" y="200"/>
                  <a:pt x="15" y="200"/>
                  <a:pt x="15" y="200"/>
                </a:cubicBezTo>
                <a:cubicBezTo>
                  <a:pt x="15" y="207"/>
                  <a:pt x="15" y="207"/>
                  <a:pt x="15" y="207"/>
                </a:cubicBezTo>
                <a:cubicBezTo>
                  <a:pt x="8" y="207"/>
                  <a:pt x="8" y="207"/>
                  <a:pt x="8" y="207"/>
                </a:cubicBezTo>
                <a:moveTo>
                  <a:pt x="22" y="207"/>
                </a:moveTo>
                <a:cubicBezTo>
                  <a:pt x="22" y="200"/>
                  <a:pt x="22" y="200"/>
                  <a:pt x="22" y="200"/>
                </a:cubicBezTo>
                <a:cubicBezTo>
                  <a:pt x="29" y="200"/>
                  <a:pt x="29" y="200"/>
                  <a:pt x="29" y="200"/>
                </a:cubicBezTo>
                <a:cubicBezTo>
                  <a:pt x="29" y="207"/>
                  <a:pt x="29" y="207"/>
                  <a:pt x="29" y="207"/>
                </a:cubicBezTo>
                <a:cubicBezTo>
                  <a:pt x="22" y="207"/>
                  <a:pt x="22" y="207"/>
                  <a:pt x="22" y="207"/>
                </a:cubicBezTo>
                <a:moveTo>
                  <a:pt x="37" y="207"/>
                </a:moveTo>
                <a:cubicBezTo>
                  <a:pt x="37" y="200"/>
                  <a:pt x="37" y="200"/>
                  <a:pt x="37" y="200"/>
                </a:cubicBezTo>
                <a:cubicBezTo>
                  <a:pt x="44" y="200"/>
                  <a:pt x="44" y="200"/>
                  <a:pt x="44" y="200"/>
                </a:cubicBezTo>
                <a:cubicBezTo>
                  <a:pt x="44" y="207"/>
                  <a:pt x="44" y="207"/>
                  <a:pt x="44" y="207"/>
                </a:cubicBezTo>
                <a:cubicBezTo>
                  <a:pt x="37" y="207"/>
                  <a:pt x="37" y="207"/>
                  <a:pt x="37" y="207"/>
                </a:cubicBezTo>
                <a:moveTo>
                  <a:pt x="52" y="207"/>
                </a:moveTo>
                <a:cubicBezTo>
                  <a:pt x="52" y="200"/>
                  <a:pt x="52" y="200"/>
                  <a:pt x="52" y="200"/>
                </a:cubicBezTo>
                <a:cubicBezTo>
                  <a:pt x="59" y="200"/>
                  <a:pt x="59" y="200"/>
                  <a:pt x="59" y="200"/>
                </a:cubicBezTo>
                <a:cubicBezTo>
                  <a:pt x="59" y="207"/>
                  <a:pt x="59" y="207"/>
                  <a:pt x="59" y="207"/>
                </a:cubicBezTo>
                <a:cubicBezTo>
                  <a:pt x="52" y="207"/>
                  <a:pt x="52" y="207"/>
                  <a:pt x="52" y="207"/>
                </a:cubicBezTo>
                <a:moveTo>
                  <a:pt x="67" y="207"/>
                </a:moveTo>
                <a:cubicBezTo>
                  <a:pt x="67" y="200"/>
                  <a:pt x="67" y="200"/>
                  <a:pt x="67" y="200"/>
                </a:cubicBezTo>
                <a:cubicBezTo>
                  <a:pt x="74" y="200"/>
                  <a:pt x="74" y="200"/>
                  <a:pt x="74" y="200"/>
                </a:cubicBezTo>
                <a:cubicBezTo>
                  <a:pt x="74" y="207"/>
                  <a:pt x="74" y="207"/>
                  <a:pt x="74" y="207"/>
                </a:cubicBezTo>
                <a:cubicBezTo>
                  <a:pt x="67" y="207"/>
                  <a:pt x="67" y="207"/>
                  <a:pt x="67" y="207"/>
                </a:cubicBezTo>
                <a:moveTo>
                  <a:pt x="81" y="207"/>
                </a:moveTo>
                <a:cubicBezTo>
                  <a:pt x="81" y="200"/>
                  <a:pt x="81" y="200"/>
                  <a:pt x="81" y="200"/>
                </a:cubicBezTo>
                <a:cubicBezTo>
                  <a:pt x="88" y="200"/>
                  <a:pt x="88" y="200"/>
                  <a:pt x="88" y="200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1" y="207"/>
                  <a:pt x="81" y="207"/>
                  <a:pt x="81" y="207"/>
                </a:cubicBezTo>
                <a:moveTo>
                  <a:pt x="96" y="207"/>
                </a:moveTo>
                <a:cubicBezTo>
                  <a:pt x="96" y="200"/>
                  <a:pt x="96" y="200"/>
                  <a:pt x="96" y="200"/>
                </a:cubicBezTo>
                <a:cubicBezTo>
                  <a:pt x="103" y="200"/>
                  <a:pt x="103" y="200"/>
                  <a:pt x="103" y="200"/>
                </a:cubicBezTo>
                <a:cubicBezTo>
                  <a:pt x="103" y="207"/>
                  <a:pt x="103" y="207"/>
                  <a:pt x="103" y="207"/>
                </a:cubicBezTo>
                <a:cubicBezTo>
                  <a:pt x="96" y="207"/>
                  <a:pt x="96" y="207"/>
                  <a:pt x="96" y="207"/>
                </a:cubicBezTo>
                <a:moveTo>
                  <a:pt x="111" y="207"/>
                </a:moveTo>
                <a:cubicBezTo>
                  <a:pt x="111" y="200"/>
                  <a:pt x="111" y="200"/>
                  <a:pt x="111" y="200"/>
                </a:cubicBezTo>
                <a:cubicBezTo>
                  <a:pt x="118" y="200"/>
                  <a:pt x="118" y="200"/>
                  <a:pt x="118" y="200"/>
                </a:cubicBezTo>
                <a:cubicBezTo>
                  <a:pt x="118" y="207"/>
                  <a:pt x="118" y="207"/>
                  <a:pt x="118" y="207"/>
                </a:cubicBezTo>
                <a:cubicBezTo>
                  <a:pt x="111" y="207"/>
                  <a:pt x="111" y="207"/>
                  <a:pt x="111" y="207"/>
                </a:cubicBezTo>
                <a:moveTo>
                  <a:pt x="126" y="207"/>
                </a:moveTo>
                <a:cubicBezTo>
                  <a:pt x="126" y="200"/>
                  <a:pt x="126" y="200"/>
                  <a:pt x="126" y="200"/>
                </a:cubicBezTo>
                <a:cubicBezTo>
                  <a:pt x="133" y="200"/>
                  <a:pt x="133" y="200"/>
                  <a:pt x="133" y="200"/>
                </a:cubicBezTo>
                <a:cubicBezTo>
                  <a:pt x="133" y="207"/>
                  <a:pt x="133" y="207"/>
                  <a:pt x="133" y="207"/>
                </a:cubicBezTo>
                <a:cubicBezTo>
                  <a:pt x="126" y="207"/>
                  <a:pt x="126" y="207"/>
                  <a:pt x="126" y="207"/>
                </a:cubicBezTo>
                <a:moveTo>
                  <a:pt x="140" y="207"/>
                </a:moveTo>
                <a:cubicBezTo>
                  <a:pt x="140" y="200"/>
                  <a:pt x="140" y="200"/>
                  <a:pt x="140" y="200"/>
                </a:cubicBezTo>
                <a:cubicBezTo>
                  <a:pt x="147" y="200"/>
                  <a:pt x="147" y="200"/>
                  <a:pt x="147" y="200"/>
                </a:cubicBezTo>
                <a:cubicBezTo>
                  <a:pt x="147" y="207"/>
                  <a:pt x="147" y="207"/>
                  <a:pt x="147" y="207"/>
                </a:cubicBezTo>
                <a:cubicBezTo>
                  <a:pt x="140" y="207"/>
                  <a:pt x="140" y="207"/>
                  <a:pt x="140" y="207"/>
                </a:cubicBezTo>
                <a:moveTo>
                  <a:pt x="155" y="207"/>
                </a:moveTo>
                <a:cubicBezTo>
                  <a:pt x="155" y="200"/>
                  <a:pt x="155" y="200"/>
                  <a:pt x="155" y="200"/>
                </a:cubicBezTo>
                <a:cubicBezTo>
                  <a:pt x="162" y="200"/>
                  <a:pt x="162" y="200"/>
                  <a:pt x="162" y="200"/>
                </a:cubicBezTo>
                <a:cubicBezTo>
                  <a:pt x="162" y="207"/>
                  <a:pt x="162" y="207"/>
                  <a:pt x="162" y="207"/>
                </a:cubicBezTo>
                <a:cubicBezTo>
                  <a:pt x="155" y="207"/>
                  <a:pt x="155" y="207"/>
                  <a:pt x="155" y="207"/>
                </a:cubicBezTo>
                <a:moveTo>
                  <a:pt x="170" y="207"/>
                </a:moveTo>
                <a:cubicBezTo>
                  <a:pt x="170" y="200"/>
                  <a:pt x="170" y="200"/>
                  <a:pt x="170" y="200"/>
                </a:cubicBezTo>
                <a:cubicBezTo>
                  <a:pt x="177" y="200"/>
                  <a:pt x="177" y="200"/>
                  <a:pt x="177" y="200"/>
                </a:cubicBezTo>
                <a:cubicBezTo>
                  <a:pt x="177" y="207"/>
                  <a:pt x="177" y="207"/>
                  <a:pt x="177" y="207"/>
                </a:cubicBezTo>
                <a:cubicBezTo>
                  <a:pt x="170" y="207"/>
                  <a:pt x="170" y="207"/>
                  <a:pt x="170" y="207"/>
                </a:cubicBezTo>
                <a:moveTo>
                  <a:pt x="185" y="207"/>
                </a:moveTo>
                <a:cubicBezTo>
                  <a:pt x="185" y="200"/>
                  <a:pt x="185" y="200"/>
                  <a:pt x="185" y="200"/>
                </a:cubicBezTo>
                <a:cubicBezTo>
                  <a:pt x="192" y="200"/>
                  <a:pt x="192" y="200"/>
                  <a:pt x="192" y="200"/>
                </a:cubicBezTo>
                <a:cubicBezTo>
                  <a:pt x="192" y="207"/>
                  <a:pt x="192" y="207"/>
                  <a:pt x="192" y="207"/>
                </a:cubicBezTo>
                <a:cubicBezTo>
                  <a:pt x="185" y="207"/>
                  <a:pt x="185" y="207"/>
                  <a:pt x="185" y="207"/>
                </a:cubicBezTo>
                <a:moveTo>
                  <a:pt x="199" y="207"/>
                </a:moveTo>
                <a:cubicBezTo>
                  <a:pt x="199" y="200"/>
                  <a:pt x="199" y="200"/>
                  <a:pt x="199" y="200"/>
                </a:cubicBezTo>
                <a:cubicBezTo>
                  <a:pt x="206" y="200"/>
                  <a:pt x="206" y="200"/>
                  <a:pt x="206" y="200"/>
                </a:cubicBezTo>
                <a:cubicBezTo>
                  <a:pt x="206" y="207"/>
                  <a:pt x="206" y="207"/>
                  <a:pt x="206" y="207"/>
                </a:cubicBezTo>
                <a:cubicBezTo>
                  <a:pt x="199" y="207"/>
                  <a:pt x="199" y="207"/>
                  <a:pt x="199" y="207"/>
                </a:cubicBezTo>
                <a:moveTo>
                  <a:pt x="214" y="207"/>
                </a:moveTo>
                <a:cubicBezTo>
                  <a:pt x="214" y="200"/>
                  <a:pt x="214" y="200"/>
                  <a:pt x="214" y="200"/>
                </a:cubicBezTo>
                <a:cubicBezTo>
                  <a:pt x="221" y="200"/>
                  <a:pt x="221" y="200"/>
                  <a:pt x="221" y="200"/>
                </a:cubicBezTo>
                <a:cubicBezTo>
                  <a:pt x="221" y="207"/>
                  <a:pt x="221" y="207"/>
                  <a:pt x="221" y="207"/>
                </a:cubicBezTo>
                <a:cubicBezTo>
                  <a:pt x="214" y="207"/>
                  <a:pt x="214" y="207"/>
                  <a:pt x="214" y="207"/>
                </a:cubicBezTo>
                <a:moveTo>
                  <a:pt x="229" y="207"/>
                </a:moveTo>
                <a:cubicBezTo>
                  <a:pt x="229" y="200"/>
                  <a:pt x="229" y="200"/>
                  <a:pt x="229" y="200"/>
                </a:cubicBezTo>
                <a:cubicBezTo>
                  <a:pt x="236" y="200"/>
                  <a:pt x="236" y="200"/>
                  <a:pt x="236" y="200"/>
                </a:cubicBezTo>
                <a:cubicBezTo>
                  <a:pt x="236" y="207"/>
                  <a:pt x="236" y="207"/>
                  <a:pt x="236" y="207"/>
                </a:cubicBezTo>
                <a:cubicBezTo>
                  <a:pt x="229" y="207"/>
                  <a:pt x="229" y="207"/>
                  <a:pt x="229" y="207"/>
                </a:cubicBezTo>
                <a:moveTo>
                  <a:pt x="244" y="207"/>
                </a:moveTo>
                <a:cubicBezTo>
                  <a:pt x="244" y="200"/>
                  <a:pt x="244" y="200"/>
                  <a:pt x="244" y="200"/>
                </a:cubicBezTo>
                <a:cubicBezTo>
                  <a:pt x="251" y="200"/>
                  <a:pt x="251" y="200"/>
                  <a:pt x="251" y="200"/>
                </a:cubicBezTo>
                <a:cubicBezTo>
                  <a:pt x="251" y="207"/>
                  <a:pt x="251" y="207"/>
                  <a:pt x="251" y="207"/>
                </a:cubicBezTo>
                <a:cubicBezTo>
                  <a:pt x="244" y="207"/>
                  <a:pt x="244" y="207"/>
                  <a:pt x="244" y="207"/>
                </a:cubicBezTo>
                <a:moveTo>
                  <a:pt x="258" y="207"/>
                </a:moveTo>
                <a:cubicBezTo>
                  <a:pt x="258" y="200"/>
                  <a:pt x="258" y="200"/>
                  <a:pt x="258" y="200"/>
                </a:cubicBezTo>
                <a:cubicBezTo>
                  <a:pt x="265" y="200"/>
                  <a:pt x="265" y="200"/>
                  <a:pt x="265" y="200"/>
                </a:cubicBezTo>
                <a:cubicBezTo>
                  <a:pt x="265" y="207"/>
                  <a:pt x="265" y="207"/>
                  <a:pt x="265" y="207"/>
                </a:cubicBezTo>
                <a:cubicBezTo>
                  <a:pt x="258" y="207"/>
                  <a:pt x="258" y="207"/>
                  <a:pt x="258" y="207"/>
                </a:cubicBezTo>
                <a:moveTo>
                  <a:pt x="273" y="207"/>
                </a:moveTo>
                <a:cubicBezTo>
                  <a:pt x="273" y="200"/>
                  <a:pt x="273" y="200"/>
                  <a:pt x="273" y="200"/>
                </a:cubicBezTo>
                <a:cubicBezTo>
                  <a:pt x="280" y="200"/>
                  <a:pt x="280" y="200"/>
                  <a:pt x="280" y="200"/>
                </a:cubicBezTo>
                <a:cubicBezTo>
                  <a:pt x="280" y="207"/>
                  <a:pt x="280" y="207"/>
                  <a:pt x="280" y="207"/>
                </a:cubicBezTo>
                <a:cubicBezTo>
                  <a:pt x="273" y="207"/>
                  <a:pt x="273" y="207"/>
                  <a:pt x="273" y="207"/>
                </a:cubicBezTo>
                <a:moveTo>
                  <a:pt x="288" y="207"/>
                </a:moveTo>
                <a:cubicBezTo>
                  <a:pt x="288" y="200"/>
                  <a:pt x="288" y="200"/>
                  <a:pt x="288" y="200"/>
                </a:cubicBezTo>
                <a:cubicBezTo>
                  <a:pt x="295" y="200"/>
                  <a:pt x="295" y="200"/>
                  <a:pt x="295" y="200"/>
                </a:cubicBezTo>
                <a:cubicBezTo>
                  <a:pt x="295" y="207"/>
                  <a:pt x="295" y="207"/>
                  <a:pt x="295" y="207"/>
                </a:cubicBezTo>
                <a:cubicBezTo>
                  <a:pt x="288" y="207"/>
                  <a:pt x="288" y="207"/>
                  <a:pt x="288" y="207"/>
                </a:cubicBezTo>
                <a:moveTo>
                  <a:pt x="303" y="207"/>
                </a:moveTo>
                <a:cubicBezTo>
                  <a:pt x="303" y="200"/>
                  <a:pt x="303" y="200"/>
                  <a:pt x="303" y="200"/>
                </a:cubicBezTo>
                <a:cubicBezTo>
                  <a:pt x="310" y="200"/>
                  <a:pt x="310" y="200"/>
                  <a:pt x="310" y="200"/>
                </a:cubicBezTo>
                <a:cubicBezTo>
                  <a:pt x="310" y="207"/>
                  <a:pt x="310" y="207"/>
                  <a:pt x="310" y="207"/>
                </a:cubicBezTo>
                <a:cubicBezTo>
                  <a:pt x="303" y="207"/>
                  <a:pt x="303" y="207"/>
                  <a:pt x="303" y="207"/>
                </a:cubicBezTo>
                <a:moveTo>
                  <a:pt x="317" y="207"/>
                </a:moveTo>
                <a:cubicBezTo>
                  <a:pt x="317" y="200"/>
                  <a:pt x="317" y="200"/>
                  <a:pt x="317" y="200"/>
                </a:cubicBezTo>
                <a:cubicBezTo>
                  <a:pt x="324" y="200"/>
                  <a:pt x="324" y="200"/>
                  <a:pt x="324" y="200"/>
                </a:cubicBezTo>
                <a:cubicBezTo>
                  <a:pt x="324" y="207"/>
                  <a:pt x="324" y="207"/>
                  <a:pt x="324" y="207"/>
                </a:cubicBezTo>
                <a:cubicBezTo>
                  <a:pt x="317" y="207"/>
                  <a:pt x="317" y="207"/>
                  <a:pt x="317" y="207"/>
                </a:cubicBezTo>
                <a:moveTo>
                  <a:pt x="332" y="207"/>
                </a:moveTo>
                <a:cubicBezTo>
                  <a:pt x="332" y="200"/>
                  <a:pt x="332" y="200"/>
                  <a:pt x="332" y="200"/>
                </a:cubicBezTo>
                <a:cubicBezTo>
                  <a:pt x="339" y="200"/>
                  <a:pt x="339" y="200"/>
                  <a:pt x="339" y="200"/>
                </a:cubicBezTo>
                <a:cubicBezTo>
                  <a:pt x="339" y="207"/>
                  <a:pt x="339" y="207"/>
                  <a:pt x="339" y="207"/>
                </a:cubicBezTo>
                <a:cubicBezTo>
                  <a:pt x="332" y="207"/>
                  <a:pt x="332" y="207"/>
                  <a:pt x="332" y="207"/>
                </a:cubicBezTo>
                <a:moveTo>
                  <a:pt x="347" y="207"/>
                </a:moveTo>
                <a:cubicBezTo>
                  <a:pt x="347" y="200"/>
                  <a:pt x="347" y="200"/>
                  <a:pt x="347" y="200"/>
                </a:cubicBezTo>
                <a:cubicBezTo>
                  <a:pt x="354" y="200"/>
                  <a:pt x="354" y="200"/>
                  <a:pt x="354" y="200"/>
                </a:cubicBezTo>
                <a:cubicBezTo>
                  <a:pt x="354" y="207"/>
                  <a:pt x="354" y="207"/>
                  <a:pt x="354" y="207"/>
                </a:cubicBezTo>
                <a:cubicBezTo>
                  <a:pt x="347" y="207"/>
                  <a:pt x="347" y="207"/>
                  <a:pt x="347" y="207"/>
                </a:cubicBezTo>
                <a:moveTo>
                  <a:pt x="362" y="207"/>
                </a:moveTo>
                <a:cubicBezTo>
                  <a:pt x="362" y="200"/>
                  <a:pt x="362" y="200"/>
                  <a:pt x="362" y="200"/>
                </a:cubicBezTo>
                <a:cubicBezTo>
                  <a:pt x="369" y="200"/>
                  <a:pt x="369" y="200"/>
                  <a:pt x="369" y="200"/>
                </a:cubicBezTo>
                <a:cubicBezTo>
                  <a:pt x="369" y="207"/>
                  <a:pt x="369" y="207"/>
                  <a:pt x="369" y="207"/>
                </a:cubicBezTo>
                <a:cubicBezTo>
                  <a:pt x="362" y="207"/>
                  <a:pt x="362" y="207"/>
                  <a:pt x="362" y="207"/>
                </a:cubicBezTo>
                <a:moveTo>
                  <a:pt x="376" y="207"/>
                </a:moveTo>
                <a:cubicBezTo>
                  <a:pt x="376" y="200"/>
                  <a:pt x="376" y="200"/>
                  <a:pt x="376" y="200"/>
                </a:cubicBezTo>
                <a:cubicBezTo>
                  <a:pt x="383" y="200"/>
                  <a:pt x="383" y="200"/>
                  <a:pt x="383" y="200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76" y="207"/>
                  <a:pt x="376" y="207"/>
                  <a:pt x="376" y="207"/>
                </a:cubicBezTo>
                <a:moveTo>
                  <a:pt x="8" y="192"/>
                </a:moveTo>
                <a:cubicBezTo>
                  <a:pt x="8" y="185"/>
                  <a:pt x="8" y="185"/>
                  <a:pt x="8" y="185"/>
                </a:cubicBezTo>
                <a:cubicBezTo>
                  <a:pt x="15" y="185"/>
                  <a:pt x="15" y="185"/>
                  <a:pt x="15" y="185"/>
                </a:cubicBezTo>
                <a:cubicBezTo>
                  <a:pt x="15" y="192"/>
                  <a:pt x="15" y="192"/>
                  <a:pt x="15" y="192"/>
                </a:cubicBezTo>
                <a:cubicBezTo>
                  <a:pt x="8" y="192"/>
                  <a:pt x="8" y="192"/>
                  <a:pt x="8" y="192"/>
                </a:cubicBezTo>
                <a:moveTo>
                  <a:pt x="22" y="192"/>
                </a:moveTo>
                <a:cubicBezTo>
                  <a:pt x="22" y="185"/>
                  <a:pt x="22" y="185"/>
                  <a:pt x="22" y="185"/>
                </a:cubicBezTo>
                <a:cubicBezTo>
                  <a:pt x="29" y="185"/>
                  <a:pt x="29" y="185"/>
                  <a:pt x="29" y="185"/>
                </a:cubicBezTo>
                <a:cubicBezTo>
                  <a:pt x="29" y="192"/>
                  <a:pt x="29" y="192"/>
                  <a:pt x="29" y="192"/>
                </a:cubicBezTo>
                <a:cubicBezTo>
                  <a:pt x="22" y="192"/>
                  <a:pt x="22" y="192"/>
                  <a:pt x="22" y="192"/>
                </a:cubicBezTo>
                <a:moveTo>
                  <a:pt x="37" y="192"/>
                </a:moveTo>
                <a:cubicBezTo>
                  <a:pt x="37" y="185"/>
                  <a:pt x="37" y="185"/>
                  <a:pt x="37" y="185"/>
                </a:cubicBezTo>
                <a:cubicBezTo>
                  <a:pt x="44" y="185"/>
                  <a:pt x="44" y="185"/>
                  <a:pt x="44" y="185"/>
                </a:cubicBezTo>
                <a:cubicBezTo>
                  <a:pt x="44" y="192"/>
                  <a:pt x="44" y="192"/>
                  <a:pt x="44" y="192"/>
                </a:cubicBezTo>
                <a:cubicBezTo>
                  <a:pt x="37" y="192"/>
                  <a:pt x="37" y="192"/>
                  <a:pt x="37" y="192"/>
                </a:cubicBezTo>
                <a:moveTo>
                  <a:pt x="52" y="192"/>
                </a:moveTo>
                <a:cubicBezTo>
                  <a:pt x="52" y="185"/>
                  <a:pt x="52" y="185"/>
                  <a:pt x="52" y="185"/>
                </a:cubicBezTo>
                <a:cubicBezTo>
                  <a:pt x="59" y="185"/>
                  <a:pt x="59" y="185"/>
                  <a:pt x="59" y="185"/>
                </a:cubicBezTo>
                <a:cubicBezTo>
                  <a:pt x="59" y="192"/>
                  <a:pt x="59" y="192"/>
                  <a:pt x="59" y="192"/>
                </a:cubicBezTo>
                <a:cubicBezTo>
                  <a:pt x="52" y="192"/>
                  <a:pt x="52" y="192"/>
                  <a:pt x="52" y="192"/>
                </a:cubicBezTo>
                <a:moveTo>
                  <a:pt x="67" y="192"/>
                </a:moveTo>
                <a:cubicBezTo>
                  <a:pt x="67" y="185"/>
                  <a:pt x="67" y="185"/>
                  <a:pt x="67" y="185"/>
                </a:cubicBezTo>
                <a:cubicBezTo>
                  <a:pt x="74" y="185"/>
                  <a:pt x="74" y="185"/>
                  <a:pt x="74" y="185"/>
                </a:cubicBezTo>
                <a:cubicBezTo>
                  <a:pt x="74" y="192"/>
                  <a:pt x="74" y="192"/>
                  <a:pt x="74" y="192"/>
                </a:cubicBezTo>
                <a:cubicBezTo>
                  <a:pt x="67" y="192"/>
                  <a:pt x="67" y="192"/>
                  <a:pt x="67" y="192"/>
                </a:cubicBezTo>
                <a:moveTo>
                  <a:pt x="81" y="192"/>
                </a:moveTo>
                <a:cubicBezTo>
                  <a:pt x="81" y="185"/>
                  <a:pt x="81" y="185"/>
                  <a:pt x="81" y="185"/>
                </a:cubicBezTo>
                <a:cubicBezTo>
                  <a:pt x="88" y="185"/>
                  <a:pt x="88" y="185"/>
                  <a:pt x="88" y="185"/>
                </a:cubicBezTo>
                <a:cubicBezTo>
                  <a:pt x="88" y="192"/>
                  <a:pt x="88" y="192"/>
                  <a:pt x="88" y="192"/>
                </a:cubicBezTo>
                <a:cubicBezTo>
                  <a:pt x="81" y="192"/>
                  <a:pt x="81" y="192"/>
                  <a:pt x="81" y="192"/>
                </a:cubicBezTo>
                <a:moveTo>
                  <a:pt x="96" y="192"/>
                </a:moveTo>
                <a:cubicBezTo>
                  <a:pt x="96" y="185"/>
                  <a:pt x="96" y="185"/>
                  <a:pt x="96" y="185"/>
                </a:cubicBezTo>
                <a:cubicBezTo>
                  <a:pt x="103" y="185"/>
                  <a:pt x="103" y="185"/>
                  <a:pt x="103" y="185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96" y="192"/>
                  <a:pt x="96" y="192"/>
                  <a:pt x="96" y="192"/>
                </a:cubicBezTo>
                <a:moveTo>
                  <a:pt x="111" y="192"/>
                </a:moveTo>
                <a:cubicBezTo>
                  <a:pt x="111" y="185"/>
                  <a:pt x="111" y="185"/>
                  <a:pt x="111" y="185"/>
                </a:cubicBezTo>
                <a:cubicBezTo>
                  <a:pt x="118" y="185"/>
                  <a:pt x="118" y="185"/>
                  <a:pt x="118" y="185"/>
                </a:cubicBezTo>
                <a:cubicBezTo>
                  <a:pt x="118" y="192"/>
                  <a:pt x="118" y="192"/>
                  <a:pt x="118" y="192"/>
                </a:cubicBezTo>
                <a:cubicBezTo>
                  <a:pt x="111" y="192"/>
                  <a:pt x="111" y="192"/>
                  <a:pt x="111" y="192"/>
                </a:cubicBezTo>
                <a:moveTo>
                  <a:pt x="126" y="192"/>
                </a:moveTo>
                <a:cubicBezTo>
                  <a:pt x="126" y="185"/>
                  <a:pt x="126" y="185"/>
                  <a:pt x="126" y="185"/>
                </a:cubicBezTo>
                <a:cubicBezTo>
                  <a:pt x="133" y="185"/>
                  <a:pt x="133" y="185"/>
                  <a:pt x="133" y="185"/>
                </a:cubicBezTo>
                <a:cubicBezTo>
                  <a:pt x="133" y="192"/>
                  <a:pt x="133" y="192"/>
                  <a:pt x="133" y="192"/>
                </a:cubicBezTo>
                <a:cubicBezTo>
                  <a:pt x="126" y="192"/>
                  <a:pt x="126" y="192"/>
                  <a:pt x="126" y="192"/>
                </a:cubicBezTo>
                <a:moveTo>
                  <a:pt x="140" y="192"/>
                </a:moveTo>
                <a:cubicBezTo>
                  <a:pt x="140" y="185"/>
                  <a:pt x="140" y="185"/>
                  <a:pt x="140" y="185"/>
                </a:cubicBezTo>
                <a:cubicBezTo>
                  <a:pt x="147" y="185"/>
                  <a:pt x="147" y="185"/>
                  <a:pt x="147" y="185"/>
                </a:cubicBezTo>
                <a:cubicBezTo>
                  <a:pt x="147" y="192"/>
                  <a:pt x="147" y="192"/>
                  <a:pt x="147" y="192"/>
                </a:cubicBezTo>
                <a:cubicBezTo>
                  <a:pt x="140" y="192"/>
                  <a:pt x="140" y="192"/>
                  <a:pt x="140" y="192"/>
                </a:cubicBezTo>
                <a:moveTo>
                  <a:pt x="155" y="192"/>
                </a:moveTo>
                <a:cubicBezTo>
                  <a:pt x="155" y="185"/>
                  <a:pt x="155" y="185"/>
                  <a:pt x="155" y="185"/>
                </a:cubicBezTo>
                <a:cubicBezTo>
                  <a:pt x="162" y="185"/>
                  <a:pt x="162" y="185"/>
                  <a:pt x="162" y="185"/>
                </a:cubicBezTo>
                <a:cubicBezTo>
                  <a:pt x="162" y="192"/>
                  <a:pt x="162" y="192"/>
                  <a:pt x="162" y="192"/>
                </a:cubicBezTo>
                <a:cubicBezTo>
                  <a:pt x="155" y="192"/>
                  <a:pt x="155" y="192"/>
                  <a:pt x="155" y="192"/>
                </a:cubicBezTo>
                <a:moveTo>
                  <a:pt x="170" y="192"/>
                </a:moveTo>
                <a:cubicBezTo>
                  <a:pt x="170" y="185"/>
                  <a:pt x="170" y="185"/>
                  <a:pt x="170" y="185"/>
                </a:cubicBezTo>
                <a:cubicBezTo>
                  <a:pt x="177" y="185"/>
                  <a:pt x="177" y="185"/>
                  <a:pt x="177" y="185"/>
                </a:cubicBezTo>
                <a:cubicBezTo>
                  <a:pt x="177" y="192"/>
                  <a:pt x="177" y="192"/>
                  <a:pt x="177" y="192"/>
                </a:cubicBezTo>
                <a:cubicBezTo>
                  <a:pt x="170" y="192"/>
                  <a:pt x="170" y="192"/>
                  <a:pt x="170" y="192"/>
                </a:cubicBezTo>
                <a:moveTo>
                  <a:pt x="185" y="192"/>
                </a:moveTo>
                <a:cubicBezTo>
                  <a:pt x="185" y="185"/>
                  <a:pt x="185" y="185"/>
                  <a:pt x="185" y="185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92"/>
                  <a:pt x="192" y="192"/>
                  <a:pt x="192" y="192"/>
                </a:cubicBezTo>
                <a:cubicBezTo>
                  <a:pt x="185" y="192"/>
                  <a:pt x="185" y="192"/>
                  <a:pt x="185" y="192"/>
                </a:cubicBezTo>
                <a:moveTo>
                  <a:pt x="199" y="192"/>
                </a:moveTo>
                <a:cubicBezTo>
                  <a:pt x="199" y="185"/>
                  <a:pt x="199" y="185"/>
                  <a:pt x="199" y="185"/>
                </a:cubicBezTo>
                <a:cubicBezTo>
                  <a:pt x="206" y="185"/>
                  <a:pt x="206" y="185"/>
                  <a:pt x="206" y="185"/>
                </a:cubicBezTo>
                <a:cubicBezTo>
                  <a:pt x="206" y="192"/>
                  <a:pt x="206" y="192"/>
                  <a:pt x="206" y="192"/>
                </a:cubicBezTo>
                <a:cubicBezTo>
                  <a:pt x="199" y="192"/>
                  <a:pt x="199" y="192"/>
                  <a:pt x="199" y="192"/>
                </a:cubicBezTo>
                <a:moveTo>
                  <a:pt x="214" y="192"/>
                </a:moveTo>
                <a:cubicBezTo>
                  <a:pt x="214" y="185"/>
                  <a:pt x="214" y="185"/>
                  <a:pt x="214" y="185"/>
                </a:cubicBezTo>
                <a:cubicBezTo>
                  <a:pt x="221" y="185"/>
                  <a:pt x="221" y="185"/>
                  <a:pt x="221" y="185"/>
                </a:cubicBezTo>
                <a:cubicBezTo>
                  <a:pt x="221" y="192"/>
                  <a:pt x="221" y="192"/>
                  <a:pt x="221" y="192"/>
                </a:cubicBezTo>
                <a:cubicBezTo>
                  <a:pt x="214" y="192"/>
                  <a:pt x="214" y="192"/>
                  <a:pt x="214" y="192"/>
                </a:cubicBezTo>
                <a:moveTo>
                  <a:pt x="229" y="192"/>
                </a:moveTo>
                <a:cubicBezTo>
                  <a:pt x="229" y="185"/>
                  <a:pt x="229" y="185"/>
                  <a:pt x="229" y="185"/>
                </a:cubicBezTo>
                <a:cubicBezTo>
                  <a:pt x="236" y="185"/>
                  <a:pt x="236" y="185"/>
                  <a:pt x="236" y="185"/>
                </a:cubicBezTo>
                <a:cubicBezTo>
                  <a:pt x="236" y="192"/>
                  <a:pt x="236" y="192"/>
                  <a:pt x="236" y="192"/>
                </a:cubicBezTo>
                <a:cubicBezTo>
                  <a:pt x="229" y="192"/>
                  <a:pt x="229" y="192"/>
                  <a:pt x="229" y="192"/>
                </a:cubicBezTo>
                <a:moveTo>
                  <a:pt x="244" y="192"/>
                </a:moveTo>
                <a:cubicBezTo>
                  <a:pt x="244" y="185"/>
                  <a:pt x="244" y="185"/>
                  <a:pt x="244" y="185"/>
                </a:cubicBezTo>
                <a:cubicBezTo>
                  <a:pt x="251" y="185"/>
                  <a:pt x="251" y="185"/>
                  <a:pt x="251" y="185"/>
                </a:cubicBezTo>
                <a:cubicBezTo>
                  <a:pt x="251" y="192"/>
                  <a:pt x="251" y="192"/>
                  <a:pt x="251" y="192"/>
                </a:cubicBezTo>
                <a:cubicBezTo>
                  <a:pt x="244" y="192"/>
                  <a:pt x="244" y="192"/>
                  <a:pt x="244" y="192"/>
                </a:cubicBezTo>
                <a:moveTo>
                  <a:pt x="258" y="192"/>
                </a:moveTo>
                <a:cubicBezTo>
                  <a:pt x="258" y="185"/>
                  <a:pt x="258" y="185"/>
                  <a:pt x="258" y="185"/>
                </a:cubicBezTo>
                <a:cubicBezTo>
                  <a:pt x="265" y="185"/>
                  <a:pt x="265" y="185"/>
                  <a:pt x="265" y="185"/>
                </a:cubicBezTo>
                <a:cubicBezTo>
                  <a:pt x="265" y="192"/>
                  <a:pt x="265" y="192"/>
                  <a:pt x="265" y="192"/>
                </a:cubicBezTo>
                <a:cubicBezTo>
                  <a:pt x="258" y="192"/>
                  <a:pt x="258" y="192"/>
                  <a:pt x="258" y="192"/>
                </a:cubicBezTo>
                <a:moveTo>
                  <a:pt x="273" y="192"/>
                </a:moveTo>
                <a:cubicBezTo>
                  <a:pt x="273" y="185"/>
                  <a:pt x="273" y="185"/>
                  <a:pt x="273" y="185"/>
                </a:cubicBezTo>
                <a:cubicBezTo>
                  <a:pt x="280" y="185"/>
                  <a:pt x="280" y="185"/>
                  <a:pt x="280" y="185"/>
                </a:cubicBezTo>
                <a:cubicBezTo>
                  <a:pt x="280" y="192"/>
                  <a:pt x="280" y="192"/>
                  <a:pt x="280" y="192"/>
                </a:cubicBezTo>
                <a:cubicBezTo>
                  <a:pt x="273" y="192"/>
                  <a:pt x="273" y="192"/>
                  <a:pt x="273" y="192"/>
                </a:cubicBezTo>
                <a:moveTo>
                  <a:pt x="288" y="192"/>
                </a:moveTo>
                <a:cubicBezTo>
                  <a:pt x="288" y="185"/>
                  <a:pt x="288" y="185"/>
                  <a:pt x="288" y="185"/>
                </a:cubicBezTo>
                <a:cubicBezTo>
                  <a:pt x="295" y="185"/>
                  <a:pt x="295" y="185"/>
                  <a:pt x="295" y="185"/>
                </a:cubicBezTo>
                <a:cubicBezTo>
                  <a:pt x="295" y="192"/>
                  <a:pt x="295" y="192"/>
                  <a:pt x="295" y="192"/>
                </a:cubicBezTo>
                <a:cubicBezTo>
                  <a:pt x="288" y="192"/>
                  <a:pt x="288" y="192"/>
                  <a:pt x="288" y="192"/>
                </a:cubicBezTo>
                <a:moveTo>
                  <a:pt x="303" y="192"/>
                </a:moveTo>
                <a:cubicBezTo>
                  <a:pt x="303" y="185"/>
                  <a:pt x="303" y="185"/>
                  <a:pt x="303" y="185"/>
                </a:cubicBezTo>
                <a:cubicBezTo>
                  <a:pt x="310" y="185"/>
                  <a:pt x="310" y="185"/>
                  <a:pt x="310" y="185"/>
                </a:cubicBezTo>
                <a:cubicBezTo>
                  <a:pt x="310" y="192"/>
                  <a:pt x="310" y="192"/>
                  <a:pt x="310" y="192"/>
                </a:cubicBezTo>
                <a:cubicBezTo>
                  <a:pt x="303" y="192"/>
                  <a:pt x="303" y="192"/>
                  <a:pt x="303" y="192"/>
                </a:cubicBezTo>
                <a:moveTo>
                  <a:pt x="317" y="192"/>
                </a:moveTo>
                <a:cubicBezTo>
                  <a:pt x="317" y="185"/>
                  <a:pt x="317" y="185"/>
                  <a:pt x="317" y="185"/>
                </a:cubicBezTo>
                <a:cubicBezTo>
                  <a:pt x="324" y="185"/>
                  <a:pt x="324" y="185"/>
                  <a:pt x="324" y="185"/>
                </a:cubicBezTo>
                <a:cubicBezTo>
                  <a:pt x="324" y="192"/>
                  <a:pt x="324" y="192"/>
                  <a:pt x="324" y="192"/>
                </a:cubicBezTo>
                <a:cubicBezTo>
                  <a:pt x="317" y="192"/>
                  <a:pt x="317" y="192"/>
                  <a:pt x="317" y="192"/>
                </a:cubicBezTo>
                <a:moveTo>
                  <a:pt x="332" y="192"/>
                </a:moveTo>
                <a:cubicBezTo>
                  <a:pt x="332" y="185"/>
                  <a:pt x="332" y="185"/>
                  <a:pt x="332" y="185"/>
                </a:cubicBezTo>
                <a:cubicBezTo>
                  <a:pt x="339" y="185"/>
                  <a:pt x="339" y="185"/>
                  <a:pt x="339" y="185"/>
                </a:cubicBezTo>
                <a:cubicBezTo>
                  <a:pt x="339" y="192"/>
                  <a:pt x="339" y="192"/>
                  <a:pt x="339" y="192"/>
                </a:cubicBezTo>
                <a:cubicBezTo>
                  <a:pt x="332" y="192"/>
                  <a:pt x="332" y="192"/>
                  <a:pt x="332" y="192"/>
                </a:cubicBezTo>
                <a:moveTo>
                  <a:pt x="347" y="192"/>
                </a:moveTo>
                <a:cubicBezTo>
                  <a:pt x="347" y="185"/>
                  <a:pt x="347" y="185"/>
                  <a:pt x="347" y="185"/>
                </a:cubicBezTo>
                <a:cubicBezTo>
                  <a:pt x="354" y="185"/>
                  <a:pt x="354" y="185"/>
                  <a:pt x="354" y="185"/>
                </a:cubicBezTo>
                <a:cubicBezTo>
                  <a:pt x="354" y="192"/>
                  <a:pt x="354" y="192"/>
                  <a:pt x="354" y="192"/>
                </a:cubicBezTo>
                <a:cubicBezTo>
                  <a:pt x="347" y="192"/>
                  <a:pt x="347" y="192"/>
                  <a:pt x="347" y="192"/>
                </a:cubicBezTo>
                <a:moveTo>
                  <a:pt x="362" y="192"/>
                </a:moveTo>
                <a:cubicBezTo>
                  <a:pt x="362" y="185"/>
                  <a:pt x="362" y="185"/>
                  <a:pt x="362" y="185"/>
                </a:cubicBezTo>
                <a:cubicBezTo>
                  <a:pt x="369" y="185"/>
                  <a:pt x="369" y="185"/>
                  <a:pt x="369" y="185"/>
                </a:cubicBezTo>
                <a:cubicBezTo>
                  <a:pt x="369" y="192"/>
                  <a:pt x="369" y="192"/>
                  <a:pt x="369" y="192"/>
                </a:cubicBezTo>
                <a:cubicBezTo>
                  <a:pt x="362" y="192"/>
                  <a:pt x="362" y="192"/>
                  <a:pt x="362" y="192"/>
                </a:cubicBezTo>
                <a:moveTo>
                  <a:pt x="376" y="192"/>
                </a:moveTo>
                <a:cubicBezTo>
                  <a:pt x="376" y="185"/>
                  <a:pt x="376" y="185"/>
                  <a:pt x="376" y="185"/>
                </a:cubicBezTo>
                <a:cubicBezTo>
                  <a:pt x="383" y="185"/>
                  <a:pt x="383" y="185"/>
                  <a:pt x="383" y="185"/>
                </a:cubicBezTo>
                <a:cubicBezTo>
                  <a:pt x="383" y="192"/>
                  <a:pt x="383" y="192"/>
                  <a:pt x="383" y="192"/>
                </a:cubicBezTo>
                <a:cubicBezTo>
                  <a:pt x="376" y="192"/>
                  <a:pt x="376" y="192"/>
                  <a:pt x="376" y="192"/>
                </a:cubicBezTo>
                <a:moveTo>
                  <a:pt x="8" y="177"/>
                </a:moveTo>
                <a:cubicBezTo>
                  <a:pt x="8" y="170"/>
                  <a:pt x="8" y="170"/>
                  <a:pt x="8" y="170"/>
                </a:cubicBezTo>
                <a:cubicBezTo>
                  <a:pt x="15" y="170"/>
                  <a:pt x="15" y="170"/>
                  <a:pt x="15" y="170"/>
                </a:cubicBezTo>
                <a:cubicBezTo>
                  <a:pt x="15" y="177"/>
                  <a:pt x="15" y="177"/>
                  <a:pt x="15" y="177"/>
                </a:cubicBezTo>
                <a:cubicBezTo>
                  <a:pt x="8" y="177"/>
                  <a:pt x="8" y="177"/>
                  <a:pt x="8" y="177"/>
                </a:cubicBezTo>
                <a:moveTo>
                  <a:pt x="22" y="177"/>
                </a:moveTo>
                <a:cubicBezTo>
                  <a:pt x="22" y="170"/>
                  <a:pt x="22" y="170"/>
                  <a:pt x="22" y="170"/>
                </a:cubicBezTo>
                <a:cubicBezTo>
                  <a:pt x="29" y="170"/>
                  <a:pt x="29" y="170"/>
                  <a:pt x="29" y="170"/>
                </a:cubicBezTo>
                <a:cubicBezTo>
                  <a:pt x="29" y="177"/>
                  <a:pt x="29" y="177"/>
                  <a:pt x="29" y="177"/>
                </a:cubicBezTo>
                <a:cubicBezTo>
                  <a:pt x="22" y="177"/>
                  <a:pt x="22" y="177"/>
                  <a:pt x="22" y="177"/>
                </a:cubicBezTo>
                <a:moveTo>
                  <a:pt x="37" y="177"/>
                </a:moveTo>
                <a:cubicBezTo>
                  <a:pt x="37" y="170"/>
                  <a:pt x="37" y="170"/>
                  <a:pt x="37" y="170"/>
                </a:cubicBezTo>
                <a:cubicBezTo>
                  <a:pt x="44" y="170"/>
                  <a:pt x="44" y="170"/>
                  <a:pt x="44" y="170"/>
                </a:cubicBezTo>
                <a:cubicBezTo>
                  <a:pt x="44" y="177"/>
                  <a:pt x="44" y="177"/>
                  <a:pt x="44" y="177"/>
                </a:cubicBezTo>
                <a:cubicBezTo>
                  <a:pt x="37" y="177"/>
                  <a:pt x="37" y="177"/>
                  <a:pt x="37" y="177"/>
                </a:cubicBezTo>
                <a:moveTo>
                  <a:pt x="52" y="177"/>
                </a:moveTo>
                <a:cubicBezTo>
                  <a:pt x="52" y="170"/>
                  <a:pt x="52" y="170"/>
                  <a:pt x="52" y="170"/>
                </a:cubicBezTo>
                <a:cubicBezTo>
                  <a:pt x="59" y="170"/>
                  <a:pt x="59" y="170"/>
                  <a:pt x="59" y="170"/>
                </a:cubicBezTo>
                <a:cubicBezTo>
                  <a:pt x="59" y="177"/>
                  <a:pt x="59" y="177"/>
                  <a:pt x="59" y="177"/>
                </a:cubicBezTo>
                <a:cubicBezTo>
                  <a:pt x="52" y="177"/>
                  <a:pt x="52" y="177"/>
                  <a:pt x="52" y="177"/>
                </a:cubicBezTo>
                <a:moveTo>
                  <a:pt x="67" y="177"/>
                </a:moveTo>
                <a:cubicBezTo>
                  <a:pt x="67" y="170"/>
                  <a:pt x="67" y="170"/>
                  <a:pt x="67" y="170"/>
                </a:cubicBezTo>
                <a:cubicBezTo>
                  <a:pt x="74" y="170"/>
                  <a:pt x="74" y="170"/>
                  <a:pt x="74" y="170"/>
                </a:cubicBezTo>
                <a:cubicBezTo>
                  <a:pt x="74" y="177"/>
                  <a:pt x="74" y="177"/>
                  <a:pt x="74" y="177"/>
                </a:cubicBezTo>
                <a:cubicBezTo>
                  <a:pt x="67" y="177"/>
                  <a:pt x="67" y="177"/>
                  <a:pt x="67" y="177"/>
                </a:cubicBezTo>
                <a:moveTo>
                  <a:pt x="81" y="177"/>
                </a:moveTo>
                <a:cubicBezTo>
                  <a:pt x="81" y="170"/>
                  <a:pt x="81" y="170"/>
                  <a:pt x="81" y="170"/>
                </a:cubicBezTo>
                <a:cubicBezTo>
                  <a:pt x="88" y="170"/>
                  <a:pt x="88" y="170"/>
                  <a:pt x="88" y="170"/>
                </a:cubicBezTo>
                <a:cubicBezTo>
                  <a:pt x="88" y="177"/>
                  <a:pt x="88" y="177"/>
                  <a:pt x="88" y="177"/>
                </a:cubicBezTo>
                <a:cubicBezTo>
                  <a:pt x="81" y="177"/>
                  <a:pt x="81" y="177"/>
                  <a:pt x="81" y="177"/>
                </a:cubicBezTo>
                <a:moveTo>
                  <a:pt x="96" y="177"/>
                </a:moveTo>
                <a:cubicBezTo>
                  <a:pt x="96" y="170"/>
                  <a:pt x="96" y="170"/>
                  <a:pt x="96" y="170"/>
                </a:cubicBezTo>
                <a:cubicBezTo>
                  <a:pt x="103" y="170"/>
                  <a:pt x="103" y="170"/>
                  <a:pt x="103" y="170"/>
                </a:cubicBezTo>
                <a:cubicBezTo>
                  <a:pt x="103" y="177"/>
                  <a:pt x="103" y="177"/>
                  <a:pt x="103" y="177"/>
                </a:cubicBezTo>
                <a:cubicBezTo>
                  <a:pt x="96" y="177"/>
                  <a:pt x="96" y="177"/>
                  <a:pt x="96" y="177"/>
                </a:cubicBezTo>
                <a:moveTo>
                  <a:pt x="111" y="177"/>
                </a:moveTo>
                <a:cubicBezTo>
                  <a:pt x="111" y="170"/>
                  <a:pt x="111" y="170"/>
                  <a:pt x="111" y="170"/>
                </a:cubicBezTo>
                <a:cubicBezTo>
                  <a:pt x="118" y="170"/>
                  <a:pt x="118" y="170"/>
                  <a:pt x="118" y="170"/>
                </a:cubicBezTo>
                <a:cubicBezTo>
                  <a:pt x="118" y="177"/>
                  <a:pt x="118" y="177"/>
                  <a:pt x="118" y="177"/>
                </a:cubicBezTo>
                <a:cubicBezTo>
                  <a:pt x="111" y="177"/>
                  <a:pt x="111" y="177"/>
                  <a:pt x="111" y="177"/>
                </a:cubicBezTo>
                <a:moveTo>
                  <a:pt x="126" y="177"/>
                </a:moveTo>
                <a:cubicBezTo>
                  <a:pt x="126" y="170"/>
                  <a:pt x="126" y="170"/>
                  <a:pt x="126" y="170"/>
                </a:cubicBezTo>
                <a:cubicBezTo>
                  <a:pt x="133" y="170"/>
                  <a:pt x="133" y="170"/>
                  <a:pt x="133" y="170"/>
                </a:cubicBezTo>
                <a:cubicBezTo>
                  <a:pt x="133" y="177"/>
                  <a:pt x="133" y="177"/>
                  <a:pt x="133" y="177"/>
                </a:cubicBezTo>
                <a:cubicBezTo>
                  <a:pt x="126" y="177"/>
                  <a:pt x="126" y="177"/>
                  <a:pt x="126" y="177"/>
                </a:cubicBezTo>
                <a:moveTo>
                  <a:pt x="140" y="177"/>
                </a:moveTo>
                <a:cubicBezTo>
                  <a:pt x="140" y="170"/>
                  <a:pt x="140" y="170"/>
                  <a:pt x="140" y="170"/>
                </a:cubicBezTo>
                <a:cubicBezTo>
                  <a:pt x="147" y="170"/>
                  <a:pt x="147" y="170"/>
                  <a:pt x="147" y="170"/>
                </a:cubicBezTo>
                <a:cubicBezTo>
                  <a:pt x="147" y="177"/>
                  <a:pt x="147" y="177"/>
                  <a:pt x="147" y="177"/>
                </a:cubicBezTo>
                <a:cubicBezTo>
                  <a:pt x="140" y="177"/>
                  <a:pt x="140" y="177"/>
                  <a:pt x="140" y="177"/>
                </a:cubicBezTo>
                <a:moveTo>
                  <a:pt x="155" y="177"/>
                </a:moveTo>
                <a:cubicBezTo>
                  <a:pt x="155" y="170"/>
                  <a:pt x="155" y="170"/>
                  <a:pt x="155" y="170"/>
                </a:cubicBezTo>
                <a:cubicBezTo>
                  <a:pt x="162" y="170"/>
                  <a:pt x="162" y="170"/>
                  <a:pt x="162" y="170"/>
                </a:cubicBezTo>
                <a:cubicBezTo>
                  <a:pt x="162" y="177"/>
                  <a:pt x="162" y="177"/>
                  <a:pt x="162" y="177"/>
                </a:cubicBezTo>
                <a:cubicBezTo>
                  <a:pt x="155" y="177"/>
                  <a:pt x="155" y="177"/>
                  <a:pt x="155" y="177"/>
                </a:cubicBezTo>
                <a:moveTo>
                  <a:pt x="170" y="177"/>
                </a:moveTo>
                <a:cubicBezTo>
                  <a:pt x="170" y="170"/>
                  <a:pt x="170" y="170"/>
                  <a:pt x="170" y="170"/>
                </a:cubicBezTo>
                <a:cubicBezTo>
                  <a:pt x="177" y="170"/>
                  <a:pt x="177" y="170"/>
                  <a:pt x="177" y="170"/>
                </a:cubicBezTo>
                <a:cubicBezTo>
                  <a:pt x="177" y="177"/>
                  <a:pt x="177" y="177"/>
                  <a:pt x="177" y="177"/>
                </a:cubicBezTo>
                <a:cubicBezTo>
                  <a:pt x="170" y="177"/>
                  <a:pt x="170" y="177"/>
                  <a:pt x="170" y="177"/>
                </a:cubicBezTo>
                <a:moveTo>
                  <a:pt x="185" y="177"/>
                </a:moveTo>
                <a:cubicBezTo>
                  <a:pt x="185" y="170"/>
                  <a:pt x="185" y="170"/>
                  <a:pt x="185" y="170"/>
                </a:cubicBezTo>
                <a:cubicBezTo>
                  <a:pt x="192" y="170"/>
                  <a:pt x="192" y="170"/>
                  <a:pt x="192" y="170"/>
                </a:cubicBezTo>
                <a:cubicBezTo>
                  <a:pt x="192" y="177"/>
                  <a:pt x="192" y="177"/>
                  <a:pt x="192" y="177"/>
                </a:cubicBezTo>
                <a:cubicBezTo>
                  <a:pt x="185" y="177"/>
                  <a:pt x="185" y="177"/>
                  <a:pt x="185" y="177"/>
                </a:cubicBezTo>
                <a:moveTo>
                  <a:pt x="199" y="177"/>
                </a:moveTo>
                <a:cubicBezTo>
                  <a:pt x="199" y="170"/>
                  <a:pt x="199" y="170"/>
                  <a:pt x="199" y="170"/>
                </a:cubicBezTo>
                <a:cubicBezTo>
                  <a:pt x="206" y="170"/>
                  <a:pt x="206" y="170"/>
                  <a:pt x="206" y="170"/>
                </a:cubicBezTo>
                <a:cubicBezTo>
                  <a:pt x="206" y="177"/>
                  <a:pt x="206" y="177"/>
                  <a:pt x="206" y="177"/>
                </a:cubicBezTo>
                <a:cubicBezTo>
                  <a:pt x="199" y="177"/>
                  <a:pt x="199" y="177"/>
                  <a:pt x="199" y="177"/>
                </a:cubicBezTo>
                <a:moveTo>
                  <a:pt x="214" y="177"/>
                </a:moveTo>
                <a:cubicBezTo>
                  <a:pt x="214" y="170"/>
                  <a:pt x="214" y="170"/>
                  <a:pt x="214" y="170"/>
                </a:cubicBezTo>
                <a:cubicBezTo>
                  <a:pt x="221" y="170"/>
                  <a:pt x="221" y="170"/>
                  <a:pt x="221" y="170"/>
                </a:cubicBezTo>
                <a:cubicBezTo>
                  <a:pt x="221" y="177"/>
                  <a:pt x="221" y="177"/>
                  <a:pt x="221" y="177"/>
                </a:cubicBezTo>
                <a:cubicBezTo>
                  <a:pt x="214" y="177"/>
                  <a:pt x="214" y="177"/>
                  <a:pt x="214" y="177"/>
                </a:cubicBezTo>
                <a:moveTo>
                  <a:pt x="229" y="177"/>
                </a:moveTo>
                <a:cubicBezTo>
                  <a:pt x="229" y="170"/>
                  <a:pt x="229" y="170"/>
                  <a:pt x="229" y="170"/>
                </a:cubicBezTo>
                <a:cubicBezTo>
                  <a:pt x="236" y="170"/>
                  <a:pt x="236" y="170"/>
                  <a:pt x="236" y="170"/>
                </a:cubicBezTo>
                <a:cubicBezTo>
                  <a:pt x="236" y="177"/>
                  <a:pt x="236" y="177"/>
                  <a:pt x="236" y="177"/>
                </a:cubicBezTo>
                <a:cubicBezTo>
                  <a:pt x="229" y="177"/>
                  <a:pt x="229" y="177"/>
                  <a:pt x="229" y="177"/>
                </a:cubicBezTo>
                <a:moveTo>
                  <a:pt x="244" y="177"/>
                </a:moveTo>
                <a:cubicBezTo>
                  <a:pt x="244" y="170"/>
                  <a:pt x="244" y="170"/>
                  <a:pt x="244" y="170"/>
                </a:cubicBezTo>
                <a:cubicBezTo>
                  <a:pt x="251" y="170"/>
                  <a:pt x="251" y="170"/>
                  <a:pt x="251" y="170"/>
                </a:cubicBezTo>
                <a:cubicBezTo>
                  <a:pt x="251" y="177"/>
                  <a:pt x="251" y="177"/>
                  <a:pt x="251" y="177"/>
                </a:cubicBezTo>
                <a:cubicBezTo>
                  <a:pt x="244" y="177"/>
                  <a:pt x="244" y="177"/>
                  <a:pt x="244" y="177"/>
                </a:cubicBezTo>
                <a:moveTo>
                  <a:pt x="258" y="177"/>
                </a:moveTo>
                <a:cubicBezTo>
                  <a:pt x="258" y="170"/>
                  <a:pt x="258" y="170"/>
                  <a:pt x="258" y="170"/>
                </a:cubicBezTo>
                <a:cubicBezTo>
                  <a:pt x="265" y="170"/>
                  <a:pt x="265" y="170"/>
                  <a:pt x="265" y="170"/>
                </a:cubicBezTo>
                <a:cubicBezTo>
                  <a:pt x="265" y="177"/>
                  <a:pt x="265" y="177"/>
                  <a:pt x="265" y="177"/>
                </a:cubicBezTo>
                <a:cubicBezTo>
                  <a:pt x="258" y="177"/>
                  <a:pt x="258" y="177"/>
                  <a:pt x="258" y="177"/>
                </a:cubicBezTo>
                <a:moveTo>
                  <a:pt x="273" y="177"/>
                </a:moveTo>
                <a:cubicBezTo>
                  <a:pt x="273" y="170"/>
                  <a:pt x="273" y="170"/>
                  <a:pt x="273" y="170"/>
                </a:cubicBezTo>
                <a:cubicBezTo>
                  <a:pt x="280" y="170"/>
                  <a:pt x="280" y="170"/>
                  <a:pt x="280" y="170"/>
                </a:cubicBezTo>
                <a:cubicBezTo>
                  <a:pt x="280" y="177"/>
                  <a:pt x="280" y="177"/>
                  <a:pt x="280" y="177"/>
                </a:cubicBezTo>
                <a:cubicBezTo>
                  <a:pt x="273" y="177"/>
                  <a:pt x="273" y="177"/>
                  <a:pt x="273" y="177"/>
                </a:cubicBezTo>
                <a:moveTo>
                  <a:pt x="288" y="177"/>
                </a:moveTo>
                <a:cubicBezTo>
                  <a:pt x="288" y="170"/>
                  <a:pt x="288" y="170"/>
                  <a:pt x="288" y="170"/>
                </a:cubicBezTo>
                <a:cubicBezTo>
                  <a:pt x="295" y="170"/>
                  <a:pt x="295" y="170"/>
                  <a:pt x="295" y="170"/>
                </a:cubicBezTo>
                <a:cubicBezTo>
                  <a:pt x="295" y="177"/>
                  <a:pt x="295" y="177"/>
                  <a:pt x="295" y="177"/>
                </a:cubicBezTo>
                <a:cubicBezTo>
                  <a:pt x="288" y="177"/>
                  <a:pt x="288" y="177"/>
                  <a:pt x="288" y="177"/>
                </a:cubicBezTo>
                <a:moveTo>
                  <a:pt x="303" y="177"/>
                </a:moveTo>
                <a:cubicBezTo>
                  <a:pt x="303" y="170"/>
                  <a:pt x="303" y="170"/>
                  <a:pt x="303" y="170"/>
                </a:cubicBezTo>
                <a:cubicBezTo>
                  <a:pt x="310" y="170"/>
                  <a:pt x="310" y="170"/>
                  <a:pt x="310" y="170"/>
                </a:cubicBezTo>
                <a:cubicBezTo>
                  <a:pt x="310" y="177"/>
                  <a:pt x="310" y="177"/>
                  <a:pt x="310" y="177"/>
                </a:cubicBezTo>
                <a:cubicBezTo>
                  <a:pt x="303" y="177"/>
                  <a:pt x="303" y="177"/>
                  <a:pt x="303" y="177"/>
                </a:cubicBezTo>
                <a:moveTo>
                  <a:pt x="317" y="177"/>
                </a:moveTo>
                <a:cubicBezTo>
                  <a:pt x="317" y="170"/>
                  <a:pt x="317" y="170"/>
                  <a:pt x="317" y="170"/>
                </a:cubicBezTo>
                <a:cubicBezTo>
                  <a:pt x="324" y="170"/>
                  <a:pt x="324" y="170"/>
                  <a:pt x="324" y="170"/>
                </a:cubicBezTo>
                <a:cubicBezTo>
                  <a:pt x="324" y="177"/>
                  <a:pt x="324" y="177"/>
                  <a:pt x="324" y="177"/>
                </a:cubicBezTo>
                <a:cubicBezTo>
                  <a:pt x="317" y="177"/>
                  <a:pt x="317" y="177"/>
                  <a:pt x="317" y="177"/>
                </a:cubicBezTo>
                <a:moveTo>
                  <a:pt x="332" y="177"/>
                </a:moveTo>
                <a:cubicBezTo>
                  <a:pt x="332" y="170"/>
                  <a:pt x="332" y="170"/>
                  <a:pt x="332" y="170"/>
                </a:cubicBezTo>
                <a:cubicBezTo>
                  <a:pt x="339" y="170"/>
                  <a:pt x="339" y="170"/>
                  <a:pt x="339" y="170"/>
                </a:cubicBezTo>
                <a:cubicBezTo>
                  <a:pt x="339" y="177"/>
                  <a:pt x="339" y="177"/>
                  <a:pt x="339" y="177"/>
                </a:cubicBezTo>
                <a:cubicBezTo>
                  <a:pt x="332" y="177"/>
                  <a:pt x="332" y="177"/>
                  <a:pt x="332" y="177"/>
                </a:cubicBezTo>
                <a:moveTo>
                  <a:pt x="347" y="177"/>
                </a:moveTo>
                <a:cubicBezTo>
                  <a:pt x="347" y="170"/>
                  <a:pt x="347" y="170"/>
                  <a:pt x="347" y="170"/>
                </a:cubicBezTo>
                <a:cubicBezTo>
                  <a:pt x="354" y="170"/>
                  <a:pt x="354" y="170"/>
                  <a:pt x="354" y="170"/>
                </a:cubicBezTo>
                <a:cubicBezTo>
                  <a:pt x="354" y="177"/>
                  <a:pt x="354" y="177"/>
                  <a:pt x="354" y="177"/>
                </a:cubicBezTo>
                <a:cubicBezTo>
                  <a:pt x="347" y="177"/>
                  <a:pt x="347" y="177"/>
                  <a:pt x="347" y="177"/>
                </a:cubicBezTo>
                <a:moveTo>
                  <a:pt x="362" y="177"/>
                </a:moveTo>
                <a:cubicBezTo>
                  <a:pt x="362" y="170"/>
                  <a:pt x="362" y="170"/>
                  <a:pt x="362" y="170"/>
                </a:cubicBezTo>
                <a:cubicBezTo>
                  <a:pt x="369" y="170"/>
                  <a:pt x="369" y="170"/>
                  <a:pt x="369" y="170"/>
                </a:cubicBezTo>
                <a:cubicBezTo>
                  <a:pt x="369" y="177"/>
                  <a:pt x="369" y="177"/>
                  <a:pt x="369" y="177"/>
                </a:cubicBezTo>
                <a:cubicBezTo>
                  <a:pt x="362" y="177"/>
                  <a:pt x="362" y="177"/>
                  <a:pt x="362" y="177"/>
                </a:cubicBezTo>
                <a:moveTo>
                  <a:pt x="376" y="177"/>
                </a:moveTo>
                <a:cubicBezTo>
                  <a:pt x="376" y="170"/>
                  <a:pt x="376" y="170"/>
                  <a:pt x="376" y="170"/>
                </a:cubicBezTo>
                <a:cubicBezTo>
                  <a:pt x="383" y="170"/>
                  <a:pt x="383" y="170"/>
                  <a:pt x="383" y="170"/>
                </a:cubicBezTo>
                <a:cubicBezTo>
                  <a:pt x="383" y="177"/>
                  <a:pt x="383" y="177"/>
                  <a:pt x="383" y="177"/>
                </a:cubicBezTo>
                <a:cubicBezTo>
                  <a:pt x="376" y="177"/>
                  <a:pt x="376" y="177"/>
                  <a:pt x="376" y="177"/>
                </a:cubicBezTo>
                <a:moveTo>
                  <a:pt x="8" y="163"/>
                </a:moveTo>
                <a:cubicBezTo>
                  <a:pt x="8" y="156"/>
                  <a:pt x="8" y="156"/>
                  <a:pt x="8" y="156"/>
                </a:cubicBezTo>
                <a:cubicBezTo>
                  <a:pt x="15" y="156"/>
                  <a:pt x="15" y="156"/>
                  <a:pt x="15" y="156"/>
                </a:cubicBezTo>
                <a:cubicBezTo>
                  <a:pt x="15" y="163"/>
                  <a:pt x="15" y="163"/>
                  <a:pt x="15" y="163"/>
                </a:cubicBezTo>
                <a:cubicBezTo>
                  <a:pt x="8" y="163"/>
                  <a:pt x="8" y="163"/>
                  <a:pt x="8" y="163"/>
                </a:cubicBezTo>
                <a:moveTo>
                  <a:pt x="22" y="163"/>
                </a:moveTo>
                <a:cubicBezTo>
                  <a:pt x="22" y="156"/>
                  <a:pt x="22" y="156"/>
                  <a:pt x="22" y="156"/>
                </a:cubicBezTo>
                <a:cubicBezTo>
                  <a:pt x="29" y="156"/>
                  <a:pt x="29" y="156"/>
                  <a:pt x="29" y="156"/>
                </a:cubicBezTo>
                <a:cubicBezTo>
                  <a:pt x="29" y="163"/>
                  <a:pt x="29" y="163"/>
                  <a:pt x="29" y="163"/>
                </a:cubicBezTo>
                <a:cubicBezTo>
                  <a:pt x="22" y="163"/>
                  <a:pt x="22" y="163"/>
                  <a:pt x="22" y="163"/>
                </a:cubicBezTo>
                <a:moveTo>
                  <a:pt x="37" y="163"/>
                </a:moveTo>
                <a:cubicBezTo>
                  <a:pt x="37" y="156"/>
                  <a:pt x="37" y="156"/>
                  <a:pt x="37" y="156"/>
                </a:cubicBezTo>
                <a:cubicBezTo>
                  <a:pt x="44" y="156"/>
                  <a:pt x="44" y="156"/>
                  <a:pt x="44" y="156"/>
                </a:cubicBezTo>
                <a:cubicBezTo>
                  <a:pt x="44" y="163"/>
                  <a:pt x="44" y="163"/>
                  <a:pt x="44" y="163"/>
                </a:cubicBezTo>
                <a:cubicBezTo>
                  <a:pt x="37" y="163"/>
                  <a:pt x="37" y="163"/>
                  <a:pt x="37" y="163"/>
                </a:cubicBezTo>
                <a:moveTo>
                  <a:pt x="52" y="163"/>
                </a:moveTo>
                <a:cubicBezTo>
                  <a:pt x="52" y="156"/>
                  <a:pt x="52" y="156"/>
                  <a:pt x="52" y="156"/>
                </a:cubicBezTo>
                <a:cubicBezTo>
                  <a:pt x="59" y="156"/>
                  <a:pt x="59" y="156"/>
                  <a:pt x="59" y="156"/>
                </a:cubicBezTo>
                <a:cubicBezTo>
                  <a:pt x="59" y="163"/>
                  <a:pt x="59" y="163"/>
                  <a:pt x="59" y="163"/>
                </a:cubicBezTo>
                <a:cubicBezTo>
                  <a:pt x="52" y="163"/>
                  <a:pt x="52" y="163"/>
                  <a:pt x="52" y="163"/>
                </a:cubicBezTo>
                <a:moveTo>
                  <a:pt x="67" y="163"/>
                </a:moveTo>
                <a:cubicBezTo>
                  <a:pt x="67" y="156"/>
                  <a:pt x="67" y="156"/>
                  <a:pt x="67" y="156"/>
                </a:cubicBezTo>
                <a:cubicBezTo>
                  <a:pt x="74" y="156"/>
                  <a:pt x="74" y="156"/>
                  <a:pt x="74" y="156"/>
                </a:cubicBezTo>
                <a:cubicBezTo>
                  <a:pt x="74" y="163"/>
                  <a:pt x="74" y="163"/>
                  <a:pt x="74" y="163"/>
                </a:cubicBezTo>
                <a:cubicBezTo>
                  <a:pt x="67" y="163"/>
                  <a:pt x="67" y="163"/>
                  <a:pt x="67" y="163"/>
                </a:cubicBezTo>
                <a:moveTo>
                  <a:pt x="81" y="163"/>
                </a:moveTo>
                <a:cubicBezTo>
                  <a:pt x="81" y="156"/>
                  <a:pt x="81" y="156"/>
                  <a:pt x="81" y="156"/>
                </a:cubicBezTo>
                <a:cubicBezTo>
                  <a:pt x="88" y="156"/>
                  <a:pt x="88" y="156"/>
                  <a:pt x="88" y="156"/>
                </a:cubicBezTo>
                <a:cubicBezTo>
                  <a:pt x="88" y="163"/>
                  <a:pt x="88" y="163"/>
                  <a:pt x="88" y="163"/>
                </a:cubicBezTo>
                <a:cubicBezTo>
                  <a:pt x="81" y="163"/>
                  <a:pt x="81" y="163"/>
                  <a:pt x="81" y="163"/>
                </a:cubicBezTo>
                <a:moveTo>
                  <a:pt x="96" y="163"/>
                </a:moveTo>
                <a:cubicBezTo>
                  <a:pt x="96" y="156"/>
                  <a:pt x="96" y="156"/>
                  <a:pt x="96" y="156"/>
                </a:cubicBezTo>
                <a:cubicBezTo>
                  <a:pt x="103" y="156"/>
                  <a:pt x="103" y="156"/>
                  <a:pt x="103" y="156"/>
                </a:cubicBezTo>
                <a:cubicBezTo>
                  <a:pt x="103" y="163"/>
                  <a:pt x="103" y="163"/>
                  <a:pt x="103" y="163"/>
                </a:cubicBezTo>
                <a:cubicBezTo>
                  <a:pt x="96" y="163"/>
                  <a:pt x="96" y="163"/>
                  <a:pt x="96" y="163"/>
                </a:cubicBezTo>
                <a:moveTo>
                  <a:pt x="111" y="163"/>
                </a:moveTo>
                <a:cubicBezTo>
                  <a:pt x="111" y="156"/>
                  <a:pt x="111" y="156"/>
                  <a:pt x="111" y="156"/>
                </a:cubicBezTo>
                <a:cubicBezTo>
                  <a:pt x="118" y="156"/>
                  <a:pt x="118" y="156"/>
                  <a:pt x="118" y="156"/>
                </a:cubicBezTo>
                <a:cubicBezTo>
                  <a:pt x="118" y="163"/>
                  <a:pt x="118" y="163"/>
                  <a:pt x="118" y="163"/>
                </a:cubicBezTo>
                <a:cubicBezTo>
                  <a:pt x="111" y="163"/>
                  <a:pt x="111" y="163"/>
                  <a:pt x="111" y="163"/>
                </a:cubicBezTo>
                <a:moveTo>
                  <a:pt x="126" y="163"/>
                </a:moveTo>
                <a:cubicBezTo>
                  <a:pt x="126" y="156"/>
                  <a:pt x="126" y="156"/>
                  <a:pt x="126" y="156"/>
                </a:cubicBezTo>
                <a:cubicBezTo>
                  <a:pt x="133" y="156"/>
                  <a:pt x="133" y="156"/>
                  <a:pt x="133" y="156"/>
                </a:cubicBezTo>
                <a:cubicBezTo>
                  <a:pt x="133" y="163"/>
                  <a:pt x="133" y="163"/>
                  <a:pt x="133" y="163"/>
                </a:cubicBezTo>
                <a:cubicBezTo>
                  <a:pt x="126" y="163"/>
                  <a:pt x="126" y="163"/>
                  <a:pt x="126" y="163"/>
                </a:cubicBezTo>
                <a:moveTo>
                  <a:pt x="140" y="163"/>
                </a:moveTo>
                <a:cubicBezTo>
                  <a:pt x="140" y="156"/>
                  <a:pt x="140" y="156"/>
                  <a:pt x="140" y="156"/>
                </a:cubicBezTo>
                <a:cubicBezTo>
                  <a:pt x="147" y="156"/>
                  <a:pt x="147" y="156"/>
                  <a:pt x="147" y="156"/>
                </a:cubicBezTo>
                <a:cubicBezTo>
                  <a:pt x="147" y="163"/>
                  <a:pt x="147" y="163"/>
                  <a:pt x="147" y="163"/>
                </a:cubicBezTo>
                <a:cubicBezTo>
                  <a:pt x="140" y="163"/>
                  <a:pt x="140" y="163"/>
                  <a:pt x="140" y="163"/>
                </a:cubicBezTo>
                <a:moveTo>
                  <a:pt x="155" y="163"/>
                </a:moveTo>
                <a:cubicBezTo>
                  <a:pt x="155" y="156"/>
                  <a:pt x="155" y="156"/>
                  <a:pt x="155" y="156"/>
                </a:cubicBezTo>
                <a:cubicBezTo>
                  <a:pt x="162" y="156"/>
                  <a:pt x="162" y="156"/>
                  <a:pt x="162" y="156"/>
                </a:cubicBezTo>
                <a:cubicBezTo>
                  <a:pt x="162" y="163"/>
                  <a:pt x="162" y="163"/>
                  <a:pt x="162" y="163"/>
                </a:cubicBezTo>
                <a:cubicBezTo>
                  <a:pt x="155" y="163"/>
                  <a:pt x="155" y="163"/>
                  <a:pt x="155" y="163"/>
                </a:cubicBezTo>
                <a:moveTo>
                  <a:pt x="170" y="163"/>
                </a:moveTo>
                <a:cubicBezTo>
                  <a:pt x="170" y="156"/>
                  <a:pt x="170" y="156"/>
                  <a:pt x="170" y="156"/>
                </a:cubicBezTo>
                <a:cubicBezTo>
                  <a:pt x="177" y="156"/>
                  <a:pt x="177" y="156"/>
                  <a:pt x="177" y="156"/>
                </a:cubicBezTo>
                <a:cubicBezTo>
                  <a:pt x="177" y="163"/>
                  <a:pt x="177" y="163"/>
                  <a:pt x="177" y="163"/>
                </a:cubicBezTo>
                <a:cubicBezTo>
                  <a:pt x="170" y="163"/>
                  <a:pt x="170" y="163"/>
                  <a:pt x="170" y="163"/>
                </a:cubicBezTo>
                <a:moveTo>
                  <a:pt x="185" y="163"/>
                </a:moveTo>
                <a:cubicBezTo>
                  <a:pt x="185" y="156"/>
                  <a:pt x="185" y="156"/>
                  <a:pt x="185" y="156"/>
                </a:cubicBezTo>
                <a:cubicBezTo>
                  <a:pt x="192" y="156"/>
                  <a:pt x="192" y="156"/>
                  <a:pt x="192" y="156"/>
                </a:cubicBezTo>
                <a:cubicBezTo>
                  <a:pt x="192" y="163"/>
                  <a:pt x="192" y="163"/>
                  <a:pt x="192" y="163"/>
                </a:cubicBezTo>
                <a:cubicBezTo>
                  <a:pt x="185" y="163"/>
                  <a:pt x="185" y="163"/>
                  <a:pt x="185" y="163"/>
                </a:cubicBezTo>
                <a:moveTo>
                  <a:pt x="199" y="163"/>
                </a:moveTo>
                <a:cubicBezTo>
                  <a:pt x="199" y="156"/>
                  <a:pt x="199" y="156"/>
                  <a:pt x="199" y="156"/>
                </a:cubicBezTo>
                <a:cubicBezTo>
                  <a:pt x="206" y="156"/>
                  <a:pt x="206" y="156"/>
                  <a:pt x="206" y="156"/>
                </a:cubicBezTo>
                <a:cubicBezTo>
                  <a:pt x="206" y="163"/>
                  <a:pt x="206" y="163"/>
                  <a:pt x="206" y="163"/>
                </a:cubicBezTo>
                <a:cubicBezTo>
                  <a:pt x="199" y="163"/>
                  <a:pt x="199" y="163"/>
                  <a:pt x="199" y="163"/>
                </a:cubicBezTo>
                <a:moveTo>
                  <a:pt x="214" y="163"/>
                </a:moveTo>
                <a:cubicBezTo>
                  <a:pt x="214" y="156"/>
                  <a:pt x="214" y="156"/>
                  <a:pt x="214" y="156"/>
                </a:cubicBezTo>
                <a:cubicBezTo>
                  <a:pt x="221" y="156"/>
                  <a:pt x="221" y="156"/>
                  <a:pt x="221" y="156"/>
                </a:cubicBezTo>
                <a:cubicBezTo>
                  <a:pt x="221" y="163"/>
                  <a:pt x="221" y="163"/>
                  <a:pt x="221" y="163"/>
                </a:cubicBezTo>
                <a:cubicBezTo>
                  <a:pt x="214" y="163"/>
                  <a:pt x="214" y="163"/>
                  <a:pt x="214" y="163"/>
                </a:cubicBezTo>
                <a:moveTo>
                  <a:pt x="229" y="163"/>
                </a:moveTo>
                <a:cubicBezTo>
                  <a:pt x="229" y="156"/>
                  <a:pt x="229" y="156"/>
                  <a:pt x="229" y="156"/>
                </a:cubicBezTo>
                <a:cubicBezTo>
                  <a:pt x="236" y="156"/>
                  <a:pt x="236" y="156"/>
                  <a:pt x="236" y="156"/>
                </a:cubicBezTo>
                <a:cubicBezTo>
                  <a:pt x="236" y="163"/>
                  <a:pt x="236" y="163"/>
                  <a:pt x="236" y="163"/>
                </a:cubicBezTo>
                <a:cubicBezTo>
                  <a:pt x="229" y="163"/>
                  <a:pt x="229" y="163"/>
                  <a:pt x="229" y="163"/>
                </a:cubicBezTo>
                <a:moveTo>
                  <a:pt x="244" y="163"/>
                </a:moveTo>
                <a:cubicBezTo>
                  <a:pt x="244" y="156"/>
                  <a:pt x="244" y="156"/>
                  <a:pt x="244" y="156"/>
                </a:cubicBezTo>
                <a:cubicBezTo>
                  <a:pt x="251" y="156"/>
                  <a:pt x="251" y="156"/>
                  <a:pt x="251" y="156"/>
                </a:cubicBezTo>
                <a:cubicBezTo>
                  <a:pt x="251" y="163"/>
                  <a:pt x="251" y="163"/>
                  <a:pt x="251" y="163"/>
                </a:cubicBezTo>
                <a:cubicBezTo>
                  <a:pt x="244" y="163"/>
                  <a:pt x="244" y="163"/>
                  <a:pt x="244" y="163"/>
                </a:cubicBezTo>
                <a:moveTo>
                  <a:pt x="258" y="163"/>
                </a:moveTo>
                <a:cubicBezTo>
                  <a:pt x="258" y="156"/>
                  <a:pt x="258" y="156"/>
                  <a:pt x="258" y="156"/>
                </a:cubicBezTo>
                <a:cubicBezTo>
                  <a:pt x="265" y="156"/>
                  <a:pt x="265" y="156"/>
                  <a:pt x="265" y="156"/>
                </a:cubicBezTo>
                <a:cubicBezTo>
                  <a:pt x="265" y="163"/>
                  <a:pt x="265" y="163"/>
                  <a:pt x="265" y="163"/>
                </a:cubicBezTo>
                <a:cubicBezTo>
                  <a:pt x="258" y="163"/>
                  <a:pt x="258" y="163"/>
                  <a:pt x="258" y="163"/>
                </a:cubicBezTo>
                <a:moveTo>
                  <a:pt x="273" y="163"/>
                </a:moveTo>
                <a:cubicBezTo>
                  <a:pt x="273" y="156"/>
                  <a:pt x="273" y="156"/>
                  <a:pt x="273" y="156"/>
                </a:cubicBezTo>
                <a:cubicBezTo>
                  <a:pt x="280" y="156"/>
                  <a:pt x="280" y="156"/>
                  <a:pt x="280" y="156"/>
                </a:cubicBezTo>
                <a:cubicBezTo>
                  <a:pt x="280" y="163"/>
                  <a:pt x="280" y="163"/>
                  <a:pt x="280" y="163"/>
                </a:cubicBezTo>
                <a:cubicBezTo>
                  <a:pt x="273" y="163"/>
                  <a:pt x="273" y="163"/>
                  <a:pt x="273" y="163"/>
                </a:cubicBezTo>
                <a:moveTo>
                  <a:pt x="288" y="163"/>
                </a:moveTo>
                <a:cubicBezTo>
                  <a:pt x="288" y="156"/>
                  <a:pt x="288" y="156"/>
                  <a:pt x="288" y="156"/>
                </a:cubicBezTo>
                <a:cubicBezTo>
                  <a:pt x="295" y="156"/>
                  <a:pt x="295" y="156"/>
                  <a:pt x="295" y="156"/>
                </a:cubicBezTo>
                <a:cubicBezTo>
                  <a:pt x="295" y="163"/>
                  <a:pt x="295" y="163"/>
                  <a:pt x="295" y="163"/>
                </a:cubicBezTo>
                <a:cubicBezTo>
                  <a:pt x="288" y="163"/>
                  <a:pt x="288" y="163"/>
                  <a:pt x="288" y="163"/>
                </a:cubicBezTo>
                <a:moveTo>
                  <a:pt x="303" y="163"/>
                </a:moveTo>
                <a:cubicBezTo>
                  <a:pt x="303" y="156"/>
                  <a:pt x="303" y="156"/>
                  <a:pt x="303" y="156"/>
                </a:cubicBezTo>
                <a:cubicBezTo>
                  <a:pt x="310" y="156"/>
                  <a:pt x="310" y="156"/>
                  <a:pt x="310" y="156"/>
                </a:cubicBezTo>
                <a:cubicBezTo>
                  <a:pt x="310" y="163"/>
                  <a:pt x="310" y="163"/>
                  <a:pt x="310" y="163"/>
                </a:cubicBezTo>
                <a:cubicBezTo>
                  <a:pt x="303" y="163"/>
                  <a:pt x="303" y="163"/>
                  <a:pt x="303" y="163"/>
                </a:cubicBezTo>
                <a:moveTo>
                  <a:pt x="317" y="163"/>
                </a:moveTo>
                <a:cubicBezTo>
                  <a:pt x="317" y="156"/>
                  <a:pt x="317" y="156"/>
                  <a:pt x="317" y="156"/>
                </a:cubicBezTo>
                <a:cubicBezTo>
                  <a:pt x="324" y="156"/>
                  <a:pt x="324" y="156"/>
                  <a:pt x="324" y="156"/>
                </a:cubicBezTo>
                <a:cubicBezTo>
                  <a:pt x="324" y="163"/>
                  <a:pt x="324" y="163"/>
                  <a:pt x="324" y="163"/>
                </a:cubicBezTo>
                <a:cubicBezTo>
                  <a:pt x="317" y="163"/>
                  <a:pt x="317" y="163"/>
                  <a:pt x="317" y="163"/>
                </a:cubicBezTo>
                <a:moveTo>
                  <a:pt x="332" y="163"/>
                </a:moveTo>
                <a:cubicBezTo>
                  <a:pt x="332" y="156"/>
                  <a:pt x="332" y="156"/>
                  <a:pt x="332" y="156"/>
                </a:cubicBezTo>
                <a:cubicBezTo>
                  <a:pt x="339" y="156"/>
                  <a:pt x="339" y="156"/>
                  <a:pt x="339" y="156"/>
                </a:cubicBezTo>
                <a:cubicBezTo>
                  <a:pt x="339" y="163"/>
                  <a:pt x="339" y="163"/>
                  <a:pt x="339" y="163"/>
                </a:cubicBezTo>
                <a:cubicBezTo>
                  <a:pt x="332" y="163"/>
                  <a:pt x="332" y="163"/>
                  <a:pt x="332" y="163"/>
                </a:cubicBezTo>
                <a:moveTo>
                  <a:pt x="347" y="163"/>
                </a:moveTo>
                <a:cubicBezTo>
                  <a:pt x="347" y="156"/>
                  <a:pt x="347" y="156"/>
                  <a:pt x="347" y="156"/>
                </a:cubicBezTo>
                <a:cubicBezTo>
                  <a:pt x="354" y="156"/>
                  <a:pt x="354" y="156"/>
                  <a:pt x="354" y="156"/>
                </a:cubicBezTo>
                <a:cubicBezTo>
                  <a:pt x="354" y="163"/>
                  <a:pt x="354" y="163"/>
                  <a:pt x="354" y="163"/>
                </a:cubicBezTo>
                <a:cubicBezTo>
                  <a:pt x="347" y="163"/>
                  <a:pt x="347" y="163"/>
                  <a:pt x="347" y="163"/>
                </a:cubicBezTo>
                <a:moveTo>
                  <a:pt x="362" y="163"/>
                </a:moveTo>
                <a:cubicBezTo>
                  <a:pt x="362" y="156"/>
                  <a:pt x="362" y="156"/>
                  <a:pt x="362" y="156"/>
                </a:cubicBezTo>
                <a:cubicBezTo>
                  <a:pt x="369" y="156"/>
                  <a:pt x="369" y="156"/>
                  <a:pt x="369" y="156"/>
                </a:cubicBezTo>
                <a:cubicBezTo>
                  <a:pt x="369" y="163"/>
                  <a:pt x="369" y="163"/>
                  <a:pt x="369" y="163"/>
                </a:cubicBezTo>
                <a:cubicBezTo>
                  <a:pt x="362" y="163"/>
                  <a:pt x="362" y="163"/>
                  <a:pt x="362" y="163"/>
                </a:cubicBezTo>
                <a:moveTo>
                  <a:pt x="376" y="163"/>
                </a:moveTo>
                <a:cubicBezTo>
                  <a:pt x="376" y="156"/>
                  <a:pt x="376" y="156"/>
                  <a:pt x="376" y="156"/>
                </a:cubicBezTo>
                <a:cubicBezTo>
                  <a:pt x="383" y="156"/>
                  <a:pt x="383" y="156"/>
                  <a:pt x="383" y="156"/>
                </a:cubicBezTo>
                <a:cubicBezTo>
                  <a:pt x="383" y="163"/>
                  <a:pt x="383" y="163"/>
                  <a:pt x="383" y="163"/>
                </a:cubicBezTo>
                <a:cubicBezTo>
                  <a:pt x="376" y="163"/>
                  <a:pt x="376" y="163"/>
                  <a:pt x="376" y="163"/>
                </a:cubicBezTo>
                <a:moveTo>
                  <a:pt x="22" y="148"/>
                </a:moveTo>
                <a:cubicBezTo>
                  <a:pt x="22" y="141"/>
                  <a:pt x="22" y="141"/>
                  <a:pt x="22" y="141"/>
                </a:cubicBezTo>
                <a:cubicBezTo>
                  <a:pt x="29" y="141"/>
                  <a:pt x="29" y="141"/>
                  <a:pt x="29" y="141"/>
                </a:cubicBezTo>
                <a:cubicBezTo>
                  <a:pt x="29" y="148"/>
                  <a:pt x="29" y="148"/>
                  <a:pt x="29" y="148"/>
                </a:cubicBezTo>
                <a:cubicBezTo>
                  <a:pt x="22" y="148"/>
                  <a:pt x="22" y="148"/>
                  <a:pt x="22" y="148"/>
                </a:cubicBezTo>
                <a:moveTo>
                  <a:pt x="37" y="148"/>
                </a:moveTo>
                <a:cubicBezTo>
                  <a:pt x="37" y="141"/>
                  <a:pt x="37" y="141"/>
                  <a:pt x="37" y="141"/>
                </a:cubicBezTo>
                <a:cubicBezTo>
                  <a:pt x="44" y="141"/>
                  <a:pt x="44" y="141"/>
                  <a:pt x="44" y="141"/>
                </a:cubicBezTo>
                <a:cubicBezTo>
                  <a:pt x="44" y="148"/>
                  <a:pt x="44" y="148"/>
                  <a:pt x="44" y="148"/>
                </a:cubicBezTo>
                <a:cubicBezTo>
                  <a:pt x="37" y="148"/>
                  <a:pt x="37" y="148"/>
                  <a:pt x="37" y="148"/>
                </a:cubicBezTo>
                <a:moveTo>
                  <a:pt x="52" y="148"/>
                </a:moveTo>
                <a:cubicBezTo>
                  <a:pt x="52" y="141"/>
                  <a:pt x="52" y="141"/>
                  <a:pt x="52" y="141"/>
                </a:cubicBezTo>
                <a:cubicBezTo>
                  <a:pt x="59" y="141"/>
                  <a:pt x="59" y="141"/>
                  <a:pt x="59" y="141"/>
                </a:cubicBezTo>
                <a:cubicBezTo>
                  <a:pt x="59" y="148"/>
                  <a:pt x="59" y="148"/>
                  <a:pt x="59" y="148"/>
                </a:cubicBezTo>
                <a:cubicBezTo>
                  <a:pt x="52" y="148"/>
                  <a:pt x="52" y="148"/>
                  <a:pt x="52" y="148"/>
                </a:cubicBezTo>
                <a:moveTo>
                  <a:pt x="67" y="148"/>
                </a:moveTo>
                <a:cubicBezTo>
                  <a:pt x="67" y="141"/>
                  <a:pt x="67" y="141"/>
                  <a:pt x="67" y="141"/>
                </a:cubicBezTo>
                <a:cubicBezTo>
                  <a:pt x="74" y="141"/>
                  <a:pt x="74" y="141"/>
                  <a:pt x="74" y="141"/>
                </a:cubicBezTo>
                <a:cubicBezTo>
                  <a:pt x="74" y="148"/>
                  <a:pt x="74" y="148"/>
                  <a:pt x="74" y="148"/>
                </a:cubicBezTo>
                <a:cubicBezTo>
                  <a:pt x="67" y="148"/>
                  <a:pt x="67" y="148"/>
                  <a:pt x="67" y="148"/>
                </a:cubicBezTo>
                <a:moveTo>
                  <a:pt x="81" y="148"/>
                </a:moveTo>
                <a:cubicBezTo>
                  <a:pt x="81" y="141"/>
                  <a:pt x="81" y="141"/>
                  <a:pt x="81" y="141"/>
                </a:cubicBezTo>
                <a:cubicBezTo>
                  <a:pt x="88" y="141"/>
                  <a:pt x="88" y="141"/>
                  <a:pt x="88" y="141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81" y="148"/>
                  <a:pt x="81" y="148"/>
                  <a:pt x="81" y="148"/>
                </a:cubicBezTo>
                <a:moveTo>
                  <a:pt x="96" y="148"/>
                </a:moveTo>
                <a:cubicBezTo>
                  <a:pt x="96" y="141"/>
                  <a:pt x="96" y="141"/>
                  <a:pt x="96" y="141"/>
                </a:cubicBezTo>
                <a:cubicBezTo>
                  <a:pt x="103" y="141"/>
                  <a:pt x="103" y="141"/>
                  <a:pt x="103" y="141"/>
                </a:cubicBezTo>
                <a:cubicBezTo>
                  <a:pt x="103" y="148"/>
                  <a:pt x="103" y="148"/>
                  <a:pt x="103" y="148"/>
                </a:cubicBezTo>
                <a:cubicBezTo>
                  <a:pt x="96" y="148"/>
                  <a:pt x="96" y="148"/>
                  <a:pt x="96" y="148"/>
                </a:cubicBezTo>
                <a:moveTo>
                  <a:pt x="111" y="148"/>
                </a:moveTo>
                <a:cubicBezTo>
                  <a:pt x="111" y="141"/>
                  <a:pt x="111" y="141"/>
                  <a:pt x="111" y="141"/>
                </a:cubicBezTo>
                <a:cubicBezTo>
                  <a:pt x="118" y="141"/>
                  <a:pt x="118" y="141"/>
                  <a:pt x="118" y="141"/>
                </a:cubicBezTo>
                <a:cubicBezTo>
                  <a:pt x="118" y="148"/>
                  <a:pt x="118" y="148"/>
                  <a:pt x="118" y="148"/>
                </a:cubicBezTo>
                <a:cubicBezTo>
                  <a:pt x="111" y="148"/>
                  <a:pt x="111" y="148"/>
                  <a:pt x="111" y="148"/>
                </a:cubicBezTo>
                <a:moveTo>
                  <a:pt x="126" y="148"/>
                </a:moveTo>
                <a:cubicBezTo>
                  <a:pt x="126" y="141"/>
                  <a:pt x="126" y="141"/>
                  <a:pt x="126" y="141"/>
                </a:cubicBezTo>
                <a:cubicBezTo>
                  <a:pt x="133" y="141"/>
                  <a:pt x="133" y="141"/>
                  <a:pt x="133" y="141"/>
                </a:cubicBezTo>
                <a:cubicBezTo>
                  <a:pt x="133" y="148"/>
                  <a:pt x="133" y="148"/>
                  <a:pt x="133" y="148"/>
                </a:cubicBezTo>
                <a:cubicBezTo>
                  <a:pt x="126" y="148"/>
                  <a:pt x="126" y="148"/>
                  <a:pt x="126" y="148"/>
                </a:cubicBezTo>
                <a:moveTo>
                  <a:pt x="140" y="148"/>
                </a:moveTo>
                <a:cubicBezTo>
                  <a:pt x="140" y="141"/>
                  <a:pt x="140" y="141"/>
                  <a:pt x="140" y="141"/>
                </a:cubicBezTo>
                <a:cubicBezTo>
                  <a:pt x="147" y="141"/>
                  <a:pt x="147" y="141"/>
                  <a:pt x="147" y="141"/>
                </a:cubicBezTo>
                <a:cubicBezTo>
                  <a:pt x="147" y="148"/>
                  <a:pt x="147" y="148"/>
                  <a:pt x="147" y="148"/>
                </a:cubicBezTo>
                <a:cubicBezTo>
                  <a:pt x="140" y="148"/>
                  <a:pt x="140" y="148"/>
                  <a:pt x="140" y="148"/>
                </a:cubicBezTo>
                <a:moveTo>
                  <a:pt x="155" y="148"/>
                </a:moveTo>
                <a:cubicBezTo>
                  <a:pt x="155" y="141"/>
                  <a:pt x="155" y="141"/>
                  <a:pt x="155" y="141"/>
                </a:cubicBezTo>
                <a:cubicBezTo>
                  <a:pt x="162" y="141"/>
                  <a:pt x="162" y="141"/>
                  <a:pt x="162" y="141"/>
                </a:cubicBezTo>
                <a:cubicBezTo>
                  <a:pt x="162" y="148"/>
                  <a:pt x="162" y="148"/>
                  <a:pt x="162" y="148"/>
                </a:cubicBezTo>
                <a:cubicBezTo>
                  <a:pt x="155" y="148"/>
                  <a:pt x="155" y="148"/>
                  <a:pt x="155" y="148"/>
                </a:cubicBezTo>
                <a:moveTo>
                  <a:pt x="170" y="148"/>
                </a:moveTo>
                <a:cubicBezTo>
                  <a:pt x="170" y="141"/>
                  <a:pt x="170" y="141"/>
                  <a:pt x="170" y="141"/>
                </a:cubicBezTo>
                <a:cubicBezTo>
                  <a:pt x="177" y="141"/>
                  <a:pt x="177" y="141"/>
                  <a:pt x="177" y="141"/>
                </a:cubicBezTo>
                <a:cubicBezTo>
                  <a:pt x="177" y="148"/>
                  <a:pt x="177" y="148"/>
                  <a:pt x="177" y="148"/>
                </a:cubicBezTo>
                <a:cubicBezTo>
                  <a:pt x="170" y="148"/>
                  <a:pt x="170" y="148"/>
                  <a:pt x="170" y="148"/>
                </a:cubicBezTo>
                <a:moveTo>
                  <a:pt x="185" y="148"/>
                </a:moveTo>
                <a:cubicBezTo>
                  <a:pt x="185" y="141"/>
                  <a:pt x="185" y="141"/>
                  <a:pt x="185" y="141"/>
                </a:cubicBezTo>
                <a:cubicBezTo>
                  <a:pt x="192" y="141"/>
                  <a:pt x="192" y="141"/>
                  <a:pt x="192" y="141"/>
                </a:cubicBezTo>
                <a:cubicBezTo>
                  <a:pt x="192" y="148"/>
                  <a:pt x="192" y="148"/>
                  <a:pt x="192" y="148"/>
                </a:cubicBezTo>
                <a:cubicBezTo>
                  <a:pt x="185" y="148"/>
                  <a:pt x="185" y="148"/>
                  <a:pt x="185" y="148"/>
                </a:cubicBezTo>
                <a:moveTo>
                  <a:pt x="199" y="148"/>
                </a:moveTo>
                <a:cubicBezTo>
                  <a:pt x="199" y="141"/>
                  <a:pt x="199" y="141"/>
                  <a:pt x="199" y="141"/>
                </a:cubicBezTo>
                <a:cubicBezTo>
                  <a:pt x="206" y="141"/>
                  <a:pt x="206" y="141"/>
                  <a:pt x="206" y="141"/>
                </a:cubicBezTo>
                <a:cubicBezTo>
                  <a:pt x="206" y="148"/>
                  <a:pt x="206" y="148"/>
                  <a:pt x="206" y="148"/>
                </a:cubicBezTo>
                <a:cubicBezTo>
                  <a:pt x="199" y="148"/>
                  <a:pt x="199" y="148"/>
                  <a:pt x="199" y="148"/>
                </a:cubicBezTo>
                <a:moveTo>
                  <a:pt x="214" y="148"/>
                </a:moveTo>
                <a:cubicBezTo>
                  <a:pt x="214" y="141"/>
                  <a:pt x="214" y="141"/>
                  <a:pt x="214" y="141"/>
                </a:cubicBezTo>
                <a:cubicBezTo>
                  <a:pt x="221" y="141"/>
                  <a:pt x="221" y="141"/>
                  <a:pt x="221" y="141"/>
                </a:cubicBezTo>
                <a:cubicBezTo>
                  <a:pt x="221" y="148"/>
                  <a:pt x="221" y="148"/>
                  <a:pt x="221" y="148"/>
                </a:cubicBezTo>
                <a:cubicBezTo>
                  <a:pt x="214" y="148"/>
                  <a:pt x="214" y="148"/>
                  <a:pt x="214" y="148"/>
                </a:cubicBezTo>
                <a:moveTo>
                  <a:pt x="229" y="148"/>
                </a:moveTo>
                <a:cubicBezTo>
                  <a:pt x="229" y="141"/>
                  <a:pt x="229" y="141"/>
                  <a:pt x="229" y="141"/>
                </a:cubicBezTo>
                <a:cubicBezTo>
                  <a:pt x="236" y="141"/>
                  <a:pt x="236" y="141"/>
                  <a:pt x="236" y="141"/>
                </a:cubicBezTo>
                <a:cubicBezTo>
                  <a:pt x="236" y="148"/>
                  <a:pt x="236" y="148"/>
                  <a:pt x="236" y="148"/>
                </a:cubicBezTo>
                <a:cubicBezTo>
                  <a:pt x="229" y="148"/>
                  <a:pt x="229" y="148"/>
                  <a:pt x="229" y="148"/>
                </a:cubicBezTo>
                <a:moveTo>
                  <a:pt x="244" y="148"/>
                </a:moveTo>
                <a:cubicBezTo>
                  <a:pt x="244" y="141"/>
                  <a:pt x="244" y="141"/>
                  <a:pt x="244" y="141"/>
                </a:cubicBezTo>
                <a:cubicBezTo>
                  <a:pt x="251" y="141"/>
                  <a:pt x="251" y="141"/>
                  <a:pt x="251" y="141"/>
                </a:cubicBezTo>
                <a:cubicBezTo>
                  <a:pt x="251" y="148"/>
                  <a:pt x="251" y="148"/>
                  <a:pt x="251" y="148"/>
                </a:cubicBezTo>
                <a:cubicBezTo>
                  <a:pt x="244" y="148"/>
                  <a:pt x="244" y="148"/>
                  <a:pt x="244" y="148"/>
                </a:cubicBezTo>
                <a:moveTo>
                  <a:pt x="258" y="148"/>
                </a:moveTo>
                <a:cubicBezTo>
                  <a:pt x="258" y="141"/>
                  <a:pt x="258" y="141"/>
                  <a:pt x="258" y="141"/>
                </a:cubicBezTo>
                <a:cubicBezTo>
                  <a:pt x="265" y="141"/>
                  <a:pt x="265" y="141"/>
                  <a:pt x="265" y="141"/>
                </a:cubicBezTo>
                <a:cubicBezTo>
                  <a:pt x="265" y="148"/>
                  <a:pt x="265" y="148"/>
                  <a:pt x="265" y="148"/>
                </a:cubicBezTo>
                <a:cubicBezTo>
                  <a:pt x="258" y="148"/>
                  <a:pt x="258" y="148"/>
                  <a:pt x="258" y="148"/>
                </a:cubicBezTo>
                <a:moveTo>
                  <a:pt x="273" y="148"/>
                </a:moveTo>
                <a:cubicBezTo>
                  <a:pt x="273" y="141"/>
                  <a:pt x="273" y="141"/>
                  <a:pt x="273" y="141"/>
                </a:cubicBezTo>
                <a:cubicBezTo>
                  <a:pt x="280" y="141"/>
                  <a:pt x="280" y="141"/>
                  <a:pt x="280" y="141"/>
                </a:cubicBezTo>
                <a:cubicBezTo>
                  <a:pt x="280" y="148"/>
                  <a:pt x="280" y="148"/>
                  <a:pt x="280" y="148"/>
                </a:cubicBezTo>
                <a:cubicBezTo>
                  <a:pt x="273" y="148"/>
                  <a:pt x="273" y="148"/>
                  <a:pt x="273" y="148"/>
                </a:cubicBezTo>
                <a:moveTo>
                  <a:pt x="288" y="148"/>
                </a:moveTo>
                <a:cubicBezTo>
                  <a:pt x="288" y="141"/>
                  <a:pt x="288" y="141"/>
                  <a:pt x="288" y="141"/>
                </a:cubicBezTo>
                <a:cubicBezTo>
                  <a:pt x="295" y="141"/>
                  <a:pt x="295" y="141"/>
                  <a:pt x="295" y="141"/>
                </a:cubicBezTo>
                <a:cubicBezTo>
                  <a:pt x="295" y="148"/>
                  <a:pt x="295" y="148"/>
                  <a:pt x="295" y="148"/>
                </a:cubicBezTo>
                <a:cubicBezTo>
                  <a:pt x="288" y="148"/>
                  <a:pt x="288" y="148"/>
                  <a:pt x="288" y="148"/>
                </a:cubicBezTo>
                <a:moveTo>
                  <a:pt x="303" y="148"/>
                </a:moveTo>
                <a:cubicBezTo>
                  <a:pt x="303" y="141"/>
                  <a:pt x="303" y="141"/>
                  <a:pt x="303" y="141"/>
                </a:cubicBezTo>
                <a:cubicBezTo>
                  <a:pt x="310" y="141"/>
                  <a:pt x="310" y="141"/>
                  <a:pt x="310" y="141"/>
                </a:cubicBezTo>
                <a:cubicBezTo>
                  <a:pt x="310" y="148"/>
                  <a:pt x="310" y="148"/>
                  <a:pt x="310" y="148"/>
                </a:cubicBezTo>
                <a:cubicBezTo>
                  <a:pt x="303" y="148"/>
                  <a:pt x="303" y="148"/>
                  <a:pt x="303" y="148"/>
                </a:cubicBezTo>
                <a:moveTo>
                  <a:pt x="317" y="148"/>
                </a:moveTo>
                <a:cubicBezTo>
                  <a:pt x="317" y="141"/>
                  <a:pt x="317" y="141"/>
                  <a:pt x="317" y="141"/>
                </a:cubicBezTo>
                <a:cubicBezTo>
                  <a:pt x="324" y="141"/>
                  <a:pt x="324" y="141"/>
                  <a:pt x="324" y="141"/>
                </a:cubicBezTo>
                <a:cubicBezTo>
                  <a:pt x="324" y="148"/>
                  <a:pt x="324" y="148"/>
                  <a:pt x="324" y="148"/>
                </a:cubicBezTo>
                <a:cubicBezTo>
                  <a:pt x="317" y="148"/>
                  <a:pt x="317" y="148"/>
                  <a:pt x="317" y="148"/>
                </a:cubicBezTo>
                <a:moveTo>
                  <a:pt x="332" y="148"/>
                </a:moveTo>
                <a:cubicBezTo>
                  <a:pt x="332" y="141"/>
                  <a:pt x="332" y="141"/>
                  <a:pt x="332" y="141"/>
                </a:cubicBezTo>
                <a:cubicBezTo>
                  <a:pt x="339" y="141"/>
                  <a:pt x="339" y="141"/>
                  <a:pt x="339" y="141"/>
                </a:cubicBezTo>
                <a:cubicBezTo>
                  <a:pt x="339" y="148"/>
                  <a:pt x="339" y="148"/>
                  <a:pt x="339" y="148"/>
                </a:cubicBezTo>
                <a:cubicBezTo>
                  <a:pt x="332" y="148"/>
                  <a:pt x="332" y="148"/>
                  <a:pt x="332" y="148"/>
                </a:cubicBezTo>
                <a:moveTo>
                  <a:pt x="347" y="148"/>
                </a:moveTo>
                <a:cubicBezTo>
                  <a:pt x="347" y="141"/>
                  <a:pt x="347" y="141"/>
                  <a:pt x="347" y="141"/>
                </a:cubicBezTo>
                <a:cubicBezTo>
                  <a:pt x="354" y="141"/>
                  <a:pt x="354" y="141"/>
                  <a:pt x="354" y="141"/>
                </a:cubicBezTo>
                <a:cubicBezTo>
                  <a:pt x="354" y="148"/>
                  <a:pt x="354" y="148"/>
                  <a:pt x="354" y="148"/>
                </a:cubicBezTo>
                <a:cubicBezTo>
                  <a:pt x="347" y="148"/>
                  <a:pt x="347" y="148"/>
                  <a:pt x="347" y="148"/>
                </a:cubicBezTo>
                <a:moveTo>
                  <a:pt x="362" y="148"/>
                </a:moveTo>
                <a:cubicBezTo>
                  <a:pt x="362" y="141"/>
                  <a:pt x="362" y="141"/>
                  <a:pt x="362" y="141"/>
                </a:cubicBezTo>
                <a:cubicBezTo>
                  <a:pt x="369" y="141"/>
                  <a:pt x="369" y="141"/>
                  <a:pt x="369" y="141"/>
                </a:cubicBezTo>
                <a:cubicBezTo>
                  <a:pt x="369" y="148"/>
                  <a:pt x="369" y="148"/>
                  <a:pt x="369" y="148"/>
                </a:cubicBezTo>
                <a:cubicBezTo>
                  <a:pt x="362" y="148"/>
                  <a:pt x="362" y="148"/>
                  <a:pt x="362" y="148"/>
                </a:cubicBezTo>
                <a:moveTo>
                  <a:pt x="22" y="133"/>
                </a:moveTo>
                <a:cubicBezTo>
                  <a:pt x="22" y="126"/>
                  <a:pt x="22" y="126"/>
                  <a:pt x="22" y="126"/>
                </a:cubicBezTo>
                <a:cubicBezTo>
                  <a:pt x="29" y="126"/>
                  <a:pt x="29" y="126"/>
                  <a:pt x="29" y="126"/>
                </a:cubicBezTo>
                <a:cubicBezTo>
                  <a:pt x="29" y="133"/>
                  <a:pt x="29" y="133"/>
                  <a:pt x="29" y="133"/>
                </a:cubicBezTo>
                <a:cubicBezTo>
                  <a:pt x="22" y="133"/>
                  <a:pt x="22" y="133"/>
                  <a:pt x="22" y="133"/>
                </a:cubicBezTo>
                <a:moveTo>
                  <a:pt x="37" y="133"/>
                </a:moveTo>
                <a:cubicBezTo>
                  <a:pt x="37" y="126"/>
                  <a:pt x="37" y="126"/>
                  <a:pt x="37" y="126"/>
                </a:cubicBezTo>
                <a:cubicBezTo>
                  <a:pt x="44" y="126"/>
                  <a:pt x="44" y="126"/>
                  <a:pt x="44" y="126"/>
                </a:cubicBezTo>
                <a:cubicBezTo>
                  <a:pt x="44" y="133"/>
                  <a:pt x="44" y="133"/>
                  <a:pt x="44" y="133"/>
                </a:cubicBezTo>
                <a:cubicBezTo>
                  <a:pt x="37" y="133"/>
                  <a:pt x="37" y="133"/>
                  <a:pt x="37" y="133"/>
                </a:cubicBezTo>
                <a:moveTo>
                  <a:pt x="52" y="133"/>
                </a:moveTo>
                <a:cubicBezTo>
                  <a:pt x="52" y="126"/>
                  <a:pt x="52" y="126"/>
                  <a:pt x="52" y="126"/>
                </a:cubicBezTo>
                <a:cubicBezTo>
                  <a:pt x="59" y="126"/>
                  <a:pt x="59" y="126"/>
                  <a:pt x="59" y="126"/>
                </a:cubicBezTo>
                <a:cubicBezTo>
                  <a:pt x="59" y="133"/>
                  <a:pt x="59" y="133"/>
                  <a:pt x="59" y="133"/>
                </a:cubicBezTo>
                <a:cubicBezTo>
                  <a:pt x="52" y="133"/>
                  <a:pt x="52" y="133"/>
                  <a:pt x="52" y="133"/>
                </a:cubicBezTo>
                <a:moveTo>
                  <a:pt x="67" y="133"/>
                </a:moveTo>
                <a:cubicBezTo>
                  <a:pt x="67" y="126"/>
                  <a:pt x="67" y="126"/>
                  <a:pt x="67" y="126"/>
                </a:cubicBezTo>
                <a:cubicBezTo>
                  <a:pt x="74" y="126"/>
                  <a:pt x="74" y="126"/>
                  <a:pt x="74" y="126"/>
                </a:cubicBezTo>
                <a:cubicBezTo>
                  <a:pt x="74" y="133"/>
                  <a:pt x="74" y="133"/>
                  <a:pt x="74" y="133"/>
                </a:cubicBezTo>
                <a:cubicBezTo>
                  <a:pt x="67" y="133"/>
                  <a:pt x="67" y="133"/>
                  <a:pt x="67" y="133"/>
                </a:cubicBezTo>
                <a:moveTo>
                  <a:pt x="81" y="133"/>
                </a:moveTo>
                <a:cubicBezTo>
                  <a:pt x="81" y="126"/>
                  <a:pt x="81" y="126"/>
                  <a:pt x="81" y="126"/>
                </a:cubicBezTo>
                <a:cubicBezTo>
                  <a:pt x="88" y="126"/>
                  <a:pt x="88" y="126"/>
                  <a:pt x="88" y="126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81" y="133"/>
                  <a:pt x="81" y="133"/>
                  <a:pt x="81" y="133"/>
                </a:cubicBezTo>
                <a:moveTo>
                  <a:pt x="96" y="133"/>
                </a:moveTo>
                <a:cubicBezTo>
                  <a:pt x="96" y="126"/>
                  <a:pt x="96" y="126"/>
                  <a:pt x="96" y="126"/>
                </a:cubicBezTo>
                <a:cubicBezTo>
                  <a:pt x="103" y="126"/>
                  <a:pt x="103" y="126"/>
                  <a:pt x="103" y="126"/>
                </a:cubicBezTo>
                <a:cubicBezTo>
                  <a:pt x="103" y="133"/>
                  <a:pt x="103" y="133"/>
                  <a:pt x="103" y="133"/>
                </a:cubicBezTo>
                <a:cubicBezTo>
                  <a:pt x="96" y="133"/>
                  <a:pt x="96" y="133"/>
                  <a:pt x="96" y="133"/>
                </a:cubicBezTo>
                <a:moveTo>
                  <a:pt x="111" y="133"/>
                </a:moveTo>
                <a:cubicBezTo>
                  <a:pt x="111" y="126"/>
                  <a:pt x="111" y="126"/>
                  <a:pt x="111" y="126"/>
                </a:cubicBezTo>
                <a:cubicBezTo>
                  <a:pt x="118" y="126"/>
                  <a:pt x="118" y="126"/>
                  <a:pt x="118" y="126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11" y="133"/>
                  <a:pt x="111" y="133"/>
                  <a:pt x="111" y="133"/>
                </a:cubicBezTo>
                <a:moveTo>
                  <a:pt x="126" y="133"/>
                </a:moveTo>
                <a:cubicBezTo>
                  <a:pt x="126" y="126"/>
                  <a:pt x="126" y="126"/>
                  <a:pt x="126" y="126"/>
                </a:cubicBezTo>
                <a:cubicBezTo>
                  <a:pt x="133" y="126"/>
                  <a:pt x="133" y="126"/>
                  <a:pt x="133" y="126"/>
                </a:cubicBezTo>
                <a:cubicBezTo>
                  <a:pt x="133" y="133"/>
                  <a:pt x="133" y="133"/>
                  <a:pt x="133" y="133"/>
                </a:cubicBezTo>
                <a:cubicBezTo>
                  <a:pt x="126" y="133"/>
                  <a:pt x="126" y="133"/>
                  <a:pt x="126" y="133"/>
                </a:cubicBezTo>
                <a:moveTo>
                  <a:pt x="140" y="133"/>
                </a:moveTo>
                <a:cubicBezTo>
                  <a:pt x="140" y="126"/>
                  <a:pt x="140" y="126"/>
                  <a:pt x="140" y="126"/>
                </a:cubicBezTo>
                <a:cubicBezTo>
                  <a:pt x="147" y="126"/>
                  <a:pt x="147" y="126"/>
                  <a:pt x="147" y="126"/>
                </a:cubicBezTo>
                <a:cubicBezTo>
                  <a:pt x="147" y="133"/>
                  <a:pt x="147" y="133"/>
                  <a:pt x="147" y="133"/>
                </a:cubicBezTo>
                <a:cubicBezTo>
                  <a:pt x="140" y="133"/>
                  <a:pt x="140" y="133"/>
                  <a:pt x="140" y="133"/>
                </a:cubicBezTo>
                <a:moveTo>
                  <a:pt x="155" y="133"/>
                </a:moveTo>
                <a:cubicBezTo>
                  <a:pt x="155" y="126"/>
                  <a:pt x="155" y="126"/>
                  <a:pt x="155" y="126"/>
                </a:cubicBezTo>
                <a:cubicBezTo>
                  <a:pt x="162" y="126"/>
                  <a:pt x="162" y="126"/>
                  <a:pt x="162" y="126"/>
                </a:cubicBezTo>
                <a:cubicBezTo>
                  <a:pt x="162" y="133"/>
                  <a:pt x="162" y="133"/>
                  <a:pt x="162" y="133"/>
                </a:cubicBezTo>
                <a:cubicBezTo>
                  <a:pt x="155" y="133"/>
                  <a:pt x="155" y="133"/>
                  <a:pt x="155" y="133"/>
                </a:cubicBezTo>
                <a:moveTo>
                  <a:pt x="170" y="133"/>
                </a:moveTo>
                <a:cubicBezTo>
                  <a:pt x="170" y="126"/>
                  <a:pt x="170" y="126"/>
                  <a:pt x="170" y="126"/>
                </a:cubicBezTo>
                <a:cubicBezTo>
                  <a:pt x="177" y="126"/>
                  <a:pt x="177" y="126"/>
                  <a:pt x="177" y="126"/>
                </a:cubicBezTo>
                <a:cubicBezTo>
                  <a:pt x="177" y="133"/>
                  <a:pt x="177" y="133"/>
                  <a:pt x="177" y="133"/>
                </a:cubicBezTo>
                <a:cubicBezTo>
                  <a:pt x="170" y="133"/>
                  <a:pt x="170" y="133"/>
                  <a:pt x="170" y="133"/>
                </a:cubicBezTo>
                <a:moveTo>
                  <a:pt x="185" y="133"/>
                </a:moveTo>
                <a:cubicBezTo>
                  <a:pt x="185" y="126"/>
                  <a:pt x="185" y="126"/>
                  <a:pt x="185" y="126"/>
                </a:cubicBezTo>
                <a:cubicBezTo>
                  <a:pt x="192" y="126"/>
                  <a:pt x="192" y="126"/>
                  <a:pt x="192" y="126"/>
                </a:cubicBezTo>
                <a:cubicBezTo>
                  <a:pt x="192" y="133"/>
                  <a:pt x="192" y="133"/>
                  <a:pt x="192" y="133"/>
                </a:cubicBezTo>
                <a:cubicBezTo>
                  <a:pt x="185" y="133"/>
                  <a:pt x="185" y="133"/>
                  <a:pt x="185" y="133"/>
                </a:cubicBezTo>
                <a:moveTo>
                  <a:pt x="199" y="133"/>
                </a:moveTo>
                <a:cubicBezTo>
                  <a:pt x="199" y="126"/>
                  <a:pt x="199" y="126"/>
                  <a:pt x="199" y="126"/>
                </a:cubicBezTo>
                <a:cubicBezTo>
                  <a:pt x="206" y="126"/>
                  <a:pt x="206" y="126"/>
                  <a:pt x="206" y="126"/>
                </a:cubicBezTo>
                <a:cubicBezTo>
                  <a:pt x="206" y="133"/>
                  <a:pt x="206" y="133"/>
                  <a:pt x="206" y="133"/>
                </a:cubicBezTo>
                <a:cubicBezTo>
                  <a:pt x="199" y="133"/>
                  <a:pt x="199" y="133"/>
                  <a:pt x="199" y="133"/>
                </a:cubicBezTo>
                <a:moveTo>
                  <a:pt x="214" y="133"/>
                </a:moveTo>
                <a:cubicBezTo>
                  <a:pt x="214" y="126"/>
                  <a:pt x="214" y="126"/>
                  <a:pt x="214" y="126"/>
                </a:cubicBezTo>
                <a:cubicBezTo>
                  <a:pt x="221" y="126"/>
                  <a:pt x="221" y="126"/>
                  <a:pt x="221" y="126"/>
                </a:cubicBezTo>
                <a:cubicBezTo>
                  <a:pt x="221" y="133"/>
                  <a:pt x="221" y="133"/>
                  <a:pt x="221" y="133"/>
                </a:cubicBezTo>
                <a:cubicBezTo>
                  <a:pt x="214" y="133"/>
                  <a:pt x="214" y="133"/>
                  <a:pt x="214" y="133"/>
                </a:cubicBezTo>
                <a:moveTo>
                  <a:pt x="229" y="133"/>
                </a:moveTo>
                <a:cubicBezTo>
                  <a:pt x="229" y="126"/>
                  <a:pt x="229" y="126"/>
                  <a:pt x="229" y="126"/>
                </a:cubicBezTo>
                <a:cubicBezTo>
                  <a:pt x="236" y="126"/>
                  <a:pt x="236" y="126"/>
                  <a:pt x="236" y="126"/>
                </a:cubicBezTo>
                <a:cubicBezTo>
                  <a:pt x="236" y="133"/>
                  <a:pt x="236" y="133"/>
                  <a:pt x="236" y="133"/>
                </a:cubicBezTo>
                <a:cubicBezTo>
                  <a:pt x="229" y="133"/>
                  <a:pt x="229" y="133"/>
                  <a:pt x="229" y="133"/>
                </a:cubicBezTo>
                <a:moveTo>
                  <a:pt x="244" y="133"/>
                </a:moveTo>
                <a:cubicBezTo>
                  <a:pt x="244" y="126"/>
                  <a:pt x="244" y="126"/>
                  <a:pt x="244" y="126"/>
                </a:cubicBezTo>
                <a:cubicBezTo>
                  <a:pt x="251" y="126"/>
                  <a:pt x="251" y="126"/>
                  <a:pt x="251" y="126"/>
                </a:cubicBezTo>
                <a:cubicBezTo>
                  <a:pt x="251" y="133"/>
                  <a:pt x="251" y="133"/>
                  <a:pt x="251" y="133"/>
                </a:cubicBezTo>
                <a:cubicBezTo>
                  <a:pt x="244" y="133"/>
                  <a:pt x="244" y="133"/>
                  <a:pt x="244" y="133"/>
                </a:cubicBezTo>
                <a:moveTo>
                  <a:pt x="258" y="133"/>
                </a:moveTo>
                <a:cubicBezTo>
                  <a:pt x="258" y="126"/>
                  <a:pt x="258" y="126"/>
                  <a:pt x="258" y="126"/>
                </a:cubicBezTo>
                <a:cubicBezTo>
                  <a:pt x="265" y="126"/>
                  <a:pt x="265" y="126"/>
                  <a:pt x="265" y="126"/>
                </a:cubicBezTo>
                <a:cubicBezTo>
                  <a:pt x="265" y="133"/>
                  <a:pt x="265" y="133"/>
                  <a:pt x="265" y="133"/>
                </a:cubicBezTo>
                <a:cubicBezTo>
                  <a:pt x="258" y="133"/>
                  <a:pt x="258" y="133"/>
                  <a:pt x="258" y="133"/>
                </a:cubicBezTo>
                <a:moveTo>
                  <a:pt x="273" y="133"/>
                </a:moveTo>
                <a:cubicBezTo>
                  <a:pt x="273" y="126"/>
                  <a:pt x="273" y="126"/>
                  <a:pt x="273" y="126"/>
                </a:cubicBezTo>
                <a:cubicBezTo>
                  <a:pt x="280" y="126"/>
                  <a:pt x="280" y="126"/>
                  <a:pt x="280" y="126"/>
                </a:cubicBezTo>
                <a:cubicBezTo>
                  <a:pt x="280" y="133"/>
                  <a:pt x="280" y="133"/>
                  <a:pt x="280" y="133"/>
                </a:cubicBezTo>
                <a:cubicBezTo>
                  <a:pt x="273" y="133"/>
                  <a:pt x="273" y="133"/>
                  <a:pt x="273" y="133"/>
                </a:cubicBezTo>
                <a:moveTo>
                  <a:pt x="288" y="133"/>
                </a:moveTo>
                <a:cubicBezTo>
                  <a:pt x="288" y="126"/>
                  <a:pt x="288" y="126"/>
                  <a:pt x="288" y="126"/>
                </a:cubicBezTo>
                <a:cubicBezTo>
                  <a:pt x="295" y="126"/>
                  <a:pt x="295" y="126"/>
                  <a:pt x="295" y="126"/>
                </a:cubicBezTo>
                <a:cubicBezTo>
                  <a:pt x="295" y="133"/>
                  <a:pt x="295" y="133"/>
                  <a:pt x="295" y="133"/>
                </a:cubicBezTo>
                <a:cubicBezTo>
                  <a:pt x="288" y="133"/>
                  <a:pt x="288" y="133"/>
                  <a:pt x="288" y="133"/>
                </a:cubicBezTo>
                <a:moveTo>
                  <a:pt x="303" y="133"/>
                </a:moveTo>
                <a:cubicBezTo>
                  <a:pt x="303" y="126"/>
                  <a:pt x="303" y="126"/>
                  <a:pt x="303" y="126"/>
                </a:cubicBezTo>
                <a:cubicBezTo>
                  <a:pt x="310" y="126"/>
                  <a:pt x="310" y="126"/>
                  <a:pt x="310" y="126"/>
                </a:cubicBezTo>
                <a:cubicBezTo>
                  <a:pt x="310" y="133"/>
                  <a:pt x="310" y="133"/>
                  <a:pt x="310" y="133"/>
                </a:cubicBezTo>
                <a:cubicBezTo>
                  <a:pt x="303" y="133"/>
                  <a:pt x="303" y="133"/>
                  <a:pt x="303" y="133"/>
                </a:cubicBezTo>
                <a:moveTo>
                  <a:pt x="317" y="133"/>
                </a:moveTo>
                <a:cubicBezTo>
                  <a:pt x="317" y="126"/>
                  <a:pt x="317" y="126"/>
                  <a:pt x="317" y="126"/>
                </a:cubicBezTo>
                <a:cubicBezTo>
                  <a:pt x="324" y="126"/>
                  <a:pt x="324" y="126"/>
                  <a:pt x="324" y="126"/>
                </a:cubicBezTo>
                <a:cubicBezTo>
                  <a:pt x="324" y="133"/>
                  <a:pt x="324" y="133"/>
                  <a:pt x="324" y="133"/>
                </a:cubicBezTo>
                <a:cubicBezTo>
                  <a:pt x="317" y="133"/>
                  <a:pt x="317" y="133"/>
                  <a:pt x="317" y="133"/>
                </a:cubicBezTo>
                <a:moveTo>
                  <a:pt x="332" y="133"/>
                </a:moveTo>
                <a:cubicBezTo>
                  <a:pt x="332" y="126"/>
                  <a:pt x="332" y="126"/>
                  <a:pt x="332" y="126"/>
                </a:cubicBezTo>
                <a:cubicBezTo>
                  <a:pt x="339" y="126"/>
                  <a:pt x="339" y="126"/>
                  <a:pt x="339" y="126"/>
                </a:cubicBezTo>
                <a:cubicBezTo>
                  <a:pt x="339" y="133"/>
                  <a:pt x="339" y="133"/>
                  <a:pt x="339" y="133"/>
                </a:cubicBezTo>
                <a:cubicBezTo>
                  <a:pt x="332" y="133"/>
                  <a:pt x="332" y="133"/>
                  <a:pt x="332" y="133"/>
                </a:cubicBezTo>
                <a:moveTo>
                  <a:pt x="347" y="133"/>
                </a:moveTo>
                <a:cubicBezTo>
                  <a:pt x="347" y="126"/>
                  <a:pt x="347" y="126"/>
                  <a:pt x="347" y="126"/>
                </a:cubicBezTo>
                <a:cubicBezTo>
                  <a:pt x="354" y="126"/>
                  <a:pt x="354" y="126"/>
                  <a:pt x="354" y="126"/>
                </a:cubicBezTo>
                <a:cubicBezTo>
                  <a:pt x="354" y="133"/>
                  <a:pt x="354" y="133"/>
                  <a:pt x="354" y="133"/>
                </a:cubicBezTo>
                <a:cubicBezTo>
                  <a:pt x="347" y="133"/>
                  <a:pt x="347" y="133"/>
                  <a:pt x="347" y="133"/>
                </a:cubicBezTo>
                <a:moveTo>
                  <a:pt x="362" y="133"/>
                </a:moveTo>
                <a:cubicBezTo>
                  <a:pt x="362" y="126"/>
                  <a:pt x="362" y="126"/>
                  <a:pt x="362" y="126"/>
                </a:cubicBezTo>
                <a:cubicBezTo>
                  <a:pt x="369" y="126"/>
                  <a:pt x="369" y="126"/>
                  <a:pt x="369" y="126"/>
                </a:cubicBezTo>
                <a:cubicBezTo>
                  <a:pt x="369" y="133"/>
                  <a:pt x="369" y="133"/>
                  <a:pt x="369" y="133"/>
                </a:cubicBezTo>
                <a:cubicBezTo>
                  <a:pt x="362" y="133"/>
                  <a:pt x="362" y="133"/>
                  <a:pt x="362" y="133"/>
                </a:cubicBezTo>
                <a:moveTo>
                  <a:pt x="22" y="118"/>
                </a:moveTo>
                <a:cubicBezTo>
                  <a:pt x="22" y="111"/>
                  <a:pt x="22" y="111"/>
                  <a:pt x="22" y="111"/>
                </a:cubicBezTo>
                <a:cubicBezTo>
                  <a:pt x="29" y="111"/>
                  <a:pt x="29" y="111"/>
                  <a:pt x="29" y="111"/>
                </a:cubicBezTo>
                <a:cubicBezTo>
                  <a:pt x="29" y="118"/>
                  <a:pt x="29" y="118"/>
                  <a:pt x="29" y="118"/>
                </a:cubicBezTo>
                <a:cubicBezTo>
                  <a:pt x="22" y="118"/>
                  <a:pt x="22" y="118"/>
                  <a:pt x="22" y="118"/>
                </a:cubicBezTo>
                <a:moveTo>
                  <a:pt x="37" y="118"/>
                </a:moveTo>
                <a:cubicBezTo>
                  <a:pt x="37" y="111"/>
                  <a:pt x="37" y="111"/>
                  <a:pt x="37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37" y="118"/>
                  <a:pt x="37" y="118"/>
                  <a:pt x="37" y="118"/>
                </a:cubicBezTo>
                <a:moveTo>
                  <a:pt x="52" y="118"/>
                </a:moveTo>
                <a:cubicBezTo>
                  <a:pt x="52" y="111"/>
                  <a:pt x="52" y="111"/>
                  <a:pt x="52" y="111"/>
                </a:cubicBezTo>
                <a:cubicBezTo>
                  <a:pt x="59" y="111"/>
                  <a:pt x="59" y="111"/>
                  <a:pt x="59" y="111"/>
                </a:cubicBezTo>
                <a:cubicBezTo>
                  <a:pt x="59" y="118"/>
                  <a:pt x="59" y="118"/>
                  <a:pt x="59" y="118"/>
                </a:cubicBezTo>
                <a:cubicBezTo>
                  <a:pt x="52" y="118"/>
                  <a:pt x="52" y="118"/>
                  <a:pt x="52" y="118"/>
                </a:cubicBezTo>
                <a:moveTo>
                  <a:pt x="67" y="118"/>
                </a:moveTo>
                <a:cubicBezTo>
                  <a:pt x="67" y="111"/>
                  <a:pt x="67" y="111"/>
                  <a:pt x="67" y="111"/>
                </a:cubicBezTo>
                <a:cubicBezTo>
                  <a:pt x="74" y="111"/>
                  <a:pt x="74" y="111"/>
                  <a:pt x="74" y="111"/>
                </a:cubicBezTo>
                <a:cubicBezTo>
                  <a:pt x="74" y="118"/>
                  <a:pt x="74" y="118"/>
                  <a:pt x="74" y="118"/>
                </a:cubicBezTo>
                <a:cubicBezTo>
                  <a:pt x="67" y="118"/>
                  <a:pt x="67" y="118"/>
                  <a:pt x="67" y="118"/>
                </a:cubicBezTo>
                <a:moveTo>
                  <a:pt x="81" y="118"/>
                </a:moveTo>
                <a:cubicBezTo>
                  <a:pt x="81" y="111"/>
                  <a:pt x="81" y="111"/>
                  <a:pt x="81" y="111"/>
                </a:cubicBezTo>
                <a:cubicBezTo>
                  <a:pt x="88" y="111"/>
                  <a:pt x="88" y="111"/>
                  <a:pt x="88" y="111"/>
                </a:cubicBezTo>
                <a:cubicBezTo>
                  <a:pt x="88" y="118"/>
                  <a:pt x="88" y="118"/>
                  <a:pt x="88" y="118"/>
                </a:cubicBezTo>
                <a:cubicBezTo>
                  <a:pt x="81" y="118"/>
                  <a:pt x="81" y="118"/>
                  <a:pt x="81" y="118"/>
                </a:cubicBezTo>
                <a:moveTo>
                  <a:pt x="96" y="118"/>
                </a:moveTo>
                <a:cubicBezTo>
                  <a:pt x="96" y="111"/>
                  <a:pt x="96" y="111"/>
                  <a:pt x="96" y="111"/>
                </a:cubicBezTo>
                <a:cubicBezTo>
                  <a:pt x="103" y="111"/>
                  <a:pt x="103" y="111"/>
                  <a:pt x="103" y="111"/>
                </a:cubicBezTo>
                <a:cubicBezTo>
                  <a:pt x="103" y="118"/>
                  <a:pt x="103" y="118"/>
                  <a:pt x="103" y="118"/>
                </a:cubicBezTo>
                <a:cubicBezTo>
                  <a:pt x="96" y="118"/>
                  <a:pt x="96" y="118"/>
                  <a:pt x="96" y="118"/>
                </a:cubicBezTo>
                <a:moveTo>
                  <a:pt x="111" y="118"/>
                </a:moveTo>
                <a:cubicBezTo>
                  <a:pt x="111" y="111"/>
                  <a:pt x="111" y="111"/>
                  <a:pt x="111" y="111"/>
                </a:cubicBezTo>
                <a:cubicBezTo>
                  <a:pt x="118" y="111"/>
                  <a:pt x="118" y="111"/>
                  <a:pt x="118" y="111"/>
                </a:cubicBezTo>
                <a:cubicBezTo>
                  <a:pt x="118" y="118"/>
                  <a:pt x="118" y="118"/>
                  <a:pt x="118" y="118"/>
                </a:cubicBezTo>
                <a:cubicBezTo>
                  <a:pt x="111" y="118"/>
                  <a:pt x="111" y="118"/>
                  <a:pt x="111" y="118"/>
                </a:cubicBezTo>
                <a:moveTo>
                  <a:pt x="126" y="118"/>
                </a:moveTo>
                <a:cubicBezTo>
                  <a:pt x="126" y="111"/>
                  <a:pt x="126" y="111"/>
                  <a:pt x="126" y="111"/>
                </a:cubicBezTo>
                <a:cubicBezTo>
                  <a:pt x="133" y="111"/>
                  <a:pt x="133" y="111"/>
                  <a:pt x="133" y="111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26" y="118"/>
                  <a:pt x="126" y="118"/>
                  <a:pt x="126" y="118"/>
                </a:cubicBezTo>
                <a:moveTo>
                  <a:pt x="140" y="118"/>
                </a:moveTo>
                <a:cubicBezTo>
                  <a:pt x="140" y="111"/>
                  <a:pt x="140" y="111"/>
                  <a:pt x="140" y="111"/>
                </a:cubicBezTo>
                <a:cubicBezTo>
                  <a:pt x="147" y="111"/>
                  <a:pt x="147" y="111"/>
                  <a:pt x="147" y="111"/>
                </a:cubicBezTo>
                <a:cubicBezTo>
                  <a:pt x="147" y="118"/>
                  <a:pt x="147" y="118"/>
                  <a:pt x="147" y="118"/>
                </a:cubicBezTo>
                <a:cubicBezTo>
                  <a:pt x="140" y="118"/>
                  <a:pt x="140" y="118"/>
                  <a:pt x="140" y="118"/>
                </a:cubicBezTo>
                <a:moveTo>
                  <a:pt x="155" y="118"/>
                </a:moveTo>
                <a:cubicBezTo>
                  <a:pt x="155" y="111"/>
                  <a:pt x="155" y="111"/>
                  <a:pt x="155" y="111"/>
                </a:cubicBezTo>
                <a:cubicBezTo>
                  <a:pt x="162" y="111"/>
                  <a:pt x="162" y="111"/>
                  <a:pt x="162" y="111"/>
                </a:cubicBezTo>
                <a:cubicBezTo>
                  <a:pt x="162" y="118"/>
                  <a:pt x="162" y="118"/>
                  <a:pt x="162" y="118"/>
                </a:cubicBezTo>
                <a:cubicBezTo>
                  <a:pt x="155" y="118"/>
                  <a:pt x="155" y="118"/>
                  <a:pt x="155" y="118"/>
                </a:cubicBezTo>
                <a:moveTo>
                  <a:pt x="170" y="118"/>
                </a:moveTo>
                <a:cubicBezTo>
                  <a:pt x="170" y="111"/>
                  <a:pt x="170" y="111"/>
                  <a:pt x="170" y="111"/>
                </a:cubicBezTo>
                <a:cubicBezTo>
                  <a:pt x="177" y="111"/>
                  <a:pt x="177" y="111"/>
                  <a:pt x="177" y="111"/>
                </a:cubicBezTo>
                <a:cubicBezTo>
                  <a:pt x="177" y="118"/>
                  <a:pt x="177" y="118"/>
                  <a:pt x="177" y="118"/>
                </a:cubicBezTo>
                <a:cubicBezTo>
                  <a:pt x="170" y="118"/>
                  <a:pt x="170" y="118"/>
                  <a:pt x="170" y="118"/>
                </a:cubicBezTo>
                <a:moveTo>
                  <a:pt x="185" y="118"/>
                </a:moveTo>
                <a:cubicBezTo>
                  <a:pt x="185" y="111"/>
                  <a:pt x="185" y="111"/>
                  <a:pt x="185" y="111"/>
                </a:cubicBezTo>
                <a:cubicBezTo>
                  <a:pt x="192" y="111"/>
                  <a:pt x="192" y="111"/>
                  <a:pt x="192" y="111"/>
                </a:cubicBezTo>
                <a:cubicBezTo>
                  <a:pt x="192" y="118"/>
                  <a:pt x="192" y="118"/>
                  <a:pt x="192" y="118"/>
                </a:cubicBezTo>
                <a:cubicBezTo>
                  <a:pt x="185" y="118"/>
                  <a:pt x="185" y="118"/>
                  <a:pt x="185" y="118"/>
                </a:cubicBezTo>
                <a:moveTo>
                  <a:pt x="199" y="118"/>
                </a:moveTo>
                <a:cubicBezTo>
                  <a:pt x="199" y="111"/>
                  <a:pt x="199" y="111"/>
                  <a:pt x="199" y="111"/>
                </a:cubicBezTo>
                <a:cubicBezTo>
                  <a:pt x="206" y="111"/>
                  <a:pt x="206" y="111"/>
                  <a:pt x="206" y="111"/>
                </a:cubicBezTo>
                <a:cubicBezTo>
                  <a:pt x="206" y="118"/>
                  <a:pt x="206" y="118"/>
                  <a:pt x="206" y="118"/>
                </a:cubicBezTo>
                <a:cubicBezTo>
                  <a:pt x="199" y="118"/>
                  <a:pt x="199" y="118"/>
                  <a:pt x="199" y="118"/>
                </a:cubicBezTo>
                <a:moveTo>
                  <a:pt x="214" y="118"/>
                </a:moveTo>
                <a:cubicBezTo>
                  <a:pt x="214" y="111"/>
                  <a:pt x="214" y="111"/>
                  <a:pt x="214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8"/>
                  <a:pt x="221" y="118"/>
                  <a:pt x="221" y="118"/>
                </a:cubicBezTo>
                <a:cubicBezTo>
                  <a:pt x="214" y="118"/>
                  <a:pt x="214" y="118"/>
                  <a:pt x="214" y="118"/>
                </a:cubicBezTo>
                <a:moveTo>
                  <a:pt x="229" y="118"/>
                </a:moveTo>
                <a:cubicBezTo>
                  <a:pt x="229" y="111"/>
                  <a:pt x="229" y="111"/>
                  <a:pt x="229" y="111"/>
                </a:cubicBezTo>
                <a:cubicBezTo>
                  <a:pt x="236" y="111"/>
                  <a:pt x="236" y="111"/>
                  <a:pt x="236" y="111"/>
                </a:cubicBezTo>
                <a:cubicBezTo>
                  <a:pt x="236" y="118"/>
                  <a:pt x="236" y="118"/>
                  <a:pt x="236" y="118"/>
                </a:cubicBezTo>
                <a:cubicBezTo>
                  <a:pt x="229" y="118"/>
                  <a:pt x="229" y="118"/>
                  <a:pt x="229" y="118"/>
                </a:cubicBezTo>
                <a:moveTo>
                  <a:pt x="244" y="118"/>
                </a:moveTo>
                <a:cubicBezTo>
                  <a:pt x="244" y="111"/>
                  <a:pt x="244" y="111"/>
                  <a:pt x="244" y="111"/>
                </a:cubicBezTo>
                <a:cubicBezTo>
                  <a:pt x="251" y="111"/>
                  <a:pt x="251" y="111"/>
                  <a:pt x="251" y="111"/>
                </a:cubicBezTo>
                <a:cubicBezTo>
                  <a:pt x="251" y="118"/>
                  <a:pt x="251" y="118"/>
                  <a:pt x="251" y="118"/>
                </a:cubicBezTo>
                <a:cubicBezTo>
                  <a:pt x="244" y="118"/>
                  <a:pt x="244" y="118"/>
                  <a:pt x="244" y="118"/>
                </a:cubicBezTo>
                <a:moveTo>
                  <a:pt x="258" y="118"/>
                </a:moveTo>
                <a:cubicBezTo>
                  <a:pt x="258" y="111"/>
                  <a:pt x="258" y="111"/>
                  <a:pt x="258" y="111"/>
                </a:cubicBezTo>
                <a:cubicBezTo>
                  <a:pt x="265" y="111"/>
                  <a:pt x="265" y="111"/>
                  <a:pt x="265" y="111"/>
                </a:cubicBezTo>
                <a:cubicBezTo>
                  <a:pt x="265" y="118"/>
                  <a:pt x="265" y="118"/>
                  <a:pt x="265" y="118"/>
                </a:cubicBezTo>
                <a:cubicBezTo>
                  <a:pt x="258" y="118"/>
                  <a:pt x="258" y="118"/>
                  <a:pt x="258" y="118"/>
                </a:cubicBezTo>
                <a:moveTo>
                  <a:pt x="273" y="118"/>
                </a:moveTo>
                <a:cubicBezTo>
                  <a:pt x="273" y="111"/>
                  <a:pt x="273" y="111"/>
                  <a:pt x="273" y="111"/>
                </a:cubicBezTo>
                <a:cubicBezTo>
                  <a:pt x="280" y="111"/>
                  <a:pt x="280" y="111"/>
                  <a:pt x="280" y="111"/>
                </a:cubicBezTo>
                <a:cubicBezTo>
                  <a:pt x="280" y="118"/>
                  <a:pt x="280" y="118"/>
                  <a:pt x="280" y="118"/>
                </a:cubicBezTo>
                <a:cubicBezTo>
                  <a:pt x="273" y="118"/>
                  <a:pt x="273" y="118"/>
                  <a:pt x="273" y="118"/>
                </a:cubicBezTo>
                <a:moveTo>
                  <a:pt x="288" y="118"/>
                </a:moveTo>
                <a:cubicBezTo>
                  <a:pt x="288" y="111"/>
                  <a:pt x="288" y="111"/>
                  <a:pt x="288" y="111"/>
                </a:cubicBezTo>
                <a:cubicBezTo>
                  <a:pt x="295" y="111"/>
                  <a:pt x="295" y="111"/>
                  <a:pt x="295" y="111"/>
                </a:cubicBezTo>
                <a:cubicBezTo>
                  <a:pt x="295" y="118"/>
                  <a:pt x="295" y="118"/>
                  <a:pt x="295" y="118"/>
                </a:cubicBezTo>
                <a:cubicBezTo>
                  <a:pt x="288" y="118"/>
                  <a:pt x="288" y="118"/>
                  <a:pt x="288" y="118"/>
                </a:cubicBezTo>
                <a:moveTo>
                  <a:pt x="303" y="118"/>
                </a:moveTo>
                <a:cubicBezTo>
                  <a:pt x="303" y="111"/>
                  <a:pt x="303" y="111"/>
                  <a:pt x="303" y="111"/>
                </a:cubicBezTo>
                <a:cubicBezTo>
                  <a:pt x="310" y="111"/>
                  <a:pt x="310" y="111"/>
                  <a:pt x="310" y="111"/>
                </a:cubicBezTo>
                <a:cubicBezTo>
                  <a:pt x="310" y="118"/>
                  <a:pt x="310" y="118"/>
                  <a:pt x="310" y="118"/>
                </a:cubicBezTo>
                <a:cubicBezTo>
                  <a:pt x="303" y="118"/>
                  <a:pt x="303" y="118"/>
                  <a:pt x="303" y="118"/>
                </a:cubicBezTo>
                <a:moveTo>
                  <a:pt x="317" y="118"/>
                </a:moveTo>
                <a:cubicBezTo>
                  <a:pt x="317" y="111"/>
                  <a:pt x="317" y="111"/>
                  <a:pt x="317" y="111"/>
                </a:cubicBezTo>
                <a:cubicBezTo>
                  <a:pt x="324" y="111"/>
                  <a:pt x="324" y="111"/>
                  <a:pt x="324" y="111"/>
                </a:cubicBezTo>
                <a:cubicBezTo>
                  <a:pt x="324" y="118"/>
                  <a:pt x="324" y="118"/>
                  <a:pt x="324" y="118"/>
                </a:cubicBezTo>
                <a:cubicBezTo>
                  <a:pt x="317" y="118"/>
                  <a:pt x="317" y="118"/>
                  <a:pt x="317" y="118"/>
                </a:cubicBezTo>
                <a:moveTo>
                  <a:pt x="332" y="118"/>
                </a:moveTo>
                <a:cubicBezTo>
                  <a:pt x="332" y="111"/>
                  <a:pt x="332" y="111"/>
                  <a:pt x="332" y="111"/>
                </a:cubicBezTo>
                <a:cubicBezTo>
                  <a:pt x="339" y="111"/>
                  <a:pt x="339" y="111"/>
                  <a:pt x="339" y="111"/>
                </a:cubicBezTo>
                <a:cubicBezTo>
                  <a:pt x="339" y="118"/>
                  <a:pt x="339" y="118"/>
                  <a:pt x="339" y="118"/>
                </a:cubicBezTo>
                <a:cubicBezTo>
                  <a:pt x="332" y="118"/>
                  <a:pt x="332" y="118"/>
                  <a:pt x="332" y="118"/>
                </a:cubicBezTo>
                <a:moveTo>
                  <a:pt x="347" y="118"/>
                </a:moveTo>
                <a:cubicBezTo>
                  <a:pt x="347" y="111"/>
                  <a:pt x="347" y="111"/>
                  <a:pt x="347" y="111"/>
                </a:cubicBezTo>
                <a:cubicBezTo>
                  <a:pt x="354" y="111"/>
                  <a:pt x="354" y="111"/>
                  <a:pt x="354" y="111"/>
                </a:cubicBezTo>
                <a:cubicBezTo>
                  <a:pt x="354" y="118"/>
                  <a:pt x="354" y="118"/>
                  <a:pt x="354" y="118"/>
                </a:cubicBezTo>
                <a:cubicBezTo>
                  <a:pt x="347" y="118"/>
                  <a:pt x="347" y="118"/>
                  <a:pt x="347" y="118"/>
                </a:cubicBezTo>
                <a:moveTo>
                  <a:pt x="362" y="118"/>
                </a:moveTo>
                <a:cubicBezTo>
                  <a:pt x="362" y="111"/>
                  <a:pt x="362" y="111"/>
                  <a:pt x="362" y="111"/>
                </a:cubicBezTo>
                <a:cubicBezTo>
                  <a:pt x="369" y="111"/>
                  <a:pt x="369" y="111"/>
                  <a:pt x="369" y="111"/>
                </a:cubicBezTo>
                <a:cubicBezTo>
                  <a:pt x="369" y="118"/>
                  <a:pt x="369" y="118"/>
                  <a:pt x="369" y="118"/>
                </a:cubicBezTo>
                <a:cubicBezTo>
                  <a:pt x="362" y="118"/>
                  <a:pt x="362" y="118"/>
                  <a:pt x="362" y="118"/>
                </a:cubicBezTo>
                <a:moveTo>
                  <a:pt x="37" y="104"/>
                </a:moveTo>
                <a:cubicBezTo>
                  <a:pt x="37" y="97"/>
                  <a:pt x="37" y="97"/>
                  <a:pt x="37" y="97"/>
                </a:cubicBezTo>
                <a:cubicBezTo>
                  <a:pt x="44" y="97"/>
                  <a:pt x="44" y="97"/>
                  <a:pt x="44" y="97"/>
                </a:cubicBezTo>
                <a:cubicBezTo>
                  <a:pt x="44" y="104"/>
                  <a:pt x="44" y="104"/>
                  <a:pt x="44" y="104"/>
                </a:cubicBezTo>
                <a:cubicBezTo>
                  <a:pt x="37" y="104"/>
                  <a:pt x="37" y="104"/>
                  <a:pt x="37" y="104"/>
                </a:cubicBezTo>
                <a:moveTo>
                  <a:pt x="52" y="104"/>
                </a:moveTo>
                <a:cubicBezTo>
                  <a:pt x="52" y="97"/>
                  <a:pt x="52" y="97"/>
                  <a:pt x="52" y="97"/>
                </a:cubicBezTo>
                <a:cubicBezTo>
                  <a:pt x="59" y="97"/>
                  <a:pt x="59" y="97"/>
                  <a:pt x="59" y="97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52" y="104"/>
                  <a:pt x="52" y="104"/>
                  <a:pt x="52" y="104"/>
                </a:cubicBezTo>
                <a:moveTo>
                  <a:pt x="67" y="104"/>
                </a:moveTo>
                <a:cubicBezTo>
                  <a:pt x="67" y="97"/>
                  <a:pt x="67" y="97"/>
                  <a:pt x="67" y="97"/>
                </a:cubicBezTo>
                <a:cubicBezTo>
                  <a:pt x="74" y="97"/>
                  <a:pt x="74" y="97"/>
                  <a:pt x="74" y="97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67" y="104"/>
                  <a:pt x="67" y="104"/>
                  <a:pt x="67" y="104"/>
                </a:cubicBezTo>
                <a:moveTo>
                  <a:pt x="81" y="104"/>
                </a:moveTo>
                <a:cubicBezTo>
                  <a:pt x="81" y="97"/>
                  <a:pt x="81" y="97"/>
                  <a:pt x="81" y="97"/>
                </a:cubicBezTo>
                <a:cubicBezTo>
                  <a:pt x="88" y="97"/>
                  <a:pt x="88" y="97"/>
                  <a:pt x="88" y="97"/>
                </a:cubicBezTo>
                <a:cubicBezTo>
                  <a:pt x="88" y="104"/>
                  <a:pt x="88" y="104"/>
                  <a:pt x="88" y="104"/>
                </a:cubicBezTo>
                <a:cubicBezTo>
                  <a:pt x="81" y="104"/>
                  <a:pt x="81" y="104"/>
                  <a:pt x="81" y="104"/>
                </a:cubicBezTo>
                <a:moveTo>
                  <a:pt x="96" y="104"/>
                </a:moveTo>
                <a:cubicBezTo>
                  <a:pt x="96" y="97"/>
                  <a:pt x="96" y="97"/>
                  <a:pt x="96" y="97"/>
                </a:cubicBezTo>
                <a:cubicBezTo>
                  <a:pt x="103" y="97"/>
                  <a:pt x="103" y="97"/>
                  <a:pt x="103" y="97"/>
                </a:cubicBezTo>
                <a:cubicBezTo>
                  <a:pt x="103" y="104"/>
                  <a:pt x="103" y="104"/>
                  <a:pt x="103" y="104"/>
                </a:cubicBezTo>
                <a:cubicBezTo>
                  <a:pt x="96" y="104"/>
                  <a:pt x="96" y="104"/>
                  <a:pt x="96" y="104"/>
                </a:cubicBezTo>
                <a:moveTo>
                  <a:pt x="111" y="104"/>
                </a:moveTo>
                <a:cubicBezTo>
                  <a:pt x="111" y="97"/>
                  <a:pt x="111" y="97"/>
                  <a:pt x="111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18" y="104"/>
                  <a:pt x="118" y="104"/>
                  <a:pt x="118" y="104"/>
                </a:cubicBezTo>
                <a:cubicBezTo>
                  <a:pt x="111" y="104"/>
                  <a:pt x="111" y="104"/>
                  <a:pt x="111" y="104"/>
                </a:cubicBezTo>
                <a:moveTo>
                  <a:pt x="126" y="104"/>
                </a:moveTo>
                <a:cubicBezTo>
                  <a:pt x="126" y="97"/>
                  <a:pt x="126" y="97"/>
                  <a:pt x="126" y="97"/>
                </a:cubicBezTo>
                <a:cubicBezTo>
                  <a:pt x="133" y="97"/>
                  <a:pt x="133" y="97"/>
                  <a:pt x="133" y="97"/>
                </a:cubicBezTo>
                <a:cubicBezTo>
                  <a:pt x="133" y="104"/>
                  <a:pt x="133" y="104"/>
                  <a:pt x="133" y="104"/>
                </a:cubicBezTo>
                <a:cubicBezTo>
                  <a:pt x="126" y="104"/>
                  <a:pt x="126" y="104"/>
                  <a:pt x="126" y="104"/>
                </a:cubicBezTo>
                <a:moveTo>
                  <a:pt x="140" y="104"/>
                </a:moveTo>
                <a:cubicBezTo>
                  <a:pt x="140" y="97"/>
                  <a:pt x="140" y="97"/>
                  <a:pt x="140" y="97"/>
                </a:cubicBezTo>
                <a:cubicBezTo>
                  <a:pt x="147" y="97"/>
                  <a:pt x="147" y="97"/>
                  <a:pt x="147" y="97"/>
                </a:cubicBezTo>
                <a:cubicBezTo>
                  <a:pt x="147" y="104"/>
                  <a:pt x="147" y="104"/>
                  <a:pt x="147" y="104"/>
                </a:cubicBezTo>
                <a:cubicBezTo>
                  <a:pt x="140" y="104"/>
                  <a:pt x="140" y="104"/>
                  <a:pt x="140" y="104"/>
                </a:cubicBezTo>
                <a:moveTo>
                  <a:pt x="155" y="104"/>
                </a:moveTo>
                <a:cubicBezTo>
                  <a:pt x="155" y="97"/>
                  <a:pt x="155" y="97"/>
                  <a:pt x="155" y="97"/>
                </a:cubicBezTo>
                <a:cubicBezTo>
                  <a:pt x="162" y="97"/>
                  <a:pt x="162" y="97"/>
                  <a:pt x="162" y="97"/>
                </a:cubicBezTo>
                <a:cubicBezTo>
                  <a:pt x="162" y="104"/>
                  <a:pt x="162" y="104"/>
                  <a:pt x="162" y="104"/>
                </a:cubicBezTo>
                <a:cubicBezTo>
                  <a:pt x="155" y="104"/>
                  <a:pt x="155" y="104"/>
                  <a:pt x="155" y="104"/>
                </a:cubicBezTo>
                <a:moveTo>
                  <a:pt x="170" y="104"/>
                </a:moveTo>
                <a:cubicBezTo>
                  <a:pt x="170" y="97"/>
                  <a:pt x="170" y="97"/>
                  <a:pt x="170" y="97"/>
                </a:cubicBezTo>
                <a:cubicBezTo>
                  <a:pt x="177" y="97"/>
                  <a:pt x="177" y="97"/>
                  <a:pt x="177" y="97"/>
                </a:cubicBezTo>
                <a:cubicBezTo>
                  <a:pt x="177" y="104"/>
                  <a:pt x="177" y="104"/>
                  <a:pt x="177" y="104"/>
                </a:cubicBezTo>
                <a:cubicBezTo>
                  <a:pt x="170" y="104"/>
                  <a:pt x="170" y="104"/>
                  <a:pt x="170" y="104"/>
                </a:cubicBezTo>
                <a:moveTo>
                  <a:pt x="185" y="104"/>
                </a:moveTo>
                <a:cubicBezTo>
                  <a:pt x="185" y="97"/>
                  <a:pt x="185" y="97"/>
                  <a:pt x="185" y="97"/>
                </a:cubicBezTo>
                <a:cubicBezTo>
                  <a:pt x="192" y="97"/>
                  <a:pt x="192" y="97"/>
                  <a:pt x="192" y="97"/>
                </a:cubicBezTo>
                <a:cubicBezTo>
                  <a:pt x="192" y="104"/>
                  <a:pt x="192" y="104"/>
                  <a:pt x="192" y="104"/>
                </a:cubicBezTo>
                <a:cubicBezTo>
                  <a:pt x="185" y="104"/>
                  <a:pt x="185" y="104"/>
                  <a:pt x="185" y="104"/>
                </a:cubicBezTo>
                <a:moveTo>
                  <a:pt x="199" y="104"/>
                </a:moveTo>
                <a:cubicBezTo>
                  <a:pt x="199" y="97"/>
                  <a:pt x="199" y="97"/>
                  <a:pt x="199" y="97"/>
                </a:cubicBezTo>
                <a:cubicBezTo>
                  <a:pt x="206" y="97"/>
                  <a:pt x="206" y="97"/>
                  <a:pt x="206" y="97"/>
                </a:cubicBezTo>
                <a:cubicBezTo>
                  <a:pt x="206" y="104"/>
                  <a:pt x="206" y="104"/>
                  <a:pt x="206" y="104"/>
                </a:cubicBezTo>
                <a:cubicBezTo>
                  <a:pt x="199" y="104"/>
                  <a:pt x="199" y="104"/>
                  <a:pt x="199" y="104"/>
                </a:cubicBezTo>
                <a:moveTo>
                  <a:pt x="214" y="104"/>
                </a:moveTo>
                <a:cubicBezTo>
                  <a:pt x="214" y="97"/>
                  <a:pt x="214" y="97"/>
                  <a:pt x="214" y="97"/>
                </a:cubicBezTo>
                <a:cubicBezTo>
                  <a:pt x="221" y="97"/>
                  <a:pt x="221" y="97"/>
                  <a:pt x="221" y="97"/>
                </a:cubicBezTo>
                <a:cubicBezTo>
                  <a:pt x="221" y="104"/>
                  <a:pt x="221" y="104"/>
                  <a:pt x="221" y="104"/>
                </a:cubicBezTo>
                <a:cubicBezTo>
                  <a:pt x="214" y="104"/>
                  <a:pt x="214" y="104"/>
                  <a:pt x="214" y="104"/>
                </a:cubicBezTo>
                <a:moveTo>
                  <a:pt x="229" y="104"/>
                </a:moveTo>
                <a:cubicBezTo>
                  <a:pt x="229" y="97"/>
                  <a:pt x="229" y="97"/>
                  <a:pt x="229" y="97"/>
                </a:cubicBezTo>
                <a:cubicBezTo>
                  <a:pt x="236" y="97"/>
                  <a:pt x="236" y="97"/>
                  <a:pt x="236" y="97"/>
                </a:cubicBezTo>
                <a:cubicBezTo>
                  <a:pt x="236" y="104"/>
                  <a:pt x="236" y="104"/>
                  <a:pt x="236" y="104"/>
                </a:cubicBezTo>
                <a:cubicBezTo>
                  <a:pt x="229" y="104"/>
                  <a:pt x="229" y="104"/>
                  <a:pt x="229" y="104"/>
                </a:cubicBezTo>
                <a:moveTo>
                  <a:pt x="244" y="104"/>
                </a:moveTo>
                <a:cubicBezTo>
                  <a:pt x="244" y="97"/>
                  <a:pt x="244" y="97"/>
                  <a:pt x="244" y="97"/>
                </a:cubicBezTo>
                <a:cubicBezTo>
                  <a:pt x="251" y="97"/>
                  <a:pt x="251" y="97"/>
                  <a:pt x="251" y="97"/>
                </a:cubicBezTo>
                <a:cubicBezTo>
                  <a:pt x="251" y="104"/>
                  <a:pt x="251" y="104"/>
                  <a:pt x="251" y="104"/>
                </a:cubicBezTo>
                <a:cubicBezTo>
                  <a:pt x="244" y="104"/>
                  <a:pt x="244" y="104"/>
                  <a:pt x="244" y="104"/>
                </a:cubicBezTo>
                <a:moveTo>
                  <a:pt x="258" y="104"/>
                </a:moveTo>
                <a:cubicBezTo>
                  <a:pt x="258" y="97"/>
                  <a:pt x="258" y="97"/>
                  <a:pt x="258" y="97"/>
                </a:cubicBezTo>
                <a:cubicBezTo>
                  <a:pt x="265" y="97"/>
                  <a:pt x="265" y="97"/>
                  <a:pt x="265" y="97"/>
                </a:cubicBezTo>
                <a:cubicBezTo>
                  <a:pt x="265" y="104"/>
                  <a:pt x="265" y="104"/>
                  <a:pt x="265" y="104"/>
                </a:cubicBezTo>
                <a:cubicBezTo>
                  <a:pt x="258" y="104"/>
                  <a:pt x="258" y="104"/>
                  <a:pt x="258" y="104"/>
                </a:cubicBezTo>
                <a:moveTo>
                  <a:pt x="273" y="104"/>
                </a:moveTo>
                <a:cubicBezTo>
                  <a:pt x="273" y="97"/>
                  <a:pt x="273" y="97"/>
                  <a:pt x="273" y="97"/>
                </a:cubicBezTo>
                <a:cubicBezTo>
                  <a:pt x="280" y="97"/>
                  <a:pt x="280" y="97"/>
                  <a:pt x="280" y="97"/>
                </a:cubicBezTo>
                <a:cubicBezTo>
                  <a:pt x="280" y="104"/>
                  <a:pt x="280" y="104"/>
                  <a:pt x="280" y="104"/>
                </a:cubicBezTo>
                <a:cubicBezTo>
                  <a:pt x="273" y="104"/>
                  <a:pt x="273" y="104"/>
                  <a:pt x="273" y="104"/>
                </a:cubicBezTo>
                <a:moveTo>
                  <a:pt x="288" y="104"/>
                </a:moveTo>
                <a:cubicBezTo>
                  <a:pt x="288" y="97"/>
                  <a:pt x="288" y="97"/>
                  <a:pt x="288" y="97"/>
                </a:cubicBezTo>
                <a:cubicBezTo>
                  <a:pt x="295" y="97"/>
                  <a:pt x="295" y="97"/>
                  <a:pt x="295" y="97"/>
                </a:cubicBezTo>
                <a:cubicBezTo>
                  <a:pt x="295" y="104"/>
                  <a:pt x="295" y="104"/>
                  <a:pt x="295" y="104"/>
                </a:cubicBezTo>
                <a:cubicBezTo>
                  <a:pt x="288" y="104"/>
                  <a:pt x="288" y="104"/>
                  <a:pt x="288" y="104"/>
                </a:cubicBezTo>
                <a:moveTo>
                  <a:pt x="303" y="104"/>
                </a:moveTo>
                <a:cubicBezTo>
                  <a:pt x="303" y="97"/>
                  <a:pt x="303" y="97"/>
                  <a:pt x="303" y="97"/>
                </a:cubicBezTo>
                <a:cubicBezTo>
                  <a:pt x="310" y="97"/>
                  <a:pt x="310" y="97"/>
                  <a:pt x="310" y="97"/>
                </a:cubicBezTo>
                <a:cubicBezTo>
                  <a:pt x="310" y="104"/>
                  <a:pt x="310" y="104"/>
                  <a:pt x="310" y="104"/>
                </a:cubicBezTo>
                <a:cubicBezTo>
                  <a:pt x="303" y="104"/>
                  <a:pt x="303" y="104"/>
                  <a:pt x="303" y="104"/>
                </a:cubicBezTo>
                <a:moveTo>
                  <a:pt x="317" y="104"/>
                </a:moveTo>
                <a:cubicBezTo>
                  <a:pt x="317" y="97"/>
                  <a:pt x="317" y="97"/>
                  <a:pt x="317" y="97"/>
                </a:cubicBezTo>
                <a:cubicBezTo>
                  <a:pt x="324" y="97"/>
                  <a:pt x="324" y="97"/>
                  <a:pt x="324" y="97"/>
                </a:cubicBezTo>
                <a:cubicBezTo>
                  <a:pt x="324" y="104"/>
                  <a:pt x="324" y="104"/>
                  <a:pt x="324" y="104"/>
                </a:cubicBezTo>
                <a:cubicBezTo>
                  <a:pt x="317" y="104"/>
                  <a:pt x="317" y="104"/>
                  <a:pt x="317" y="104"/>
                </a:cubicBezTo>
                <a:moveTo>
                  <a:pt x="332" y="104"/>
                </a:moveTo>
                <a:cubicBezTo>
                  <a:pt x="332" y="97"/>
                  <a:pt x="332" y="97"/>
                  <a:pt x="332" y="97"/>
                </a:cubicBezTo>
                <a:cubicBezTo>
                  <a:pt x="339" y="97"/>
                  <a:pt x="339" y="97"/>
                  <a:pt x="339" y="97"/>
                </a:cubicBezTo>
                <a:cubicBezTo>
                  <a:pt x="339" y="104"/>
                  <a:pt x="339" y="104"/>
                  <a:pt x="339" y="104"/>
                </a:cubicBezTo>
                <a:cubicBezTo>
                  <a:pt x="332" y="104"/>
                  <a:pt x="332" y="104"/>
                  <a:pt x="332" y="104"/>
                </a:cubicBezTo>
                <a:moveTo>
                  <a:pt x="347" y="104"/>
                </a:moveTo>
                <a:cubicBezTo>
                  <a:pt x="347" y="97"/>
                  <a:pt x="347" y="97"/>
                  <a:pt x="347" y="97"/>
                </a:cubicBezTo>
                <a:cubicBezTo>
                  <a:pt x="354" y="97"/>
                  <a:pt x="354" y="97"/>
                  <a:pt x="354" y="97"/>
                </a:cubicBezTo>
                <a:cubicBezTo>
                  <a:pt x="354" y="104"/>
                  <a:pt x="354" y="104"/>
                  <a:pt x="354" y="104"/>
                </a:cubicBezTo>
                <a:cubicBezTo>
                  <a:pt x="347" y="104"/>
                  <a:pt x="347" y="104"/>
                  <a:pt x="347" y="104"/>
                </a:cubicBezTo>
                <a:moveTo>
                  <a:pt x="37" y="89"/>
                </a:moveTo>
                <a:cubicBezTo>
                  <a:pt x="37" y="82"/>
                  <a:pt x="37" y="82"/>
                  <a:pt x="37" y="82"/>
                </a:cubicBezTo>
                <a:cubicBezTo>
                  <a:pt x="44" y="82"/>
                  <a:pt x="44" y="82"/>
                  <a:pt x="44" y="82"/>
                </a:cubicBezTo>
                <a:cubicBezTo>
                  <a:pt x="44" y="89"/>
                  <a:pt x="44" y="89"/>
                  <a:pt x="44" y="89"/>
                </a:cubicBezTo>
                <a:cubicBezTo>
                  <a:pt x="37" y="89"/>
                  <a:pt x="37" y="89"/>
                  <a:pt x="37" y="89"/>
                </a:cubicBezTo>
                <a:moveTo>
                  <a:pt x="52" y="89"/>
                </a:moveTo>
                <a:cubicBezTo>
                  <a:pt x="52" y="82"/>
                  <a:pt x="52" y="82"/>
                  <a:pt x="52" y="82"/>
                </a:cubicBezTo>
                <a:cubicBezTo>
                  <a:pt x="59" y="82"/>
                  <a:pt x="59" y="82"/>
                  <a:pt x="59" y="82"/>
                </a:cubicBezTo>
                <a:cubicBezTo>
                  <a:pt x="59" y="89"/>
                  <a:pt x="59" y="89"/>
                  <a:pt x="59" y="89"/>
                </a:cubicBezTo>
                <a:cubicBezTo>
                  <a:pt x="52" y="89"/>
                  <a:pt x="52" y="89"/>
                  <a:pt x="52" y="89"/>
                </a:cubicBezTo>
                <a:moveTo>
                  <a:pt x="67" y="89"/>
                </a:moveTo>
                <a:cubicBezTo>
                  <a:pt x="67" y="82"/>
                  <a:pt x="67" y="82"/>
                  <a:pt x="67" y="82"/>
                </a:cubicBezTo>
                <a:cubicBezTo>
                  <a:pt x="74" y="82"/>
                  <a:pt x="74" y="82"/>
                  <a:pt x="74" y="82"/>
                </a:cubicBezTo>
                <a:cubicBezTo>
                  <a:pt x="74" y="89"/>
                  <a:pt x="74" y="89"/>
                  <a:pt x="74" y="89"/>
                </a:cubicBezTo>
                <a:cubicBezTo>
                  <a:pt x="67" y="89"/>
                  <a:pt x="67" y="89"/>
                  <a:pt x="67" y="89"/>
                </a:cubicBezTo>
                <a:moveTo>
                  <a:pt x="81" y="89"/>
                </a:moveTo>
                <a:cubicBezTo>
                  <a:pt x="81" y="82"/>
                  <a:pt x="81" y="82"/>
                  <a:pt x="81" y="82"/>
                </a:cubicBezTo>
                <a:cubicBezTo>
                  <a:pt x="88" y="82"/>
                  <a:pt x="88" y="82"/>
                  <a:pt x="88" y="82"/>
                </a:cubicBezTo>
                <a:cubicBezTo>
                  <a:pt x="88" y="89"/>
                  <a:pt x="88" y="89"/>
                  <a:pt x="88" y="89"/>
                </a:cubicBezTo>
                <a:cubicBezTo>
                  <a:pt x="81" y="89"/>
                  <a:pt x="81" y="89"/>
                  <a:pt x="81" y="89"/>
                </a:cubicBezTo>
                <a:moveTo>
                  <a:pt x="96" y="89"/>
                </a:moveTo>
                <a:cubicBezTo>
                  <a:pt x="96" y="82"/>
                  <a:pt x="96" y="82"/>
                  <a:pt x="96" y="82"/>
                </a:cubicBezTo>
                <a:cubicBezTo>
                  <a:pt x="103" y="82"/>
                  <a:pt x="103" y="82"/>
                  <a:pt x="103" y="82"/>
                </a:cubicBezTo>
                <a:cubicBezTo>
                  <a:pt x="103" y="89"/>
                  <a:pt x="103" y="89"/>
                  <a:pt x="103" y="89"/>
                </a:cubicBezTo>
                <a:cubicBezTo>
                  <a:pt x="96" y="89"/>
                  <a:pt x="96" y="89"/>
                  <a:pt x="96" y="89"/>
                </a:cubicBezTo>
                <a:moveTo>
                  <a:pt x="111" y="89"/>
                </a:moveTo>
                <a:cubicBezTo>
                  <a:pt x="111" y="82"/>
                  <a:pt x="111" y="82"/>
                  <a:pt x="111" y="82"/>
                </a:cubicBezTo>
                <a:cubicBezTo>
                  <a:pt x="118" y="82"/>
                  <a:pt x="118" y="82"/>
                  <a:pt x="118" y="82"/>
                </a:cubicBezTo>
                <a:cubicBezTo>
                  <a:pt x="118" y="89"/>
                  <a:pt x="118" y="89"/>
                  <a:pt x="118" y="89"/>
                </a:cubicBezTo>
                <a:cubicBezTo>
                  <a:pt x="111" y="89"/>
                  <a:pt x="111" y="89"/>
                  <a:pt x="111" y="89"/>
                </a:cubicBezTo>
                <a:moveTo>
                  <a:pt x="126" y="89"/>
                </a:moveTo>
                <a:cubicBezTo>
                  <a:pt x="126" y="82"/>
                  <a:pt x="126" y="82"/>
                  <a:pt x="126" y="82"/>
                </a:cubicBezTo>
                <a:cubicBezTo>
                  <a:pt x="133" y="82"/>
                  <a:pt x="133" y="82"/>
                  <a:pt x="133" y="82"/>
                </a:cubicBezTo>
                <a:cubicBezTo>
                  <a:pt x="133" y="89"/>
                  <a:pt x="133" y="89"/>
                  <a:pt x="133" y="89"/>
                </a:cubicBezTo>
                <a:cubicBezTo>
                  <a:pt x="126" y="89"/>
                  <a:pt x="126" y="89"/>
                  <a:pt x="126" y="89"/>
                </a:cubicBezTo>
                <a:moveTo>
                  <a:pt x="140" y="89"/>
                </a:moveTo>
                <a:cubicBezTo>
                  <a:pt x="140" y="82"/>
                  <a:pt x="140" y="82"/>
                  <a:pt x="140" y="82"/>
                </a:cubicBezTo>
                <a:cubicBezTo>
                  <a:pt x="147" y="82"/>
                  <a:pt x="147" y="82"/>
                  <a:pt x="147" y="82"/>
                </a:cubicBezTo>
                <a:cubicBezTo>
                  <a:pt x="147" y="89"/>
                  <a:pt x="147" y="89"/>
                  <a:pt x="147" y="89"/>
                </a:cubicBezTo>
                <a:cubicBezTo>
                  <a:pt x="140" y="89"/>
                  <a:pt x="140" y="89"/>
                  <a:pt x="140" y="89"/>
                </a:cubicBezTo>
                <a:moveTo>
                  <a:pt x="155" y="89"/>
                </a:moveTo>
                <a:cubicBezTo>
                  <a:pt x="155" y="82"/>
                  <a:pt x="155" y="82"/>
                  <a:pt x="155" y="82"/>
                </a:cubicBezTo>
                <a:cubicBezTo>
                  <a:pt x="162" y="82"/>
                  <a:pt x="162" y="82"/>
                  <a:pt x="162" y="82"/>
                </a:cubicBezTo>
                <a:cubicBezTo>
                  <a:pt x="162" y="89"/>
                  <a:pt x="162" y="89"/>
                  <a:pt x="162" y="89"/>
                </a:cubicBezTo>
                <a:cubicBezTo>
                  <a:pt x="155" y="89"/>
                  <a:pt x="155" y="89"/>
                  <a:pt x="155" y="89"/>
                </a:cubicBezTo>
                <a:moveTo>
                  <a:pt x="170" y="89"/>
                </a:moveTo>
                <a:cubicBezTo>
                  <a:pt x="170" y="82"/>
                  <a:pt x="170" y="82"/>
                  <a:pt x="170" y="82"/>
                </a:cubicBezTo>
                <a:cubicBezTo>
                  <a:pt x="177" y="82"/>
                  <a:pt x="177" y="82"/>
                  <a:pt x="177" y="82"/>
                </a:cubicBezTo>
                <a:cubicBezTo>
                  <a:pt x="177" y="89"/>
                  <a:pt x="177" y="89"/>
                  <a:pt x="177" y="89"/>
                </a:cubicBezTo>
                <a:cubicBezTo>
                  <a:pt x="170" y="89"/>
                  <a:pt x="170" y="89"/>
                  <a:pt x="170" y="89"/>
                </a:cubicBezTo>
                <a:moveTo>
                  <a:pt x="185" y="89"/>
                </a:moveTo>
                <a:cubicBezTo>
                  <a:pt x="185" y="82"/>
                  <a:pt x="185" y="82"/>
                  <a:pt x="185" y="82"/>
                </a:cubicBezTo>
                <a:cubicBezTo>
                  <a:pt x="192" y="82"/>
                  <a:pt x="192" y="82"/>
                  <a:pt x="192" y="82"/>
                </a:cubicBezTo>
                <a:cubicBezTo>
                  <a:pt x="192" y="89"/>
                  <a:pt x="192" y="89"/>
                  <a:pt x="192" y="89"/>
                </a:cubicBezTo>
                <a:cubicBezTo>
                  <a:pt x="185" y="89"/>
                  <a:pt x="185" y="89"/>
                  <a:pt x="185" y="89"/>
                </a:cubicBezTo>
                <a:moveTo>
                  <a:pt x="199" y="89"/>
                </a:moveTo>
                <a:cubicBezTo>
                  <a:pt x="199" y="82"/>
                  <a:pt x="199" y="82"/>
                  <a:pt x="199" y="82"/>
                </a:cubicBezTo>
                <a:cubicBezTo>
                  <a:pt x="206" y="82"/>
                  <a:pt x="206" y="82"/>
                  <a:pt x="206" y="82"/>
                </a:cubicBezTo>
                <a:cubicBezTo>
                  <a:pt x="206" y="89"/>
                  <a:pt x="206" y="89"/>
                  <a:pt x="206" y="89"/>
                </a:cubicBezTo>
                <a:cubicBezTo>
                  <a:pt x="199" y="89"/>
                  <a:pt x="199" y="89"/>
                  <a:pt x="199" y="89"/>
                </a:cubicBezTo>
                <a:moveTo>
                  <a:pt x="214" y="89"/>
                </a:moveTo>
                <a:cubicBezTo>
                  <a:pt x="214" y="82"/>
                  <a:pt x="214" y="82"/>
                  <a:pt x="214" y="82"/>
                </a:cubicBezTo>
                <a:cubicBezTo>
                  <a:pt x="221" y="82"/>
                  <a:pt x="221" y="82"/>
                  <a:pt x="221" y="82"/>
                </a:cubicBezTo>
                <a:cubicBezTo>
                  <a:pt x="221" y="89"/>
                  <a:pt x="221" y="89"/>
                  <a:pt x="221" y="89"/>
                </a:cubicBezTo>
                <a:cubicBezTo>
                  <a:pt x="214" y="89"/>
                  <a:pt x="214" y="89"/>
                  <a:pt x="214" y="89"/>
                </a:cubicBezTo>
                <a:moveTo>
                  <a:pt x="229" y="89"/>
                </a:moveTo>
                <a:cubicBezTo>
                  <a:pt x="229" y="82"/>
                  <a:pt x="229" y="82"/>
                  <a:pt x="229" y="82"/>
                </a:cubicBezTo>
                <a:cubicBezTo>
                  <a:pt x="236" y="82"/>
                  <a:pt x="236" y="82"/>
                  <a:pt x="236" y="82"/>
                </a:cubicBezTo>
                <a:cubicBezTo>
                  <a:pt x="236" y="89"/>
                  <a:pt x="236" y="89"/>
                  <a:pt x="236" y="89"/>
                </a:cubicBezTo>
                <a:cubicBezTo>
                  <a:pt x="229" y="89"/>
                  <a:pt x="229" y="89"/>
                  <a:pt x="229" y="89"/>
                </a:cubicBezTo>
                <a:moveTo>
                  <a:pt x="244" y="89"/>
                </a:moveTo>
                <a:cubicBezTo>
                  <a:pt x="244" y="82"/>
                  <a:pt x="244" y="82"/>
                  <a:pt x="244" y="82"/>
                </a:cubicBezTo>
                <a:cubicBezTo>
                  <a:pt x="251" y="82"/>
                  <a:pt x="251" y="82"/>
                  <a:pt x="251" y="82"/>
                </a:cubicBezTo>
                <a:cubicBezTo>
                  <a:pt x="251" y="89"/>
                  <a:pt x="251" y="89"/>
                  <a:pt x="251" y="89"/>
                </a:cubicBezTo>
                <a:cubicBezTo>
                  <a:pt x="244" y="89"/>
                  <a:pt x="244" y="89"/>
                  <a:pt x="244" y="89"/>
                </a:cubicBezTo>
                <a:moveTo>
                  <a:pt x="258" y="89"/>
                </a:moveTo>
                <a:cubicBezTo>
                  <a:pt x="258" y="82"/>
                  <a:pt x="258" y="82"/>
                  <a:pt x="258" y="82"/>
                </a:cubicBezTo>
                <a:cubicBezTo>
                  <a:pt x="265" y="82"/>
                  <a:pt x="265" y="82"/>
                  <a:pt x="265" y="82"/>
                </a:cubicBezTo>
                <a:cubicBezTo>
                  <a:pt x="265" y="89"/>
                  <a:pt x="265" y="89"/>
                  <a:pt x="265" y="89"/>
                </a:cubicBezTo>
                <a:cubicBezTo>
                  <a:pt x="258" y="89"/>
                  <a:pt x="258" y="89"/>
                  <a:pt x="258" y="89"/>
                </a:cubicBezTo>
                <a:moveTo>
                  <a:pt x="273" y="89"/>
                </a:moveTo>
                <a:cubicBezTo>
                  <a:pt x="273" y="82"/>
                  <a:pt x="273" y="82"/>
                  <a:pt x="273" y="82"/>
                </a:cubicBezTo>
                <a:cubicBezTo>
                  <a:pt x="280" y="82"/>
                  <a:pt x="280" y="82"/>
                  <a:pt x="280" y="82"/>
                </a:cubicBezTo>
                <a:cubicBezTo>
                  <a:pt x="280" y="89"/>
                  <a:pt x="280" y="89"/>
                  <a:pt x="280" y="89"/>
                </a:cubicBezTo>
                <a:cubicBezTo>
                  <a:pt x="273" y="89"/>
                  <a:pt x="273" y="89"/>
                  <a:pt x="273" y="89"/>
                </a:cubicBezTo>
                <a:moveTo>
                  <a:pt x="288" y="89"/>
                </a:moveTo>
                <a:cubicBezTo>
                  <a:pt x="288" y="82"/>
                  <a:pt x="288" y="82"/>
                  <a:pt x="288" y="82"/>
                </a:cubicBezTo>
                <a:cubicBezTo>
                  <a:pt x="295" y="82"/>
                  <a:pt x="295" y="82"/>
                  <a:pt x="295" y="82"/>
                </a:cubicBezTo>
                <a:cubicBezTo>
                  <a:pt x="295" y="89"/>
                  <a:pt x="295" y="89"/>
                  <a:pt x="295" y="89"/>
                </a:cubicBezTo>
                <a:cubicBezTo>
                  <a:pt x="288" y="89"/>
                  <a:pt x="288" y="89"/>
                  <a:pt x="288" y="89"/>
                </a:cubicBezTo>
                <a:moveTo>
                  <a:pt x="303" y="89"/>
                </a:moveTo>
                <a:cubicBezTo>
                  <a:pt x="303" y="82"/>
                  <a:pt x="303" y="82"/>
                  <a:pt x="303" y="82"/>
                </a:cubicBezTo>
                <a:cubicBezTo>
                  <a:pt x="310" y="82"/>
                  <a:pt x="310" y="82"/>
                  <a:pt x="310" y="82"/>
                </a:cubicBezTo>
                <a:cubicBezTo>
                  <a:pt x="310" y="89"/>
                  <a:pt x="310" y="89"/>
                  <a:pt x="310" y="89"/>
                </a:cubicBezTo>
                <a:cubicBezTo>
                  <a:pt x="303" y="89"/>
                  <a:pt x="303" y="89"/>
                  <a:pt x="303" y="89"/>
                </a:cubicBezTo>
                <a:moveTo>
                  <a:pt x="317" y="89"/>
                </a:moveTo>
                <a:cubicBezTo>
                  <a:pt x="317" y="82"/>
                  <a:pt x="317" y="82"/>
                  <a:pt x="317" y="82"/>
                </a:cubicBezTo>
                <a:cubicBezTo>
                  <a:pt x="324" y="82"/>
                  <a:pt x="324" y="82"/>
                  <a:pt x="324" y="82"/>
                </a:cubicBezTo>
                <a:cubicBezTo>
                  <a:pt x="324" y="89"/>
                  <a:pt x="324" y="89"/>
                  <a:pt x="324" y="89"/>
                </a:cubicBezTo>
                <a:cubicBezTo>
                  <a:pt x="317" y="89"/>
                  <a:pt x="317" y="89"/>
                  <a:pt x="317" y="89"/>
                </a:cubicBezTo>
                <a:moveTo>
                  <a:pt x="332" y="89"/>
                </a:moveTo>
                <a:cubicBezTo>
                  <a:pt x="332" y="82"/>
                  <a:pt x="332" y="82"/>
                  <a:pt x="332" y="82"/>
                </a:cubicBezTo>
                <a:cubicBezTo>
                  <a:pt x="339" y="82"/>
                  <a:pt x="339" y="82"/>
                  <a:pt x="339" y="82"/>
                </a:cubicBezTo>
                <a:cubicBezTo>
                  <a:pt x="339" y="89"/>
                  <a:pt x="339" y="89"/>
                  <a:pt x="339" y="89"/>
                </a:cubicBezTo>
                <a:cubicBezTo>
                  <a:pt x="332" y="89"/>
                  <a:pt x="332" y="89"/>
                  <a:pt x="332" y="89"/>
                </a:cubicBezTo>
                <a:moveTo>
                  <a:pt x="347" y="89"/>
                </a:moveTo>
                <a:cubicBezTo>
                  <a:pt x="347" y="82"/>
                  <a:pt x="347" y="82"/>
                  <a:pt x="347" y="82"/>
                </a:cubicBezTo>
                <a:cubicBezTo>
                  <a:pt x="354" y="82"/>
                  <a:pt x="354" y="82"/>
                  <a:pt x="354" y="82"/>
                </a:cubicBezTo>
                <a:cubicBezTo>
                  <a:pt x="354" y="89"/>
                  <a:pt x="354" y="89"/>
                  <a:pt x="354" y="89"/>
                </a:cubicBezTo>
                <a:cubicBezTo>
                  <a:pt x="347" y="89"/>
                  <a:pt x="347" y="89"/>
                  <a:pt x="347" y="89"/>
                </a:cubicBezTo>
                <a:moveTo>
                  <a:pt x="52" y="74"/>
                </a:moveTo>
                <a:cubicBezTo>
                  <a:pt x="52" y="67"/>
                  <a:pt x="52" y="67"/>
                  <a:pt x="52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74"/>
                  <a:pt x="59" y="74"/>
                  <a:pt x="59" y="74"/>
                </a:cubicBezTo>
                <a:cubicBezTo>
                  <a:pt x="52" y="74"/>
                  <a:pt x="52" y="74"/>
                  <a:pt x="52" y="74"/>
                </a:cubicBezTo>
                <a:moveTo>
                  <a:pt x="67" y="74"/>
                </a:moveTo>
                <a:cubicBezTo>
                  <a:pt x="67" y="67"/>
                  <a:pt x="67" y="67"/>
                  <a:pt x="67" y="67"/>
                </a:cubicBezTo>
                <a:cubicBezTo>
                  <a:pt x="74" y="67"/>
                  <a:pt x="74" y="67"/>
                  <a:pt x="74" y="67"/>
                </a:cubicBezTo>
                <a:cubicBezTo>
                  <a:pt x="74" y="74"/>
                  <a:pt x="74" y="74"/>
                  <a:pt x="74" y="74"/>
                </a:cubicBezTo>
                <a:cubicBezTo>
                  <a:pt x="67" y="74"/>
                  <a:pt x="67" y="74"/>
                  <a:pt x="67" y="74"/>
                </a:cubicBezTo>
                <a:moveTo>
                  <a:pt x="81" y="74"/>
                </a:moveTo>
                <a:cubicBezTo>
                  <a:pt x="81" y="67"/>
                  <a:pt x="81" y="67"/>
                  <a:pt x="81" y="67"/>
                </a:cubicBezTo>
                <a:cubicBezTo>
                  <a:pt x="88" y="67"/>
                  <a:pt x="88" y="67"/>
                  <a:pt x="88" y="67"/>
                </a:cubicBezTo>
                <a:cubicBezTo>
                  <a:pt x="88" y="74"/>
                  <a:pt x="88" y="74"/>
                  <a:pt x="88" y="74"/>
                </a:cubicBezTo>
                <a:cubicBezTo>
                  <a:pt x="81" y="74"/>
                  <a:pt x="81" y="74"/>
                  <a:pt x="81" y="74"/>
                </a:cubicBezTo>
                <a:moveTo>
                  <a:pt x="96" y="74"/>
                </a:moveTo>
                <a:cubicBezTo>
                  <a:pt x="96" y="67"/>
                  <a:pt x="96" y="67"/>
                  <a:pt x="96" y="67"/>
                </a:cubicBezTo>
                <a:cubicBezTo>
                  <a:pt x="103" y="67"/>
                  <a:pt x="103" y="67"/>
                  <a:pt x="103" y="67"/>
                </a:cubicBezTo>
                <a:cubicBezTo>
                  <a:pt x="103" y="74"/>
                  <a:pt x="103" y="74"/>
                  <a:pt x="103" y="74"/>
                </a:cubicBezTo>
                <a:cubicBezTo>
                  <a:pt x="96" y="74"/>
                  <a:pt x="96" y="74"/>
                  <a:pt x="96" y="74"/>
                </a:cubicBezTo>
                <a:moveTo>
                  <a:pt x="111" y="74"/>
                </a:moveTo>
                <a:cubicBezTo>
                  <a:pt x="111" y="67"/>
                  <a:pt x="111" y="67"/>
                  <a:pt x="111" y="67"/>
                </a:cubicBezTo>
                <a:cubicBezTo>
                  <a:pt x="118" y="67"/>
                  <a:pt x="118" y="67"/>
                  <a:pt x="118" y="67"/>
                </a:cubicBezTo>
                <a:cubicBezTo>
                  <a:pt x="118" y="74"/>
                  <a:pt x="118" y="74"/>
                  <a:pt x="118" y="74"/>
                </a:cubicBezTo>
                <a:cubicBezTo>
                  <a:pt x="111" y="74"/>
                  <a:pt x="111" y="74"/>
                  <a:pt x="111" y="74"/>
                </a:cubicBezTo>
                <a:moveTo>
                  <a:pt x="126" y="74"/>
                </a:moveTo>
                <a:cubicBezTo>
                  <a:pt x="126" y="67"/>
                  <a:pt x="126" y="67"/>
                  <a:pt x="126" y="67"/>
                </a:cubicBezTo>
                <a:cubicBezTo>
                  <a:pt x="133" y="67"/>
                  <a:pt x="133" y="67"/>
                  <a:pt x="133" y="67"/>
                </a:cubicBezTo>
                <a:cubicBezTo>
                  <a:pt x="133" y="74"/>
                  <a:pt x="133" y="74"/>
                  <a:pt x="133" y="74"/>
                </a:cubicBezTo>
                <a:cubicBezTo>
                  <a:pt x="126" y="74"/>
                  <a:pt x="126" y="74"/>
                  <a:pt x="126" y="74"/>
                </a:cubicBezTo>
                <a:moveTo>
                  <a:pt x="140" y="74"/>
                </a:moveTo>
                <a:cubicBezTo>
                  <a:pt x="140" y="67"/>
                  <a:pt x="140" y="67"/>
                  <a:pt x="140" y="67"/>
                </a:cubicBezTo>
                <a:cubicBezTo>
                  <a:pt x="147" y="67"/>
                  <a:pt x="147" y="67"/>
                  <a:pt x="147" y="67"/>
                </a:cubicBezTo>
                <a:cubicBezTo>
                  <a:pt x="147" y="74"/>
                  <a:pt x="147" y="74"/>
                  <a:pt x="147" y="74"/>
                </a:cubicBezTo>
                <a:cubicBezTo>
                  <a:pt x="140" y="74"/>
                  <a:pt x="140" y="74"/>
                  <a:pt x="140" y="74"/>
                </a:cubicBezTo>
                <a:moveTo>
                  <a:pt x="155" y="74"/>
                </a:moveTo>
                <a:cubicBezTo>
                  <a:pt x="155" y="67"/>
                  <a:pt x="155" y="67"/>
                  <a:pt x="155" y="67"/>
                </a:cubicBezTo>
                <a:cubicBezTo>
                  <a:pt x="162" y="67"/>
                  <a:pt x="162" y="67"/>
                  <a:pt x="162" y="67"/>
                </a:cubicBezTo>
                <a:cubicBezTo>
                  <a:pt x="162" y="74"/>
                  <a:pt x="162" y="74"/>
                  <a:pt x="162" y="74"/>
                </a:cubicBezTo>
                <a:cubicBezTo>
                  <a:pt x="155" y="74"/>
                  <a:pt x="155" y="74"/>
                  <a:pt x="155" y="74"/>
                </a:cubicBezTo>
                <a:moveTo>
                  <a:pt x="170" y="74"/>
                </a:moveTo>
                <a:cubicBezTo>
                  <a:pt x="170" y="67"/>
                  <a:pt x="170" y="67"/>
                  <a:pt x="170" y="67"/>
                </a:cubicBezTo>
                <a:cubicBezTo>
                  <a:pt x="177" y="67"/>
                  <a:pt x="177" y="67"/>
                  <a:pt x="177" y="67"/>
                </a:cubicBezTo>
                <a:cubicBezTo>
                  <a:pt x="177" y="74"/>
                  <a:pt x="177" y="74"/>
                  <a:pt x="177" y="74"/>
                </a:cubicBezTo>
                <a:cubicBezTo>
                  <a:pt x="170" y="74"/>
                  <a:pt x="170" y="74"/>
                  <a:pt x="170" y="74"/>
                </a:cubicBezTo>
                <a:moveTo>
                  <a:pt x="185" y="74"/>
                </a:moveTo>
                <a:cubicBezTo>
                  <a:pt x="185" y="67"/>
                  <a:pt x="185" y="67"/>
                  <a:pt x="185" y="67"/>
                </a:cubicBezTo>
                <a:cubicBezTo>
                  <a:pt x="192" y="67"/>
                  <a:pt x="192" y="67"/>
                  <a:pt x="192" y="67"/>
                </a:cubicBezTo>
                <a:cubicBezTo>
                  <a:pt x="192" y="74"/>
                  <a:pt x="192" y="74"/>
                  <a:pt x="192" y="74"/>
                </a:cubicBezTo>
                <a:cubicBezTo>
                  <a:pt x="185" y="74"/>
                  <a:pt x="185" y="74"/>
                  <a:pt x="185" y="74"/>
                </a:cubicBezTo>
                <a:moveTo>
                  <a:pt x="199" y="74"/>
                </a:moveTo>
                <a:cubicBezTo>
                  <a:pt x="199" y="67"/>
                  <a:pt x="199" y="67"/>
                  <a:pt x="199" y="67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74"/>
                  <a:pt x="206" y="74"/>
                  <a:pt x="206" y="74"/>
                </a:cubicBezTo>
                <a:cubicBezTo>
                  <a:pt x="199" y="74"/>
                  <a:pt x="199" y="74"/>
                  <a:pt x="199" y="74"/>
                </a:cubicBezTo>
                <a:moveTo>
                  <a:pt x="214" y="74"/>
                </a:moveTo>
                <a:cubicBezTo>
                  <a:pt x="214" y="67"/>
                  <a:pt x="214" y="67"/>
                  <a:pt x="214" y="67"/>
                </a:cubicBezTo>
                <a:cubicBezTo>
                  <a:pt x="221" y="67"/>
                  <a:pt x="221" y="67"/>
                  <a:pt x="221" y="67"/>
                </a:cubicBezTo>
                <a:cubicBezTo>
                  <a:pt x="221" y="74"/>
                  <a:pt x="221" y="74"/>
                  <a:pt x="221" y="74"/>
                </a:cubicBezTo>
                <a:cubicBezTo>
                  <a:pt x="214" y="74"/>
                  <a:pt x="214" y="74"/>
                  <a:pt x="214" y="74"/>
                </a:cubicBezTo>
                <a:moveTo>
                  <a:pt x="229" y="74"/>
                </a:moveTo>
                <a:cubicBezTo>
                  <a:pt x="229" y="67"/>
                  <a:pt x="229" y="67"/>
                  <a:pt x="229" y="67"/>
                </a:cubicBezTo>
                <a:cubicBezTo>
                  <a:pt x="236" y="67"/>
                  <a:pt x="236" y="67"/>
                  <a:pt x="236" y="67"/>
                </a:cubicBezTo>
                <a:cubicBezTo>
                  <a:pt x="236" y="74"/>
                  <a:pt x="236" y="74"/>
                  <a:pt x="236" y="74"/>
                </a:cubicBezTo>
                <a:cubicBezTo>
                  <a:pt x="229" y="74"/>
                  <a:pt x="229" y="74"/>
                  <a:pt x="229" y="74"/>
                </a:cubicBezTo>
                <a:moveTo>
                  <a:pt x="244" y="74"/>
                </a:moveTo>
                <a:cubicBezTo>
                  <a:pt x="244" y="67"/>
                  <a:pt x="244" y="67"/>
                  <a:pt x="244" y="67"/>
                </a:cubicBezTo>
                <a:cubicBezTo>
                  <a:pt x="251" y="67"/>
                  <a:pt x="251" y="67"/>
                  <a:pt x="251" y="67"/>
                </a:cubicBezTo>
                <a:cubicBezTo>
                  <a:pt x="251" y="74"/>
                  <a:pt x="251" y="74"/>
                  <a:pt x="251" y="74"/>
                </a:cubicBezTo>
                <a:cubicBezTo>
                  <a:pt x="244" y="74"/>
                  <a:pt x="244" y="74"/>
                  <a:pt x="244" y="74"/>
                </a:cubicBezTo>
                <a:moveTo>
                  <a:pt x="258" y="74"/>
                </a:moveTo>
                <a:cubicBezTo>
                  <a:pt x="258" y="67"/>
                  <a:pt x="258" y="67"/>
                  <a:pt x="258" y="67"/>
                </a:cubicBezTo>
                <a:cubicBezTo>
                  <a:pt x="265" y="67"/>
                  <a:pt x="265" y="67"/>
                  <a:pt x="265" y="67"/>
                </a:cubicBezTo>
                <a:cubicBezTo>
                  <a:pt x="265" y="74"/>
                  <a:pt x="265" y="74"/>
                  <a:pt x="265" y="74"/>
                </a:cubicBezTo>
                <a:cubicBezTo>
                  <a:pt x="258" y="74"/>
                  <a:pt x="258" y="74"/>
                  <a:pt x="258" y="74"/>
                </a:cubicBezTo>
                <a:moveTo>
                  <a:pt x="273" y="74"/>
                </a:moveTo>
                <a:cubicBezTo>
                  <a:pt x="273" y="67"/>
                  <a:pt x="273" y="67"/>
                  <a:pt x="273" y="67"/>
                </a:cubicBezTo>
                <a:cubicBezTo>
                  <a:pt x="280" y="67"/>
                  <a:pt x="280" y="67"/>
                  <a:pt x="280" y="67"/>
                </a:cubicBezTo>
                <a:cubicBezTo>
                  <a:pt x="280" y="74"/>
                  <a:pt x="280" y="74"/>
                  <a:pt x="280" y="74"/>
                </a:cubicBezTo>
                <a:cubicBezTo>
                  <a:pt x="273" y="74"/>
                  <a:pt x="273" y="74"/>
                  <a:pt x="273" y="74"/>
                </a:cubicBezTo>
                <a:moveTo>
                  <a:pt x="288" y="74"/>
                </a:moveTo>
                <a:cubicBezTo>
                  <a:pt x="288" y="67"/>
                  <a:pt x="288" y="67"/>
                  <a:pt x="288" y="67"/>
                </a:cubicBezTo>
                <a:cubicBezTo>
                  <a:pt x="295" y="67"/>
                  <a:pt x="295" y="67"/>
                  <a:pt x="295" y="67"/>
                </a:cubicBezTo>
                <a:cubicBezTo>
                  <a:pt x="295" y="74"/>
                  <a:pt x="295" y="74"/>
                  <a:pt x="295" y="74"/>
                </a:cubicBezTo>
                <a:cubicBezTo>
                  <a:pt x="288" y="74"/>
                  <a:pt x="288" y="74"/>
                  <a:pt x="288" y="74"/>
                </a:cubicBezTo>
                <a:moveTo>
                  <a:pt x="303" y="74"/>
                </a:moveTo>
                <a:cubicBezTo>
                  <a:pt x="303" y="67"/>
                  <a:pt x="303" y="67"/>
                  <a:pt x="303" y="67"/>
                </a:cubicBezTo>
                <a:cubicBezTo>
                  <a:pt x="310" y="67"/>
                  <a:pt x="310" y="67"/>
                  <a:pt x="310" y="67"/>
                </a:cubicBezTo>
                <a:cubicBezTo>
                  <a:pt x="310" y="74"/>
                  <a:pt x="310" y="74"/>
                  <a:pt x="310" y="74"/>
                </a:cubicBezTo>
                <a:cubicBezTo>
                  <a:pt x="303" y="74"/>
                  <a:pt x="303" y="74"/>
                  <a:pt x="303" y="74"/>
                </a:cubicBezTo>
                <a:moveTo>
                  <a:pt x="317" y="74"/>
                </a:moveTo>
                <a:cubicBezTo>
                  <a:pt x="317" y="67"/>
                  <a:pt x="317" y="67"/>
                  <a:pt x="317" y="67"/>
                </a:cubicBezTo>
                <a:cubicBezTo>
                  <a:pt x="324" y="67"/>
                  <a:pt x="324" y="67"/>
                  <a:pt x="324" y="67"/>
                </a:cubicBezTo>
                <a:cubicBezTo>
                  <a:pt x="324" y="74"/>
                  <a:pt x="324" y="74"/>
                  <a:pt x="324" y="74"/>
                </a:cubicBezTo>
                <a:cubicBezTo>
                  <a:pt x="317" y="74"/>
                  <a:pt x="317" y="74"/>
                  <a:pt x="317" y="74"/>
                </a:cubicBezTo>
                <a:moveTo>
                  <a:pt x="332" y="74"/>
                </a:moveTo>
                <a:cubicBezTo>
                  <a:pt x="332" y="67"/>
                  <a:pt x="332" y="67"/>
                  <a:pt x="332" y="67"/>
                </a:cubicBezTo>
                <a:cubicBezTo>
                  <a:pt x="339" y="67"/>
                  <a:pt x="339" y="67"/>
                  <a:pt x="339" y="67"/>
                </a:cubicBezTo>
                <a:cubicBezTo>
                  <a:pt x="339" y="74"/>
                  <a:pt x="339" y="74"/>
                  <a:pt x="339" y="74"/>
                </a:cubicBezTo>
                <a:cubicBezTo>
                  <a:pt x="332" y="74"/>
                  <a:pt x="332" y="74"/>
                  <a:pt x="332" y="74"/>
                </a:cubicBezTo>
                <a:moveTo>
                  <a:pt x="67" y="59"/>
                </a:moveTo>
                <a:cubicBezTo>
                  <a:pt x="67" y="52"/>
                  <a:pt x="67" y="52"/>
                  <a:pt x="67" y="52"/>
                </a:cubicBezTo>
                <a:cubicBezTo>
                  <a:pt x="74" y="52"/>
                  <a:pt x="74" y="52"/>
                  <a:pt x="74" y="52"/>
                </a:cubicBezTo>
                <a:cubicBezTo>
                  <a:pt x="74" y="59"/>
                  <a:pt x="74" y="59"/>
                  <a:pt x="74" y="59"/>
                </a:cubicBezTo>
                <a:cubicBezTo>
                  <a:pt x="67" y="59"/>
                  <a:pt x="67" y="59"/>
                  <a:pt x="67" y="59"/>
                </a:cubicBezTo>
                <a:moveTo>
                  <a:pt x="81" y="59"/>
                </a:moveTo>
                <a:cubicBezTo>
                  <a:pt x="81" y="52"/>
                  <a:pt x="81" y="52"/>
                  <a:pt x="81" y="52"/>
                </a:cubicBezTo>
                <a:cubicBezTo>
                  <a:pt x="88" y="52"/>
                  <a:pt x="88" y="52"/>
                  <a:pt x="88" y="52"/>
                </a:cubicBezTo>
                <a:cubicBezTo>
                  <a:pt x="88" y="59"/>
                  <a:pt x="88" y="59"/>
                  <a:pt x="88" y="59"/>
                </a:cubicBezTo>
                <a:cubicBezTo>
                  <a:pt x="81" y="59"/>
                  <a:pt x="81" y="59"/>
                  <a:pt x="81" y="59"/>
                </a:cubicBezTo>
                <a:moveTo>
                  <a:pt x="96" y="59"/>
                </a:moveTo>
                <a:cubicBezTo>
                  <a:pt x="96" y="52"/>
                  <a:pt x="96" y="52"/>
                  <a:pt x="96" y="52"/>
                </a:cubicBezTo>
                <a:cubicBezTo>
                  <a:pt x="103" y="52"/>
                  <a:pt x="103" y="52"/>
                  <a:pt x="103" y="52"/>
                </a:cubicBezTo>
                <a:cubicBezTo>
                  <a:pt x="103" y="59"/>
                  <a:pt x="103" y="59"/>
                  <a:pt x="103" y="59"/>
                </a:cubicBezTo>
                <a:cubicBezTo>
                  <a:pt x="96" y="59"/>
                  <a:pt x="96" y="59"/>
                  <a:pt x="96" y="59"/>
                </a:cubicBezTo>
                <a:moveTo>
                  <a:pt x="111" y="59"/>
                </a:moveTo>
                <a:cubicBezTo>
                  <a:pt x="111" y="52"/>
                  <a:pt x="111" y="52"/>
                  <a:pt x="111" y="52"/>
                </a:cubicBezTo>
                <a:cubicBezTo>
                  <a:pt x="118" y="52"/>
                  <a:pt x="118" y="52"/>
                  <a:pt x="118" y="52"/>
                </a:cubicBezTo>
                <a:cubicBezTo>
                  <a:pt x="118" y="59"/>
                  <a:pt x="118" y="59"/>
                  <a:pt x="118" y="59"/>
                </a:cubicBezTo>
                <a:cubicBezTo>
                  <a:pt x="111" y="59"/>
                  <a:pt x="111" y="59"/>
                  <a:pt x="111" y="59"/>
                </a:cubicBezTo>
                <a:moveTo>
                  <a:pt x="126" y="59"/>
                </a:moveTo>
                <a:cubicBezTo>
                  <a:pt x="126" y="52"/>
                  <a:pt x="126" y="52"/>
                  <a:pt x="126" y="52"/>
                </a:cubicBezTo>
                <a:cubicBezTo>
                  <a:pt x="133" y="52"/>
                  <a:pt x="133" y="52"/>
                  <a:pt x="133" y="52"/>
                </a:cubicBezTo>
                <a:cubicBezTo>
                  <a:pt x="133" y="59"/>
                  <a:pt x="133" y="59"/>
                  <a:pt x="133" y="59"/>
                </a:cubicBezTo>
                <a:cubicBezTo>
                  <a:pt x="126" y="59"/>
                  <a:pt x="126" y="59"/>
                  <a:pt x="126" y="59"/>
                </a:cubicBezTo>
                <a:moveTo>
                  <a:pt x="140" y="59"/>
                </a:moveTo>
                <a:cubicBezTo>
                  <a:pt x="140" y="52"/>
                  <a:pt x="140" y="52"/>
                  <a:pt x="140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59"/>
                  <a:pt x="147" y="59"/>
                  <a:pt x="147" y="59"/>
                </a:cubicBezTo>
                <a:cubicBezTo>
                  <a:pt x="140" y="59"/>
                  <a:pt x="140" y="59"/>
                  <a:pt x="140" y="59"/>
                </a:cubicBezTo>
                <a:moveTo>
                  <a:pt x="155" y="59"/>
                </a:moveTo>
                <a:cubicBezTo>
                  <a:pt x="155" y="52"/>
                  <a:pt x="155" y="52"/>
                  <a:pt x="155" y="52"/>
                </a:cubicBezTo>
                <a:cubicBezTo>
                  <a:pt x="162" y="52"/>
                  <a:pt x="162" y="52"/>
                  <a:pt x="162" y="52"/>
                </a:cubicBezTo>
                <a:cubicBezTo>
                  <a:pt x="162" y="59"/>
                  <a:pt x="162" y="59"/>
                  <a:pt x="162" y="59"/>
                </a:cubicBezTo>
                <a:cubicBezTo>
                  <a:pt x="155" y="59"/>
                  <a:pt x="155" y="59"/>
                  <a:pt x="155" y="59"/>
                </a:cubicBezTo>
                <a:moveTo>
                  <a:pt x="170" y="59"/>
                </a:moveTo>
                <a:cubicBezTo>
                  <a:pt x="170" y="52"/>
                  <a:pt x="170" y="52"/>
                  <a:pt x="170" y="52"/>
                </a:cubicBezTo>
                <a:cubicBezTo>
                  <a:pt x="177" y="52"/>
                  <a:pt x="177" y="52"/>
                  <a:pt x="177" y="52"/>
                </a:cubicBezTo>
                <a:cubicBezTo>
                  <a:pt x="177" y="59"/>
                  <a:pt x="177" y="59"/>
                  <a:pt x="177" y="59"/>
                </a:cubicBezTo>
                <a:cubicBezTo>
                  <a:pt x="170" y="59"/>
                  <a:pt x="170" y="59"/>
                  <a:pt x="170" y="59"/>
                </a:cubicBezTo>
                <a:moveTo>
                  <a:pt x="185" y="59"/>
                </a:moveTo>
                <a:cubicBezTo>
                  <a:pt x="185" y="52"/>
                  <a:pt x="185" y="52"/>
                  <a:pt x="185" y="52"/>
                </a:cubicBezTo>
                <a:cubicBezTo>
                  <a:pt x="192" y="52"/>
                  <a:pt x="192" y="52"/>
                  <a:pt x="192" y="52"/>
                </a:cubicBezTo>
                <a:cubicBezTo>
                  <a:pt x="192" y="59"/>
                  <a:pt x="192" y="59"/>
                  <a:pt x="192" y="59"/>
                </a:cubicBezTo>
                <a:cubicBezTo>
                  <a:pt x="185" y="59"/>
                  <a:pt x="185" y="59"/>
                  <a:pt x="185" y="59"/>
                </a:cubicBezTo>
                <a:moveTo>
                  <a:pt x="199" y="59"/>
                </a:moveTo>
                <a:cubicBezTo>
                  <a:pt x="199" y="52"/>
                  <a:pt x="199" y="52"/>
                  <a:pt x="199" y="52"/>
                </a:cubicBezTo>
                <a:cubicBezTo>
                  <a:pt x="206" y="52"/>
                  <a:pt x="206" y="52"/>
                  <a:pt x="206" y="52"/>
                </a:cubicBezTo>
                <a:cubicBezTo>
                  <a:pt x="206" y="59"/>
                  <a:pt x="206" y="59"/>
                  <a:pt x="206" y="59"/>
                </a:cubicBezTo>
                <a:cubicBezTo>
                  <a:pt x="199" y="59"/>
                  <a:pt x="199" y="59"/>
                  <a:pt x="199" y="59"/>
                </a:cubicBezTo>
                <a:moveTo>
                  <a:pt x="214" y="59"/>
                </a:moveTo>
                <a:cubicBezTo>
                  <a:pt x="214" y="52"/>
                  <a:pt x="214" y="52"/>
                  <a:pt x="214" y="52"/>
                </a:cubicBezTo>
                <a:cubicBezTo>
                  <a:pt x="221" y="52"/>
                  <a:pt x="221" y="52"/>
                  <a:pt x="221" y="52"/>
                </a:cubicBezTo>
                <a:cubicBezTo>
                  <a:pt x="221" y="59"/>
                  <a:pt x="221" y="59"/>
                  <a:pt x="221" y="59"/>
                </a:cubicBezTo>
                <a:cubicBezTo>
                  <a:pt x="214" y="59"/>
                  <a:pt x="214" y="59"/>
                  <a:pt x="214" y="59"/>
                </a:cubicBezTo>
                <a:moveTo>
                  <a:pt x="229" y="59"/>
                </a:moveTo>
                <a:cubicBezTo>
                  <a:pt x="229" y="52"/>
                  <a:pt x="229" y="52"/>
                  <a:pt x="229" y="52"/>
                </a:cubicBezTo>
                <a:cubicBezTo>
                  <a:pt x="236" y="52"/>
                  <a:pt x="236" y="52"/>
                  <a:pt x="236" y="52"/>
                </a:cubicBezTo>
                <a:cubicBezTo>
                  <a:pt x="236" y="59"/>
                  <a:pt x="236" y="59"/>
                  <a:pt x="236" y="59"/>
                </a:cubicBezTo>
                <a:cubicBezTo>
                  <a:pt x="229" y="59"/>
                  <a:pt x="229" y="59"/>
                  <a:pt x="229" y="59"/>
                </a:cubicBezTo>
                <a:moveTo>
                  <a:pt x="244" y="59"/>
                </a:moveTo>
                <a:cubicBezTo>
                  <a:pt x="244" y="52"/>
                  <a:pt x="244" y="52"/>
                  <a:pt x="244" y="52"/>
                </a:cubicBezTo>
                <a:cubicBezTo>
                  <a:pt x="251" y="52"/>
                  <a:pt x="251" y="52"/>
                  <a:pt x="251" y="52"/>
                </a:cubicBezTo>
                <a:cubicBezTo>
                  <a:pt x="251" y="59"/>
                  <a:pt x="251" y="59"/>
                  <a:pt x="251" y="59"/>
                </a:cubicBezTo>
                <a:cubicBezTo>
                  <a:pt x="244" y="59"/>
                  <a:pt x="244" y="59"/>
                  <a:pt x="244" y="59"/>
                </a:cubicBezTo>
                <a:moveTo>
                  <a:pt x="258" y="59"/>
                </a:moveTo>
                <a:cubicBezTo>
                  <a:pt x="258" y="52"/>
                  <a:pt x="258" y="52"/>
                  <a:pt x="258" y="52"/>
                </a:cubicBezTo>
                <a:cubicBezTo>
                  <a:pt x="265" y="52"/>
                  <a:pt x="265" y="52"/>
                  <a:pt x="265" y="52"/>
                </a:cubicBezTo>
                <a:cubicBezTo>
                  <a:pt x="265" y="59"/>
                  <a:pt x="265" y="59"/>
                  <a:pt x="265" y="59"/>
                </a:cubicBezTo>
                <a:cubicBezTo>
                  <a:pt x="258" y="59"/>
                  <a:pt x="258" y="59"/>
                  <a:pt x="258" y="59"/>
                </a:cubicBezTo>
                <a:moveTo>
                  <a:pt x="273" y="59"/>
                </a:moveTo>
                <a:cubicBezTo>
                  <a:pt x="273" y="52"/>
                  <a:pt x="273" y="52"/>
                  <a:pt x="273" y="52"/>
                </a:cubicBezTo>
                <a:cubicBezTo>
                  <a:pt x="280" y="52"/>
                  <a:pt x="280" y="52"/>
                  <a:pt x="280" y="52"/>
                </a:cubicBezTo>
                <a:cubicBezTo>
                  <a:pt x="280" y="59"/>
                  <a:pt x="280" y="59"/>
                  <a:pt x="280" y="59"/>
                </a:cubicBezTo>
                <a:cubicBezTo>
                  <a:pt x="273" y="59"/>
                  <a:pt x="273" y="59"/>
                  <a:pt x="273" y="59"/>
                </a:cubicBezTo>
                <a:moveTo>
                  <a:pt x="288" y="59"/>
                </a:moveTo>
                <a:cubicBezTo>
                  <a:pt x="288" y="52"/>
                  <a:pt x="288" y="52"/>
                  <a:pt x="288" y="52"/>
                </a:cubicBezTo>
                <a:cubicBezTo>
                  <a:pt x="295" y="52"/>
                  <a:pt x="295" y="52"/>
                  <a:pt x="295" y="52"/>
                </a:cubicBezTo>
                <a:cubicBezTo>
                  <a:pt x="295" y="59"/>
                  <a:pt x="295" y="59"/>
                  <a:pt x="295" y="59"/>
                </a:cubicBezTo>
                <a:cubicBezTo>
                  <a:pt x="288" y="59"/>
                  <a:pt x="288" y="59"/>
                  <a:pt x="288" y="59"/>
                </a:cubicBezTo>
                <a:moveTo>
                  <a:pt x="303" y="59"/>
                </a:moveTo>
                <a:cubicBezTo>
                  <a:pt x="303" y="52"/>
                  <a:pt x="303" y="52"/>
                  <a:pt x="303" y="52"/>
                </a:cubicBezTo>
                <a:cubicBezTo>
                  <a:pt x="310" y="52"/>
                  <a:pt x="310" y="52"/>
                  <a:pt x="310" y="52"/>
                </a:cubicBezTo>
                <a:cubicBezTo>
                  <a:pt x="310" y="59"/>
                  <a:pt x="310" y="59"/>
                  <a:pt x="310" y="59"/>
                </a:cubicBezTo>
                <a:cubicBezTo>
                  <a:pt x="303" y="59"/>
                  <a:pt x="303" y="59"/>
                  <a:pt x="303" y="59"/>
                </a:cubicBezTo>
                <a:moveTo>
                  <a:pt x="317" y="59"/>
                </a:moveTo>
                <a:cubicBezTo>
                  <a:pt x="317" y="52"/>
                  <a:pt x="317" y="52"/>
                  <a:pt x="317" y="52"/>
                </a:cubicBezTo>
                <a:cubicBezTo>
                  <a:pt x="324" y="52"/>
                  <a:pt x="324" y="52"/>
                  <a:pt x="324" y="52"/>
                </a:cubicBezTo>
                <a:cubicBezTo>
                  <a:pt x="324" y="59"/>
                  <a:pt x="324" y="59"/>
                  <a:pt x="324" y="59"/>
                </a:cubicBezTo>
                <a:cubicBezTo>
                  <a:pt x="317" y="59"/>
                  <a:pt x="317" y="59"/>
                  <a:pt x="317" y="59"/>
                </a:cubicBezTo>
                <a:moveTo>
                  <a:pt x="81" y="45"/>
                </a:moveTo>
                <a:cubicBezTo>
                  <a:pt x="81" y="38"/>
                  <a:pt x="81" y="38"/>
                  <a:pt x="81" y="38"/>
                </a:cubicBezTo>
                <a:cubicBezTo>
                  <a:pt x="88" y="38"/>
                  <a:pt x="88" y="38"/>
                  <a:pt x="88" y="38"/>
                </a:cubicBezTo>
                <a:cubicBezTo>
                  <a:pt x="88" y="45"/>
                  <a:pt x="88" y="45"/>
                  <a:pt x="88" y="45"/>
                </a:cubicBezTo>
                <a:cubicBezTo>
                  <a:pt x="81" y="45"/>
                  <a:pt x="81" y="45"/>
                  <a:pt x="81" y="45"/>
                </a:cubicBezTo>
                <a:moveTo>
                  <a:pt x="96" y="45"/>
                </a:moveTo>
                <a:cubicBezTo>
                  <a:pt x="96" y="38"/>
                  <a:pt x="96" y="38"/>
                  <a:pt x="96" y="38"/>
                </a:cubicBezTo>
                <a:cubicBezTo>
                  <a:pt x="103" y="38"/>
                  <a:pt x="103" y="38"/>
                  <a:pt x="103" y="38"/>
                </a:cubicBezTo>
                <a:cubicBezTo>
                  <a:pt x="103" y="45"/>
                  <a:pt x="103" y="45"/>
                  <a:pt x="103" y="45"/>
                </a:cubicBezTo>
                <a:cubicBezTo>
                  <a:pt x="96" y="45"/>
                  <a:pt x="96" y="45"/>
                  <a:pt x="96" y="45"/>
                </a:cubicBezTo>
                <a:moveTo>
                  <a:pt x="111" y="45"/>
                </a:moveTo>
                <a:cubicBezTo>
                  <a:pt x="111" y="38"/>
                  <a:pt x="111" y="38"/>
                  <a:pt x="111" y="38"/>
                </a:cubicBezTo>
                <a:cubicBezTo>
                  <a:pt x="118" y="38"/>
                  <a:pt x="118" y="38"/>
                  <a:pt x="118" y="38"/>
                </a:cubicBezTo>
                <a:cubicBezTo>
                  <a:pt x="118" y="45"/>
                  <a:pt x="118" y="45"/>
                  <a:pt x="118" y="45"/>
                </a:cubicBezTo>
                <a:cubicBezTo>
                  <a:pt x="111" y="45"/>
                  <a:pt x="111" y="45"/>
                  <a:pt x="111" y="45"/>
                </a:cubicBezTo>
                <a:moveTo>
                  <a:pt x="126" y="45"/>
                </a:moveTo>
                <a:cubicBezTo>
                  <a:pt x="126" y="38"/>
                  <a:pt x="126" y="38"/>
                  <a:pt x="126" y="38"/>
                </a:cubicBezTo>
                <a:cubicBezTo>
                  <a:pt x="133" y="38"/>
                  <a:pt x="133" y="38"/>
                  <a:pt x="133" y="38"/>
                </a:cubicBezTo>
                <a:cubicBezTo>
                  <a:pt x="133" y="45"/>
                  <a:pt x="133" y="45"/>
                  <a:pt x="133" y="45"/>
                </a:cubicBezTo>
                <a:cubicBezTo>
                  <a:pt x="126" y="45"/>
                  <a:pt x="126" y="45"/>
                  <a:pt x="126" y="45"/>
                </a:cubicBezTo>
                <a:moveTo>
                  <a:pt x="140" y="45"/>
                </a:moveTo>
                <a:cubicBezTo>
                  <a:pt x="140" y="38"/>
                  <a:pt x="140" y="38"/>
                  <a:pt x="140" y="38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7" y="45"/>
                  <a:pt x="147" y="45"/>
                  <a:pt x="147" y="45"/>
                </a:cubicBezTo>
                <a:cubicBezTo>
                  <a:pt x="140" y="45"/>
                  <a:pt x="140" y="45"/>
                  <a:pt x="140" y="45"/>
                </a:cubicBezTo>
                <a:moveTo>
                  <a:pt x="155" y="45"/>
                </a:moveTo>
                <a:cubicBezTo>
                  <a:pt x="155" y="38"/>
                  <a:pt x="155" y="38"/>
                  <a:pt x="155" y="38"/>
                </a:cubicBezTo>
                <a:cubicBezTo>
                  <a:pt x="162" y="38"/>
                  <a:pt x="162" y="38"/>
                  <a:pt x="162" y="38"/>
                </a:cubicBezTo>
                <a:cubicBezTo>
                  <a:pt x="162" y="45"/>
                  <a:pt x="162" y="45"/>
                  <a:pt x="162" y="45"/>
                </a:cubicBezTo>
                <a:cubicBezTo>
                  <a:pt x="155" y="45"/>
                  <a:pt x="155" y="45"/>
                  <a:pt x="155" y="45"/>
                </a:cubicBezTo>
                <a:moveTo>
                  <a:pt x="170" y="45"/>
                </a:moveTo>
                <a:cubicBezTo>
                  <a:pt x="170" y="38"/>
                  <a:pt x="170" y="38"/>
                  <a:pt x="170" y="38"/>
                </a:cubicBezTo>
                <a:cubicBezTo>
                  <a:pt x="177" y="38"/>
                  <a:pt x="177" y="38"/>
                  <a:pt x="177" y="38"/>
                </a:cubicBezTo>
                <a:cubicBezTo>
                  <a:pt x="177" y="45"/>
                  <a:pt x="177" y="45"/>
                  <a:pt x="177" y="45"/>
                </a:cubicBezTo>
                <a:cubicBezTo>
                  <a:pt x="170" y="45"/>
                  <a:pt x="170" y="45"/>
                  <a:pt x="170" y="45"/>
                </a:cubicBezTo>
                <a:moveTo>
                  <a:pt x="185" y="45"/>
                </a:moveTo>
                <a:cubicBezTo>
                  <a:pt x="185" y="38"/>
                  <a:pt x="185" y="38"/>
                  <a:pt x="185" y="38"/>
                </a:cubicBezTo>
                <a:cubicBezTo>
                  <a:pt x="192" y="38"/>
                  <a:pt x="192" y="38"/>
                  <a:pt x="192" y="38"/>
                </a:cubicBezTo>
                <a:cubicBezTo>
                  <a:pt x="192" y="45"/>
                  <a:pt x="192" y="45"/>
                  <a:pt x="192" y="45"/>
                </a:cubicBezTo>
                <a:cubicBezTo>
                  <a:pt x="185" y="45"/>
                  <a:pt x="185" y="45"/>
                  <a:pt x="185" y="45"/>
                </a:cubicBezTo>
                <a:moveTo>
                  <a:pt x="199" y="45"/>
                </a:moveTo>
                <a:cubicBezTo>
                  <a:pt x="199" y="38"/>
                  <a:pt x="199" y="38"/>
                  <a:pt x="199" y="38"/>
                </a:cubicBezTo>
                <a:cubicBezTo>
                  <a:pt x="206" y="38"/>
                  <a:pt x="206" y="38"/>
                  <a:pt x="206" y="38"/>
                </a:cubicBezTo>
                <a:cubicBezTo>
                  <a:pt x="206" y="45"/>
                  <a:pt x="206" y="45"/>
                  <a:pt x="206" y="45"/>
                </a:cubicBezTo>
                <a:cubicBezTo>
                  <a:pt x="199" y="45"/>
                  <a:pt x="199" y="45"/>
                  <a:pt x="199" y="45"/>
                </a:cubicBezTo>
                <a:moveTo>
                  <a:pt x="214" y="45"/>
                </a:moveTo>
                <a:cubicBezTo>
                  <a:pt x="214" y="38"/>
                  <a:pt x="214" y="38"/>
                  <a:pt x="214" y="38"/>
                </a:cubicBezTo>
                <a:cubicBezTo>
                  <a:pt x="221" y="38"/>
                  <a:pt x="221" y="38"/>
                  <a:pt x="221" y="38"/>
                </a:cubicBezTo>
                <a:cubicBezTo>
                  <a:pt x="221" y="45"/>
                  <a:pt x="221" y="45"/>
                  <a:pt x="221" y="45"/>
                </a:cubicBezTo>
                <a:cubicBezTo>
                  <a:pt x="214" y="45"/>
                  <a:pt x="214" y="45"/>
                  <a:pt x="214" y="45"/>
                </a:cubicBezTo>
                <a:moveTo>
                  <a:pt x="229" y="45"/>
                </a:moveTo>
                <a:cubicBezTo>
                  <a:pt x="229" y="38"/>
                  <a:pt x="229" y="38"/>
                  <a:pt x="229" y="38"/>
                </a:cubicBezTo>
                <a:cubicBezTo>
                  <a:pt x="236" y="38"/>
                  <a:pt x="236" y="38"/>
                  <a:pt x="236" y="38"/>
                </a:cubicBezTo>
                <a:cubicBezTo>
                  <a:pt x="236" y="45"/>
                  <a:pt x="236" y="45"/>
                  <a:pt x="236" y="45"/>
                </a:cubicBezTo>
                <a:cubicBezTo>
                  <a:pt x="229" y="45"/>
                  <a:pt x="229" y="45"/>
                  <a:pt x="229" y="45"/>
                </a:cubicBezTo>
                <a:moveTo>
                  <a:pt x="244" y="45"/>
                </a:moveTo>
                <a:cubicBezTo>
                  <a:pt x="244" y="38"/>
                  <a:pt x="244" y="38"/>
                  <a:pt x="244" y="38"/>
                </a:cubicBezTo>
                <a:cubicBezTo>
                  <a:pt x="251" y="38"/>
                  <a:pt x="251" y="38"/>
                  <a:pt x="251" y="38"/>
                </a:cubicBezTo>
                <a:cubicBezTo>
                  <a:pt x="251" y="45"/>
                  <a:pt x="251" y="45"/>
                  <a:pt x="251" y="45"/>
                </a:cubicBezTo>
                <a:cubicBezTo>
                  <a:pt x="244" y="45"/>
                  <a:pt x="244" y="45"/>
                  <a:pt x="244" y="45"/>
                </a:cubicBezTo>
                <a:moveTo>
                  <a:pt x="258" y="45"/>
                </a:moveTo>
                <a:cubicBezTo>
                  <a:pt x="258" y="38"/>
                  <a:pt x="258" y="38"/>
                  <a:pt x="258" y="38"/>
                </a:cubicBezTo>
                <a:cubicBezTo>
                  <a:pt x="265" y="38"/>
                  <a:pt x="265" y="38"/>
                  <a:pt x="265" y="38"/>
                </a:cubicBezTo>
                <a:cubicBezTo>
                  <a:pt x="265" y="45"/>
                  <a:pt x="265" y="45"/>
                  <a:pt x="265" y="45"/>
                </a:cubicBezTo>
                <a:cubicBezTo>
                  <a:pt x="258" y="45"/>
                  <a:pt x="258" y="45"/>
                  <a:pt x="258" y="45"/>
                </a:cubicBezTo>
                <a:moveTo>
                  <a:pt x="273" y="45"/>
                </a:moveTo>
                <a:cubicBezTo>
                  <a:pt x="273" y="38"/>
                  <a:pt x="273" y="38"/>
                  <a:pt x="273" y="38"/>
                </a:cubicBezTo>
                <a:cubicBezTo>
                  <a:pt x="280" y="38"/>
                  <a:pt x="280" y="38"/>
                  <a:pt x="280" y="38"/>
                </a:cubicBezTo>
                <a:cubicBezTo>
                  <a:pt x="280" y="45"/>
                  <a:pt x="280" y="45"/>
                  <a:pt x="280" y="45"/>
                </a:cubicBezTo>
                <a:cubicBezTo>
                  <a:pt x="273" y="45"/>
                  <a:pt x="273" y="45"/>
                  <a:pt x="273" y="45"/>
                </a:cubicBezTo>
                <a:moveTo>
                  <a:pt x="288" y="45"/>
                </a:moveTo>
                <a:cubicBezTo>
                  <a:pt x="288" y="38"/>
                  <a:pt x="288" y="38"/>
                  <a:pt x="288" y="38"/>
                </a:cubicBezTo>
                <a:cubicBezTo>
                  <a:pt x="295" y="38"/>
                  <a:pt x="295" y="38"/>
                  <a:pt x="295" y="38"/>
                </a:cubicBezTo>
                <a:cubicBezTo>
                  <a:pt x="295" y="45"/>
                  <a:pt x="295" y="45"/>
                  <a:pt x="295" y="45"/>
                </a:cubicBezTo>
                <a:cubicBezTo>
                  <a:pt x="288" y="45"/>
                  <a:pt x="288" y="45"/>
                  <a:pt x="288" y="45"/>
                </a:cubicBezTo>
                <a:moveTo>
                  <a:pt x="303" y="45"/>
                </a:moveTo>
                <a:cubicBezTo>
                  <a:pt x="303" y="38"/>
                  <a:pt x="303" y="38"/>
                  <a:pt x="303" y="38"/>
                </a:cubicBezTo>
                <a:cubicBezTo>
                  <a:pt x="310" y="38"/>
                  <a:pt x="310" y="38"/>
                  <a:pt x="310" y="38"/>
                </a:cubicBezTo>
                <a:cubicBezTo>
                  <a:pt x="310" y="45"/>
                  <a:pt x="310" y="45"/>
                  <a:pt x="310" y="45"/>
                </a:cubicBezTo>
                <a:cubicBezTo>
                  <a:pt x="303" y="45"/>
                  <a:pt x="303" y="45"/>
                  <a:pt x="303" y="45"/>
                </a:cubicBezTo>
                <a:moveTo>
                  <a:pt x="111" y="30"/>
                </a:moveTo>
                <a:cubicBezTo>
                  <a:pt x="111" y="23"/>
                  <a:pt x="111" y="23"/>
                  <a:pt x="111" y="23"/>
                </a:cubicBezTo>
                <a:cubicBezTo>
                  <a:pt x="118" y="23"/>
                  <a:pt x="118" y="23"/>
                  <a:pt x="118" y="23"/>
                </a:cubicBezTo>
                <a:cubicBezTo>
                  <a:pt x="118" y="30"/>
                  <a:pt x="118" y="30"/>
                  <a:pt x="118" y="30"/>
                </a:cubicBezTo>
                <a:cubicBezTo>
                  <a:pt x="111" y="30"/>
                  <a:pt x="111" y="30"/>
                  <a:pt x="111" y="30"/>
                </a:cubicBezTo>
                <a:moveTo>
                  <a:pt x="126" y="30"/>
                </a:moveTo>
                <a:cubicBezTo>
                  <a:pt x="126" y="23"/>
                  <a:pt x="126" y="23"/>
                  <a:pt x="126" y="23"/>
                </a:cubicBezTo>
                <a:cubicBezTo>
                  <a:pt x="133" y="23"/>
                  <a:pt x="133" y="23"/>
                  <a:pt x="133" y="23"/>
                </a:cubicBezTo>
                <a:cubicBezTo>
                  <a:pt x="133" y="30"/>
                  <a:pt x="133" y="30"/>
                  <a:pt x="133" y="30"/>
                </a:cubicBezTo>
                <a:cubicBezTo>
                  <a:pt x="126" y="30"/>
                  <a:pt x="126" y="30"/>
                  <a:pt x="126" y="30"/>
                </a:cubicBezTo>
                <a:moveTo>
                  <a:pt x="140" y="30"/>
                </a:moveTo>
                <a:cubicBezTo>
                  <a:pt x="140" y="23"/>
                  <a:pt x="140" y="23"/>
                  <a:pt x="140" y="23"/>
                </a:cubicBezTo>
                <a:cubicBezTo>
                  <a:pt x="147" y="23"/>
                  <a:pt x="147" y="23"/>
                  <a:pt x="147" y="23"/>
                </a:cubicBezTo>
                <a:cubicBezTo>
                  <a:pt x="147" y="30"/>
                  <a:pt x="147" y="30"/>
                  <a:pt x="147" y="30"/>
                </a:cubicBezTo>
                <a:cubicBezTo>
                  <a:pt x="140" y="30"/>
                  <a:pt x="140" y="30"/>
                  <a:pt x="140" y="30"/>
                </a:cubicBezTo>
                <a:moveTo>
                  <a:pt x="155" y="30"/>
                </a:moveTo>
                <a:cubicBezTo>
                  <a:pt x="155" y="23"/>
                  <a:pt x="155" y="23"/>
                  <a:pt x="155" y="23"/>
                </a:cubicBezTo>
                <a:cubicBezTo>
                  <a:pt x="162" y="23"/>
                  <a:pt x="162" y="23"/>
                  <a:pt x="162" y="23"/>
                </a:cubicBezTo>
                <a:cubicBezTo>
                  <a:pt x="162" y="30"/>
                  <a:pt x="162" y="30"/>
                  <a:pt x="162" y="30"/>
                </a:cubicBezTo>
                <a:cubicBezTo>
                  <a:pt x="155" y="30"/>
                  <a:pt x="155" y="30"/>
                  <a:pt x="155" y="30"/>
                </a:cubicBezTo>
                <a:moveTo>
                  <a:pt x="170" y="30"/>
                </a:moveTo>
                <a:cubicBezTo>
                  <a:pt x="170" y="23"/>
                  <a:pt x="170" y="23"/>
                  <a:pt x="170" y="23"/>
                </a:cubicBezTo>
                <a:cubicBezTo>
                  <a:pt x="177" y="23"/>
                  <a:pt x="177" y="23"/>
                  <a:pt x="177" y="23"/>
                </a:cubicBezTo>
                <a:cubicBezTo>
                  <a:pt x="177" y="30"/>
                  <a:pt x="177" y="30"/>
                  <a:pt x="177" y="30"/>
                </a:cubicBezTo>
                <a:cubicBezTo>
                  <a:pt x="170" y="30"/>
                  <a:pt x="170" y="30"/>
                  <a:pt x="170" y="30"/>
                </a:cubicBezTo>
                <a:moveTo>
                  <a:pt x="185" y="30"/>
                </a:moveTo>
                <a:cubicBezTo>
                  <a:pt x="185" y="23"/>
                  <a:pt x="185" y="23"/>
                  <a:pt x="185" y="23"/>
                </a:cubicBezTo>
                <a:cubicBezTo>
                  <a:pt x="192" y="23"/>
                  <a:pt x="192" y="23"/>
                  <a:pt x="192" y="23"/>
                </a:cubicBezTo>
                <a:cubicBezTo>
                  <a:pt x="192" y="30"/>
                  <a:pt x="192" y="30"/>
                  <a:pt x="192" y="30"/>
                </a:cubicBezTo>
                <a:cubicBezTo>
                  <a:pt x="185" y="30"/>
                  <a:pt x="185" y="30"/>
                  <a:pt x="185" y="30"/>
                </a:cubicBezTo>
                <a:moveTo>
                  <a:pt x="199" y="30"/>
                </a:moveTo>
                <a:cubicBezTo>
                  <a:pt x="199" y="23"/>
                  <a:pt x="199" y="23"/>
                  <a:pt x="199" y="23"/>
                </a:cubicBezTo>
                <a:cubicBezTo>
                  <a:pt x="206" y="23"/>
                  <a:pt x="206" y="23"/>
                  <a:pt x="206" y="23"/>
                </a:cubicBezTo>
                <a:cubicBezTo>
                  <a:pt x="206" y="30"/>
                  <a:pt x="206" y="30"/>
                  <a:pt x="206" y="30"/>
                </a:cubicBezTo>
                <a:cubicBezTo>
                  <a:pt x="199" y="30"/>
                  <a:pt x="199" y="30"/>
                  <a:pt x="199" y="30"/>
                </a:cubicBezTo>
                <a:moveTo>
                  <a:pt x="214" y="30"/>
                </a:moveTo>
                <a:cubicBezTo>
                  <a:pt x="214" y="23"/>
                  <a:pt x="214" y="23"/>
                  <a:pt x="214" y="23"/>
                </a:cubicBezTo>
                <a:cubicBezTo>
                  <a:pt x="221" y="23"/>
                  <a:pt x="221" y="23"/>
                  <a:pt x="221" y="23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14" y="30"/>
                  <a:pt x="214" y="30"/>
                  <a:pt x="214" y="30"/>
                </a:cubicBezTo>
                <a:moveTo>
                  <a:pt x="229" y="30"/>
                </a:moveTo>
                <a:cubicBezTo>
                  <a:pt x="229" y="23"/>
                  <a:pt x="229" y="23"/>
                  <a:pt x="229" y="23"/>
                </a:cubicBezTo>
                <a:cubicBezTo>
                  <a:pt x="236" y="23"/>
                  <a:pt x="236" y="23"/>
                  <a:pt x="236" y="23"/>
                </a:cubicBezTo>
                <a:cubicBezTo>
                  <a:pt x="236" y="30"/>
                  <a:pt x="236" y="30"/>
                  <a:pt x="236" y="30"/>
                </a:cubicBezTo>
                <a:cubicBezTo>
                  <a:pt x="229" y="30"/>
                  <a:pt x="229" y="30"/>
                  <a:pt x="229" y="30"/>
                </a:cubicBezTo>
                <a:moveTo>
                  <a:pt x="244" y="30"/>
                </a:moveTo>
                <a:cubicBezTo>
                  <a:pt x="244" y="23"/>
                  <a:pt x="244" y="23"/>
                  <a:pt x="244" y="23"/>
                </a:cubicBezTo>
                <a:cubicBezTo>
                  <a:pt x="251" y="23"/>
                  <a:pt x="251" y="23"/>
                  <a:pt x="251" y="23"/>
                </a:cubicBezTo>
                <a:cubicBezTo>
                  <a:pt x="251" y="30"/>
                  <a:pt x="251" y="30"/>
                  <a:pt x="251" y="30"/>
                </a:cubicBezTo>
                <a:cubicBezTo>
                  <a:pt x="244" y="30"/>
                  <a:pt x="244" y="30"/>
                  <a:pt x="244" y="30"/>
                </a:cubicBezTo>
                <a:moveTo>
                  <a:pt x="258" y="30"/>
                </a:moveTo>
                <a:cubicBezTo>
                  <a:pt x="258" y="23"/>
                  <a:pt x="258" y="23"/>
                  <a:pt x="258" y="23"/>
                </a:cubicBezTo>
                <a:cubicBezTo>
                  <a:pt x="265" y="23"/>
                  <a:pt x="265" y="23"/>
                  <a:pt x="265" y="23"/>
                </a:cubicBezTo>
                <a:cubicBezTo>
                  <a:pt x="265" y="30"/>
                  <a:pt x="265" y="30"/>
                  <a:pt x="265" y="30"/>
                </a:cubicBezTo>
                <a:cubicBezTo>
                  <a:pt x="258" y="30"/>
                  <a:pt x="258" y="30"/>
                  <a:pt x="258" y="30"/>
                </a:cubicBezTo>
                <a:moveTo>
                  <a:pt x="273" y="30"/>
                </a:moveTo>
                <a:cubicBezTo>
                  <a:pt x="273" y="23"/>
                  <a:pt x="273" y="23"/>
                  <a:pt x="273" y="23"/>
                </a:cubicBezTo>
                <a:cubicBezTo>
                  <a:pt x="280" y="23"/>
                  <a:pt x="280" y="23"/>
                  <a:pt x="280" y="23"/>
                </a:cubicBezTo>
                <a:cubicBezTo>
                  <a:pt x="280" y="30"/>
                  <a:pt x="280" y="30"/>
                  <a:pt x="280" y="30"/>
                </a:cubicBezTo>
                <a:cubicBezTo>
                  <a:pt x="273" y="30"/>
                  <a:pt x="273" y="30"/>
                  <a:pt x="273" y="30"/>
                </a:cubicBezTo>
                <a:moveTo>
                  <a:pt x="155" y="15"/>
                </a:moveTo>
                <a:cubicBezTo>
                  <a:pt x="155" y="8"/>
                  <a:pt x="155" y="8"/>
                  <a:pt x="155" y="8"/>
                </a:cubicBezTo>
                <a:cubicBezTo>
                  <a:pt x="162" y="8"/>
                  <a:pt x="162" y="8"/>
                  <a:pt x="162" y="8"/>
                </a:cubicBezTo>
                <a:cubicBezTo>
                  <a:pt x="162" y="15"/>
                  <a:pt x="162" y="15"/>
                  <a:pt x="162" y="15"/>
                </a:cubicBezTo>
                <a:cubicBezTo>
                  <a:pt x="155" y="15"/>
                  <a:pt x="155" y="15"/>
                  <a:pt x="155" y="15"/>
                </a:cubicBezTo>
                <a:moveTo>
                  <a:pt x="170" y="15"/>
                </a:moveTo>
                <a:cubicBezTo>
                  <a:pt x="170" y="8"/>
                  <a:pt x="170" y="8"/>
                  <a:pt x="170" y="8"/>
                </a:cubicBezTo>
                <a:cubicBezTo>
                  <a:pt x="177" y="8"/>
                  <a:pt x="177" y="8"/>
                  <a:pt x="177" y="8"/>
                </a:cubicBezTo>
                <a:cubicBezTo>
                  <a:pt x="177" y="15"/>
                  <a:pt x="177" y="15"/>
                  <a:pt x="177" y="15"/>
                </a:cubicBezTo>
                <a:cubicBezTo>
                  <a:pt x="170" y="15"/>
                  <a:pt x="170" y="15"/>
                  <a:pt x="170" y="15"/>
                </a:cubicBezTo>
                <a:moveTo>
                  <a:pt x="185" y="15"/>
                </a:moveTo>
                <a:cubicBezTo>
                  <a:pt x="185" y="8"/>
                  <a:pt x="185" y="8"/>
                  <a:pt x="185" y="8"/>
                </a:cubicBezTo>
                <a:cubicBezTo>
                  <a:pt x="192" y="8"/>
                  <a:pt x="192" y="8"/>
                  <a:pt x="192" y="8"/>
                </a:cubicBezTo>
                <a:cubicBezTo>
                  <a:pt x="192" y="15"/>
                  <a:pt x="192" y="15"/>
                  <a:pt x="192" y="15"/>
                </a:cubicBezTo>
                <a:cubicBezTo>
                  <a:pt x="185" y="15"/>
                  <a:pt x="185" y="15"/>
                  <a:pt x="185" y="15"/>
                </a:cubicBezTo>
                <a:moveTo>
                  <a:pt x="199" y="15"/>
                </a:moveTo>
                <a:cubicBezTo>
                  <a:pt x="199" y="8"/>
                  <a:pt x="199" y="8"/>
                  <a:pt x="199" y="8"/>
                </a:cubicBezTo>
                <a:cubicBezTo>
                  <a:pt x="206" y="8"/>
                  <a:pt x="206" y="8"/>
                  <a:pt x="206" y="8"/>
                </a:cubicBezTo>
                <a:cubicBezTo>
                  <a:pt x="206" y="15"/>
                  <a:pt x="206" y="15"/>
                  <a:pt x="206" y="15"/>
                </a:cubicBezTo>
                <a:cubicBezTo>
                  <a:pt x="199" y="15"/>
                  <a:pt x="199" y="15"/>
                  <a:pt x="199" y="15"/>
                </a:cubicBezTo>
                <a:moveTo>
                  <a:pt x="214" y="15"/>
                </a:moveTo>
                <a:cubicBezTo>
                  <a:pt x="214" y="8"/>
                  <a:pt x="214" y="8"/>
                  <a:pt x="214" y="8"/>
                </a:cubicBezTo>
                <a:cubicBezTo>
                  <a:pt x="221" y="8"/>
                  <a:pt x="221" y="8"/>
                  <a:pt x="221" y="8"/>
                </a:cubicBezTo>
                <a:cubicBezTo>
                  <a:pt x="221" y="15"/>
                  <a:pt x="221" y="15"/>
                  <a:pt x="221" y="15"/>
                </a:cubicBezTo>
                <a:cubicBezTo>
                  <a:pt x="214" y="15"/>
                  <a:pt x="214" y="15"/>
                  <a:pt x="214" y="15"/>
                </a:cubicBezTo>
                <a:moveTo>
                  <a:pt x="229" y="15"/>
                </a:moveTo>
                <a:cubicBezTo>
                  <a:pt x="229" y="8"/>
                  <a:pt x="229" y="8"/>
                  <a:pt x="229" y="8"/>
                </a:cubicBezTo>
                <a:cubicBezTo>
                  <a:pt x="236" y="8"/>
                  <a:pt x="236" y="8"/>
                  <a:pt x="236" y="8"/>
                </a:cubicBezTo>
                <a:cubicBezTo>
                  <a:pt x="236" y="15"/>
                  <a:pt x="236" y="15"/>
                  <a:pt x="236" y="15"/>
                </a:cubicBezTo>
                <a:cubicBezTo>
                  <a:pt x="229" y="15"/>
                  <a:pt x="229" y="15"/>
                  <a:pt x="229" y="15"/>
                </a:cubicBezTo>
                <a:moveTo>
                  <a:pt x="196" y="0"/>
                </a:moveTo>
                <a:cubicBezTo>
                  <a:pt x="177" y="0"/>
                  <a:pt x="158" y="3"/>
                  <a:pt x="141" y="8"/>
                </a:cubicBezTo>
                <a:cubicBezTo>
                  <a:pt x="147" y="8"/>
                  <a:pt x="147" y="8"/>
                  <a:pt x="147" y="8"/>
                </a:cubicBezTo>
                <a:cubicBezTo>
                  <a:pt x="147" y="15"/>
                  <a:pt x="147" y="15"/>
                  <a:pt x="147" y="15"/>
                </a:cubicBezTo>
                <a:cubicBezTo>
                  <a:pt x="140" y="15"/>
                  <a:pt x="140" y="15"/>
                  <a:pt x="140" y="15"/>
                </a:cubicBezTo>
                <a:cubicBezTo>
                  <a:pt x="140" y="8"/>
                  <a:pt x="140" y="8"/>
                  <a:pt x="140" y="8"/>
                </a:cubicBezTo>
                <a:cubicBezTo>
                  <a:pt x="138" y="9"/>
                  <a:pt x="135" y="10"/>
                  <a:pt x="133" y="11"/>
                </a:cubicBezTo>
                <a:cubicBezTo>
                  <a:pt x="133" y="15"/>
                  <a:pt x="133" y="15"/>
                  <a:pt x="133" y="15"/>
                </a:cubicBezTo>
                <a:cubicBezTo>
                  <a:pt x="126" y="15"/>
                  <a:pt x="126" y="15"/>
                  <a:pt x="126" y="15"/>
                </a:cubicBezTo>
                <a:cubicBezTo>
                  <a:pt x="126" y="13"/>
                  <a:pt x="126" y="13"/>
                  <a:pt x="126" y="13"/>
                </a:cubicBezTo>
                <a:cubicBezTo>
                  <a:pt x="118" y="16"/>
                  <a:pt x="110" y="20"/>
                  <a:pt x="103" y="24"/>
                </a:cubicBezTo>
                <a:cubicBezTo>
                  <a:pt x="103" y="30"/>
                  <a:pt x="103" y="30"/>
                  <a:pt x="103" y="30"/>
                </a:cubicBezTo>
                <a:cubicBezTo>
                  <a:pt x="96" y="30"/>
                  <a:pt x="96" y="30"/>
                  <a:pt x="96" y="30"/>
                </a:cubicBezTo>
                <a:cubicBezTo>
                  <a:pt x="96" y="28"/>
                  <a:pt x="96" y="28"/>
                  <a:pt x="96" y="28"/>
                </a:cubicBezTo>
                <a:cubicBezTo>
                  <a:pt x="88" y="32"/>
                  <a:pt x="81" y="37"/>
                  <a:pt x="74" y="43"/>
                </a:cubicBezTo>
                <a:cubicBezTo>
                  <a:pt x="74" y="45"/>
                  <a:pt x="74" y="45"/>
                  <a:pt x="74" y="45"/>
                </a:cubicBezTo>
                <a:cubicBezTo>
                  <a:pt x="72" y="45"/>
                  <a:pt x="72" y="45"/>
                  <a:pt x="72" y="45"/>
                </a:cubicBezTo>
                <a:cubicBezTo>
                  <a:pt x="67" y="48"/>
                  <a:pt x="63" y="52"/>
                  <a:pt x="59" y="56"/>
                </a:cubicBezTo>
                <a:cubicBezTo>
                  <a:pt x="59" y="59"/>
                  <a:pt x="59" y="59"/>
                  <a:pt x="59" y="59"/>
                </a:cubicBezTo>
                <a:cubicBezTo>
                  <a:pt x="56" y="59"/>
                  <a:pt x="56" y="59"/>
                  <a:pt x="56" y="59"/>
                </a:cubicBezTo>
                <a:cubicBezTo>
                  <a:pt x="52" y="63"/>
                  <a:pt x="48" y="68"/>
                  <a:pt x="44" y="72"/>
                </a:cubicBezTo>
                <a:cubicBezTo>
                  <a:pt x="44" y="74"/>
                  <a:pt x="44" y="74"/>
                  <a:pt x="44" y="74"/>
                </a:cubicBezTo>
                <a:cubicBezTo>
                  <a:pt x="43" y="74"/>
                  <a:pt x="43" y="74"/>
                  <a:pt x="43" y="74"/>
                </a:cubicBezTo>
                <a:cubicBezTo>
                  <a:pt x="37" y="81"/>
                  <a:pt x="32" y="89"/>
                  <a:pt x="27" y="97"/>
                </a:cubicBezTo>
                <a:cubicBezTo>
                  <a:pt x="29" y="97"/>
                  <a:pt x="29" y="97"/>
                  <a:pt x="29" y="97"/>
                </a:cubicBezTo>
                <a:cubicBezTo>
                  <a:pt x="29" y="104"/>
                  <a:pt x="29" y="104"/>
                  <a:pt x="29" y="104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19" y="111"/>
                  <a:pt x="16" y="118"/>
                  <a:pt x="13" y="126"/>
                </a:cubicBezTo>
                <a:cubicBezTo>
                  <a:pt x="15" y="126"/>
                  <a:pt x="15" y="126"/>
                  <a:pt x="15" y="126"/>
                </a:cubicBezTo>
                <a:cubicBezTo>
                  <a:pt x="15" y="133"/>
                  <a:pt x="15" y="133"/>
                  <a:pt x="15" y="133"/>
                </a:cubicBezTo>
                <a:cubicBezTo>
                  <a:pt x="10" y="133"/>
                  <a:pt x="10" y="133"/>
                  <a:pt x="10" y="133"/>
                </a:cubicBezTo>
                <a:cubicBezTo>
                  <a:pt x="9" y="136"/>
                  <a:pt x="9" y="138"/>
                  <a:pt x="8" y="141"/>
                </a:cubicBezTo>
                <a:cubicBezTo>
                  <a:pt x="15" y="141"/>
                  <a:pt x="15" y="141"/>
                  <a:pt x="15" y="141"/>
                </a:cubicBezTo>
                <a:cubicBezTo>
                  <a:pt x="15" y="148"/>
                  <a:pt x="15" y="148"/>
                  <a:pt x="15" y="148"/>
                </a:cubicBezTo>
                <a:cubicBezTo>
                  <a:pt x="8" y="148"/>
                  <a:pt x="8" y="148"/>
                  <a:pt x="8" y="148"/>
                </a:cubicBezTo>
                <a:cubicBezTo>
                  <a:pt x="8" y="141"/>
                  <a:pt x="8" y="141"/>
                  <a:pt x="8" y="141"/>
                </a:cubicBezTo>
                <a:cubicBezTo>
                  <a:pt x="3" y="159"/>
                  <a:pt x="0" y="177"/>
                  <a:pt x="0" y="196"/>
                </a:cubicBezTo>
                <a:cubicBezTo>
                  <a:pt x="0" y="215"/>
                  <a:pt x="3" y="233"/>
                  <a:pt x="8" y="251"/>
                </a:cubicBezTo>
                <a:cubicBezTo>
                  <a:pt x="8" y="244"/>
                  <a:pt x="8" y="244"/>
                  <a:pt x="8" y="244"/>
                </a:cubicBezTo>
                <a:cubicBezTo>
                  <a:pt x="15" y="244"/>
                  <a:pt x="15" y="244"/>
                  <a:pt x="15" y="244"/>
                </a:cubicBezTo>
                <a:cubicBezTo>
                  <a:pt x="15" y="251"/>
                  <a:pt x="15" y="251"/>
                  <a:pt x="15" y="251"/>
                </a:cubicBezTo>
                <a:cubicBezTo>
                  <a:pt x="8" y="251"/>
                  <a:pt x="8" y="251"/>
                  <a:pt x="8" y="251"/>
                </a:cubicBezTo>
                <a:cubicBezTo>
                  <a:pt x="9" y="254"/>
                  <a:pt x="9" y="256"/>
                  <a:pt x="10" y="259"/>
                </a:cubicBezTo>
                <a:cubicBezTo>
                  <a:pt x="15" y="259"/>
                  <a:pt x="15" y="259"/>
                  <a:pt x="15" y="259"/>
                </a:cubicBezTo>
                <a:cubicBezTo>
                  <a:pt x="15" y="266"/>
                  <a:pt x="15" y="266"/>
                  <a:pt x="15" y="266"/>
                </a:cubicBezTo>
                <a:cubicBezTo>
                  <a:pt x="13" y="266"/>
                  <a:pt x="13" y="266"/>
                  <a:pt x="13" y="266"/>
                </a:cubicBezTo>
                <a:cubicBezTo>
                  <a:pt x="16" y="274"/>
                  <a:pt x="19" y="281"/>
                  <a:pt x="23" y="288"/>
                </a:cubicBezTo>
                <a:cubicBezTo>
                  <a:pt x="29" y="288"/>
                  <a:pt x="29" y="288"/>
                  <a:pt x="29" y="288"/>
                </a:cubicBezTo>
                <a:cubicBezTo>
                  <a:pt x="29" y="295"/>
                  <a:pt x="29" y="295"/>
                  <a:pt x="29" y="295"/>
                </a:cubicBezTo>
                <a:cubicBezTo>
                  <a:pt x="27" y="295"/>
                  <a:pt x="27" y="295"/>
                  <a:pt x="27" y="295"/>
                </a:cubicBezTo>
                <a:cubicBezTo>
                  <a:pt x="32" y="303"/>
                  <a:pt x="37" y="311"/>
                  <a:pt x="43" y="318"/>
                </a:cubicBezTo>
                <a:cubicBezTo>
                  <a:pt x="44" y="318"/>
                  <a:pt x="44" y="318"/>
                  <a:pt x="44" y="318"/>
                </a:cubicBezTo>
                <a:cubicBezTo>
                  <a:pt x="44" y="320"/>
                  <a:pt x="44" y="320"/>
                  <a:pt x="44" y="320"/>
                </a:cubicBezTo>
                <a:cubicBezTo>
                  <a:pt x="48" y="324"/>
                  <a:pt x="52" y="329"/>
                  <a:pt x="56" y="333"/>
                </a:cubicBezTo>
                <a:cubicBezTo>
                  <a:pt x="59" y="333"/>
                  <a:pt x="59" y="333"/>
                  <a:pt x="59" y="333"/>
                </a:cubicBezTo>
                <a:cubicBezTo>
                  <a:pt x="59" y="336"/>
                  <a:pt x="59" y="336"/>
                  <a:pt x="59" y="336"/>
                </a:cubicBezTo>
                <a:cubicBezTo>
                  <a:pt x="63" y="340"/>
                  <a:pt x="67" y="344"/>
                  <a:pt x="72" y="347"/>
                </a:cubicBezTo>
                <a:cubicBezTo>
                  <a:pt x="74" y="347"/>
                  <a:pt x="74" y="347"/>
                  <a:pt x="74" y="347"/>
                </a:cubicBezTo>
                <a:cubicBezTo>
                  <a:pt x="74" y="349"/>
                  <a:pt x="74" y="349"/>
                  <a:pt x="74" y="349"/>
                </a:cubicBezTo>
                <a:cubicBezTo>
                  <a:pt x="81" y="355"/>
                  <a:pt x="88" y="360"/>
                  <a:pt x="96" y="365"/>
                </a:cubicBezTo>
                <a:cubicBezTo>
                  <a:pt x="96" y="362"/>
                  <a:pt x="96" y="362"/>
                  <a:pt x="96" y="362"/>
                </a:cubicBezTo>
                <a:cubicBezTo>
                  <a:pt x="103" y="362"/>
                  <a:pt x="103" y="362"/>
                  <a:pt x="103" y="362"/>
                </a:cubicBezTo>
                <a:cubicBezTo>
                  <a:pt x="103" y="368"/>
                  <a:pt x="103" y="368"/>
                  <a:pt x="103" y="368"/>
                </a:cubicBezTo>
                <a:cubicBezTo>
                  <a:pt x="110" y="372"/>
                  <a:pt x="118" y="376"/>
                  <a:pt x="126" y="379"/>
                </a:cubicBezTo>
                <a:cubicBezTo>
                  <a:pt x="126" y="377"/>
                  <a:pt x="126" y="377"/>
                  <a:pt x="126" y="377"/>
                </a:cubicBezTo>
                <a:cubicBezTo>
                  <a:pt x="133" y="377"/>
                  <a:pt x="133" y="377"/>
                  <a:pt x="133" y="377"/>
                </a:cubicBezTo>
                <a:cubicBezTo>
                  <a:pt x="133" y="381"/>
                  <a:pt x="133" y="381"/>
                  <a:pt x="133" y="381"/>
                </a:cubicBezTo>
                <a:cubicBezTo>
                  <a:pt x="135" y="382"/>
                  <a:pt x="138" y="383"/>
                  <a:pt x="140" y="384"/>
                </a:cubicBezTo>
                <a:cubicBezTo>
                  <a:pt x="140" y="377"/>
                  <a:pt x="140" y="377"/>
                  <a:pt x="140" y="377"/>
                </a:cubicBezTo>
                <a:cubicBezTo>
                  <a:pt x="147" y="377"/>
                  <a:pt x="147" y="377"/>
                  <a:pt x="147" y="377"/>
                </a:cubicBezTo>
                <a:cubicBezTo>
                  <a:pt x="147" y="384"/>
                  <a:pt x="147" y="384"/>
                  <a:pt x="147" y="384"/>
                </a:cubicBezTo>
                <a:cubicBezTo>
                  <a:pt x="141" y="384"/>
                  <a:pt x="141" y="384"/>
                  <a:pt x="141" y="384"/>
                </a:cubicBezTo>
                <a:cubicBezTo>
                  <a:pt x="158" y="389"/>
                  <a:pt x="177" y="392"/>
                  <a:pt x="196" y="392"/>
                </a:cubicBezTo>
                <a:cubicBezTo>
                  <a:pt x="215" y="392"/>
                  <a:pt x="233" y="389"/>
                  <a:pt x="250" y="384"/>
                </a:cubicBezTo>
                <a:cubicBezTo>
                  <a:pt x="244" y="384"/>
                  <a:pt x="244" y="384"/>
                  <a:pt x="244" y="384"/>
                </a:cubicBezTo>
                <a:cubicBezTo>
                  <a:pt x="244" y="377"/>
                  <a:pt x="244" y="377"/>
                  <a:pt x="244" y="377"/>
                </a:cubicBezTo>
                <a:cubicBezTo>
                  <a:pt x="251" y="377"/>
                  <a:pt x="251" y="377"/>
                  <a:pt x="251" y="377"/>
                </a:cubicBezTo>
                <a:cubicBezTo>
                  <a:pt x="251" y="384"/>
                  <a:pt x="251" y="384"/>
                  <a:pt x="251" y="384"/>
                </a:cubicBezTo>
                <a:cubicBezTo>
                  <a:pt x="253" y="383"/>
                  <a:pt x="256" y="382"/>
                  <a:pt x="258" y="381"/>
                </a:cubicBezTo>
                <a:cubicBezTo>
                  <a:pt x="258" y="377"/>
                  <a:pt x="258" y="377"/>
                  <a:pt x="258" y="377"/>
                </a:cubicBezTo>
                <a:cubicBezTo>
                  <a:pt x="265" y="377"/>
                  <a:pt x="265" y="377"/>
                  <a:pt x="265" y="377"/>
                </a:cubicBezTo>
                <a:cubicBezTo>
                  <a:pt x="265" y="379"/>
                  <a:pt x="265" y="379"/>
                  <a:pt x="265" y="379"/>
                </a:cubicBezTo>
                <a:cubicBezTo>
                  <a:pt x="273" y="376"/>
                  <a:pt x="281" y="372"/>
                  <a:pt x="288" y="368"/>
                </a:cubicBezTo>
                <a:cubicBezTo>
                  <a:pt x="288" y="362"/>
                  <a:pt x="288" y="362"/>
                  <a:pt x="288" y="362"/>
                </a:cubicBezTo>
                <a:cubicBezTo>
                  <a:pt x="295" y="362"/>
                  <a:pt x="295" y="362"/>
                  <a:pt x="295" y="362"/>
                </a:cubicBezTo>
                <a:cubicBezTo>
                  <a:pt x="295" y="365"/>
                  <a:pt x="295" y="365"/>
                  <a:pt x="295" y="365"/>
                </a:cubicBezTo>
                <a:cubicBezTo>
                  <a:pt x="303" y="360"/>
                  <a:pt x="310" y="355"/>
                  <a:pt x="317" y="349"/>
                </a:cubicBezTo>
                <a:cubicBezTo>
                  <a:pt x="317" y="347"/>
                  <a:pt x="317" y="347"/>
                  <a:pt x="317" y="347"/>
                </a:cubicBezTo>
                <a:cubicBezTo>
                  <a:pt x="319" y="347"/>
                  <a:pt x="319" y="347"/>
                  <a:pt x="319" y="347"/>
                </a:cubicBezTo>
                <a:cubicBezTo>
                  <a:pt x="324" y="344"/>
                  <a:pt x="328" y="340"/>
                  <a:pt x="332" y="336"/>
                </a:cubicBezTo>
                <a:cubicBezTo>
                  <a:pt x="332" y="333"/>
                  <a:pt x="332" y="333"/>
                  <a:pt x="332" y="333"/>
                </a:cubicBezTo>
                <a:cubicBezTo>
                  <a:pt x="336" y="333"/>
                  <a:pt x="336" y="333"/>
                  <a:pt x="336" y="333"/>
                </a:cubicBezTo>
                <a:cubicBezTo>
                  <a:pt x="339" y="329"/>
                  <a:pt x="343" y="324"/>
                  <a:pt x="347" y="320"/>
                </a:cubicBezTo>
                <a:cubicBezTo>
                  <a:pt x="347" y="318"/>
                  <a:pt x="347" y="318"/>
                  <a:pt x="347" y="318"/>
                </a:cubicBezTo>
                <a:cubicBezTo>
                  <a:pt x="349" y="318"/>
                  <a:pt x="349" y="318"/>
                  <a:pt x="349" y="318"/>
                </a:cubicBezTo>
                <a:cubicBezTo>
                  <a:pt x="354" y="311"/>
                  <a:pt x="359" y="303"/>
                  <a:pt x="364" y="295"/>
                </a:cubicBezTo>
                <a:cubicBezTo>
                  <a:pt x="362" y="295"/>
                  <a:pt x="362" y="295"/>
                  <a:pt x="362" y="295"/>
                </a:cubicBezTo>
                <a:cubicBezTo>
                  <a:pt x="362" y="288"/>
                  <a:pt x="362" y="288"/>
                  <a:pt x="362" y="288"/>
                </a:cubicBezTo>
                <a:cubicBezTo>
                  <a:pt x="368" y="288"/>
                  <a:pt x="368" y="288"/>
                  <a:pt x="368" y="288"/>
                </a:cubicBezTo>
                <a:cubicBezTo>
                  <a:pt x="372" y="281"/>
                  <a:pt x="375" y="274"/>
                  <a:pt x="378" y="266"/>
                </a:cubicBezTo>
                <a:cubicBezTo>
                  <a:pt x="376" y="266"/>
                  <a:pt x="376" y="266"/>
                  <a:pt x="376" y="266"/>
                </a:cubicBezTo>
                <a:cubicBezTo>
                  <a:pt x="376" y="259"/>
                  <a:pt x="376" y="259"/>
                  <a:pt x="376" y="259"/>
                </a:cubicBezTo>
                <a:cubicBezTo>
                  <a:pt x="381" y="259"/>
                  <a:pt x="381" y="259"/>
                  <a:pt x="381" y="259"/>
                </a:cubicBezTo>
                <a:cubicBezTo>
                  <a:pt x="382" y="256"/>
                  <a:pt x="382" y="254"/>
                  <a:pt x="383" y="251"/>
                </a:cubicBezTo>
                <a:cubicBezTo>
                  <a:pt x="376" y="251"/>
                  <a:pt x="376" y="251"/>
                  <a:pt x="376" y="251"/>
                </a:cubicBezTo>
                <a:cubicBezTo>
                  <a:pt x="376" y="244"/>
                  <a:pt x="376" y="244"/>
                  <a:pt x="376" y="244"/>
                </a:cubicBezTo>
                <a:cubicBezTo>
                  <a:pt x="383" y="244"/>
                  <a:pt x="383" y="244"/>
                  <a:pt x="383" y="244"/>
                </a:cubicBezTo>
                <a:cubicBezTo>
                  <a:pt x="383" y="251"/>
                  <a:pt x="383" y="251"/>
                  <a:pt x="383" y="251"/>
                </a:cubicBezTo>
                <a:cubicBezTo>
                  <a:pt x="388" y="233"/>
                  <a:pt x="391" y="215"/>
                  <a:pt x="391" y="196"/>
                </a:cubicBezTo>
                <a:cubicBezTo>
                  <a:pt x="391" y="177"/>
                  <a:pt x="388" y="159"/>
                  <a:pt x="383" y="141"/>
                </a:cubicBezTo>
                <a:cubicBezTo>
                  <a:pt x="383" y="148"/>
                  <a:pt x="383" y="148"/>
                  <a:pt x="383" y="148"/>
                </a:cubicBezTo>
                <a:cubicBezTo>
                  <a:pt x="376" y="148"/>
                  <a:pt x="376" y="148"/>
                  <a:pt x="376" y="148"/>
                </a:cubicBezTo>
                <a:cubicBezTo>
                  <a:pt x="376" y="141"/>
                  <a:pt x="376" y="141"/>
                  <a:pt x="376" y="141"/>
                </a:cubicBezTo>
                <a:cubicBezTo>
                  <a:pt x="383" y="141"/>
                  <a:pt x="383" y="141"/>
                  <a:pt x="383" y="141"/>
                </a:cubicBezTo>
                <a:cubicBezTo>
                  <a:pt x="382" y="138"/>
                  <a:pt x="382" y="136"/>
                  <a:pt x="381" y="133"/>
                </a:cubicBezTo>
                <a:cubicBezTo>
                  <a:pt x="376" y="133"/>
                  <a:pt x="376" y="133"/>
                  <a:pt x="376" y="133"/>
                </a:cubicBezTo>
                <a:cubicBezTo>
                  <a:pt x="376" y="126"/>
                  <a:pt x="376" y="126"/>
                  <a:pt x="376" y="126"/>
                </a:cubicBezTo>
                <a:cubicBezTo>
                  <a:pt x="378" y="126"/>
                  <a:pt x="378" y="126"/>
                  <a:pt x="378" y="126"/>
                </a:cubicBezTo>
                <a:cubicBezTo>
                  <a:pt x="375" y="118"/>
                  <a:pt x="372" y="111"/>
                  <a:pt x="368" y="104"/>
                </a:cubicBezTo>
                <a:cubicBezTo>
                  <a:pt x="362" y="104"/>
                  <a:pt x="362" y="104"/>
                  <a:pt x="362" y="104"/>
                </a:cubicBezTo>
                <a:cubicBezTo>
                  <a:pt x="362" y="97"/>
                  <a:pt x="362" y="97"/>
                  <a:pt x="362" y="97"/>
                </a:cubicBezTo>
                <a:cubicBezTo>
                  <a:pt x="364" y="97"/>
                  <a:pt x="364" y="97"/>
                  <a:pt x="364" y="97"/>
                </a:cubicBezTo>
                <a:cubicBezTo>
                  <a:pt x="359" y="89"/>
                  <a:pt x="354" y="81"/>
                  <a:pt x="349" y="74"/>
                </a:cubicBezTo>
                <a:cubicBezTo>
                  <a:pt x="347" y="74"/>
                  <a:pt x="347" y="74"/>
                  <a:pt x="347" y="74"/>
                </a:cubicBezTo>
                <a:cubicBezTo>
                  <a:pt x="347" y="72"/>
                  <a:pt x="347" y="72"/>
                  <a:pt x="347" y="72"/>
                </a:cubicBezTo>
                <a:cubicBezTo>
                  <a:pt x="343" y="68"/>
                  <a:pt x="339" y="63"/>
                  <a:pt x="336" y="59"/>
                </a:cubicBezTo>
                <a:cubicBezTo>
                  <a:pt x="332" y="59"/>
                  <a:pt x="332" y="59"/>
                  <a:pt x="332" y="59"/>
                </a:cubicBezTo>
                <a:cubicBezTo>
                  <a:pt x="332" y="56"/>
                  <a:pt x="332" y="56"/>
                  <a:pt x="332" y="56"/>
                </a:cubicBezTo>
                <a:cubicBezTo>
                  <a:pt x="328" y="52"/>
                  <a:pt x="324" y="48"/>
                  <a:pt x="319" y="45"/>
                </a:cubicBezTo>
                <a:cubicBezTo>
                  <a:pt x="317" y="45"/>
                  <a:pt x="317" y="45"/>
                  <a:pt x="317" y="45"/>
                </a:cubicBezTo>
                <a:cubicBezTo>
                  <a:pt x="317" y="43"/>
                  <a:pt x="317" y="43"/>
                  <a:pt x="317" y="43"/>
                </a:cubicBezTo>
                <a:cubicBezTo>
                  <a:pt x="310" y="37"/>
                  <a:pt x="303" y="32"/>
                  <a:pt x="295" y="28"/>
                </a:cubicBezTo>
                <a:cubicBezTo>
                  <a:pt x="295" y="30"/>
                  <a:pt x="295" y="30"/>
                  <a:pt x="295" y="30"/>
                </a:cubicBezTo>
                <a:cubicBezTo>
                  <a:pt x="288" y="30"/>
                  <a:pt x="288" y="30"/>
                  <a:pt x="288" y="30"/>
                </a:cubicBezTo>
                <a:cubicBezTo>
                  <a:pt x="288" y="24"/>
                  <a:pt x="288" y="24"/>
                  <a:pt x="288" y="24"/>
                </a:cubicBezTo>
                <a:cubicBezTo>
                  <a:pt x="281" y="20"/>
                  <a:pt x="273" y="16"/>
                  <a:pt x="265" y="13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58" y="15"/>
                  <a:pt x="258" y="15"/>
                  <a:pt x="258" y="15"/>
                </a:cubicBezTo>
                <a:cubicBezTo>
                  <a:pt x="258" y="11"/>
                  <a:pt x="258" y="11"/>
                  <a:pt x="258" y="11"/>
                </a:cubicBezTo>
                <a:cubicBezTo>
                  <a:pt x="256" y="10"/>
                  <a:pt x="253" y="9"/>
                  <a:pt x="251" y="8"/>
                </a:cubicBezTo>
                <a:cubicBezTo>
                  <a:pt x="251" y="15"/>
                  <a:pt x="251" y="15"/>
                  <a:pt x="251" y="15"/>
                </a:cubicBezTo>
                <a:cubicBezTo>
                  <a:pt x="244" y="15"/>
                  <a:pt x="244" y="15"/>
                  <a:pt x="244" y="15"/>
                </a:cubicBezTo>
                <a:cubicBezTo>
                  <a:pt x="244" y="8"/>
                  <a:pt x="244" y="8"/>
                  <a:pt x="244" y="8"/>
                </a:cubicBezTo>
                <a:cubicBezTo>
                  <a:pt x="250" y="8"/>
                  <a:pt x="250" y="8"/>
                  <a:pt x="250" y="8"/>
                </a:cubicBezTo>
                <a:cubicBezTo>
                  <a:pt x="233" y="3"/>
                  <a:pt x="214" y="0"/>
                  <a:pt x="196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0" name="îśľïḍé">
            <a:extLst>
              <a:ext uri="{FF2B5EF4-FFF2-40B4-BE49-F238E27FC236}">
                <a16:creationId xmlns:a16="http://schemas.microsoft.com/office/drawing/2014/main" id="{99A0F47A-EA3F-4E1A-8275-5A1DC2D6931B}"/>
              </a:ext>
            </a:extLst>
          </p:cNvPr>
          <p:cNvSpPr/>
          <p:nvPr/>
        </p:nvSpPr>
        <p:spPr bwMode="auto">
          <a:xfrm>
            <a:off x="2646101" y="4141804"/>
            <a:ext cx="680727" cy="269927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1" name="ïṣľíḋè">
            <a:extLst>
              <a:ext uri="{FF2B5EF4-FFF2-40B4-BE49-F238E27FC236}">
                <a16:creationId xmlns:a16="http://schemas.microsoft.com/office/drawing/2014/main" id="{74B59F59-0700-4739-B401-442EB693E51B}"/>
              </a:ext>
            </a:extLst>
          </p:cNvPr>
          <p:cNvSpPr/>
          <p:nvPr/>
        </p:nvSpPr>
        <p:spPr bwMode="auto">
          <a:xfrm>
            <a:off x="2646101" y="4141804"/>
            <a:ext cx="680727" cy="269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2" name="iṡļíďè">
            <a:extLst>
              <a:ext uri="{FF2B5EF4-FFF2-40B4-BE49-F238E27FC236}">
                <a16:creationId xmlns:a16="http://schemas.microsoft.com/office/drawing/2014/main" id="{496E15D5-D108-4E01-A819-3F31F97F3176}"/>
              </a:ext>
            </a:extLst>
          </p:cNvPr>
          <p:cNvSpPr/>
          <p:nvPr/>
        </p:nvSpPr>
        <p:spPr bwMode="auto">
          <a:xfrm>
            <a:off x="2559410" y="4411730"/>
            <a:ext cx="856080" cy="70930"/>
          </a:xfrm>
          <a:custGeom>
            <a:avLst/>
            <a:gdLst>
              <a:gd name="T0" fmla="*/ 869 w 869"/>
              <a:gd name="T1" fmla="*/ 0 h 72"/>
              <a:gd name="T2" fmla="*/ 779 w 869"/>
              <a:gd name="T3" fmla="*/ 0 h 72"/>
              <a:gd name="T4" fmla="*/ 88 w 869"/>
              <a:gd name="T5" fmla="*/ 0 h 72"/>
              <a:gd name="T6" fmla="*/ 0 w 869"/>
              <a:gd name="T7" fmla="*/ 0 h 72"/>
              <a:gd name="T8" fmla="*/ 0 w 869"/>
              <a:gd name="T9" fmla="*/ 72 h 72"/>
              <a:gd name="T10" fmla="*/ 869 w 869"/>
              <a:gd name="T11" fmla="*/ 72 h 72"/>
              <a:gd name="T12" fmla="*/ 869 w 869"/>
              <a:gd name="T13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9" h="72">
                <a:moveTo>
                  <a:pt x="869" y="0"/>
                </a:moveTo>
                <a:lnTo>
                  <a:pt x="779" y="0"/>
                </a:lnTo>
                <a:lnTo>
                  <a:pt x="88" y="0"/>
                </a:lnTo>
                <a:lnTo>
                  <a:pt x="0" y="0"/>
                </a:lnTo>
                <a:lnTo>
                  <a:pt x="0" y="72"/>
                </a:lnTo>
                <a:lnTo>
                  <a:pt x="869" y="72"/>
                </a:lnTo>
                <a:lnTo>
                  <a:pt x="86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3" name="îS1ídé">
            <a:extLst>
              <a:ext uri="{FF2B5EF4-FFF2-40B4-BE49-F238E27FC236}">
                <a16:creationId xmlns:a16="http://schemas.microsoft.com/office/drawing/2014/main" id="{AF079A27-CD2C-4C35-8004-E4B293B7F38C}"/>
              </a:ext>
            </a:extLst>
          </p:cNvPr>
          <p:cNvSpPr/>
          <p:nvPr/>
        </p:nvSpPr>
        <p:spPr bwMode="auto">
          <a:xfrm>
            <a:off x="2559410" y="4411730"/>
            <a:ext cx="856080" cy="70930"/>
          </a:xfrm>
          <a:custGeom>
            <a:avLst/>
            <a:gdLst>
              <a:gd name="T0" fmla="*/ 869 w 869"/>
              <a:gd name="T1" fmla="*/ 0 h 72"/>
              <a:gd name="T2" fmla="*/ 779 w 869"/>
              <a:gd name="T3" fmla="*/ 0 h 72"/>
              <a:gd name="T4" fmla="*/ 88 w 869"/>
              <a:gd name="T5" fmla="*/ 0 h 72"/>
              <a:gd name="T6" fmla="*/ 0 w 869"/>
              <a:gd name="T7" fmla="*/ 0 h 72"/>
              <a:gd name="T8" fmla="*/ 0 w 869"/>
              <a:gd name="T9" fmla="*/ 72 h 72"/>
              <a:gd name="T10" fmla="*/ 869 w 869"/>
              <a:gd name="T11" fmla="*/ 72 h 72"/>
              <a:gd name="T12" fmla="*/ 869 w 869"/>
              <a:gd name="T13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9" h="72">
                <a:moveTo>
                  <a:pt x="869" y="0"/>
                </a:moveTo>
                <a:lnTo>
                  <a:pt x="779" y="0"/>
                </a:lnTo>
                <a:lnTo>
                  <a:pt x="88" y="0"/>
                </a:lnTo>
                <a:lnTo>
                  <a:pt x="0" y="0"/>
                </a:lnTo>
                <a:lnTo>
                  <a:pt x="0" y="72"/>
                </a:lnTo>
                <a:lnTo>
                  <a:pt x="869" y="72"/>
                </a:lnTo>
                <a:lnTo>
                  <a:pt x="86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4" name="ïšḻiḍè">
            <a:extLst>
              <a:ext uri="{FF2B5EF4-FFF2-40B4-BE49-F238E27FC236}">
                <a16:creationId xmlns:a16="http://schemas.microsoft.com/office/drawing/2014/main" id="{CB046B5E-FC92-4CE5-A8A3-4DB6103A7BAC}"/>
              </a:ext>
            </a:extLst>
          </p:cNvPr>
          <p:cNvSpPr/>
          <p:nvPr/>
        </p:nvSpPr>
        <p:spPr bwMode="auto">
          <a:xfrm>
            <a:off x="1817605" y="4061023"/>
            <a:ext cx="2340675" cy="80781"/>
          </a:xfrm>
          <a:custGeom>
            <a:avLst/>
            <a:gdLst>
              <a:gd name="T0" fmla="*/ 1613 w 1732"/>
              <a:gd name="T1" fmla="*/ 60 h 60"/>
              <a:gd name="T2" fmla="*/ 1613 w 1732"/>
              <a:gd name="T3" fmla="*/ 40 h 60"/>
              <a:gd name="T4" fmla="*/ 1622 w 1732"/>
              <a:gd name="T5" fmla="*/ 40 h 60"/>
              <a:gd name="T6" fmla="*/ 1622 w 1732"/>
              <a:gd name="T7" fmla="*/ 60 h 60"/>
              <a:gd name="T8" fmla="*/ 1613 w 1732"/>
              <a:gd name="T9" fmla="*/ 60 h 60"/>
              <a:gd name="T10" fmla="*/ 1631 w 1732"/>
              <a:gd name="T11" fmla="*/ 60 h 60"/>
              <a:gd name="T12" fmla="*/ 1631 w 1732"/>
              <a:gd name="T13" fmla="*/ 40 h 60"/>
              <a:gd name="T14" fmla="*/ 1640 w 1732"/>
              <a:gd name="T15" fmla="*/ 40 h 60"/>
              <a:gd name="T16" fmla="*/ 1640 w 1732"/>
              <a:gd name="T17" fmla="*/ 60 h 60"/>
              <a:gd name="T18" fmla="*/ 1631 w 1732"/>
              <a:gd name="T19" fmla="*/ 60 h 60"/>
              <a:gd name="T20" fmla="*/ 1649 w 1732"/>
              <a:gd name="T21" fmla="*/ 60 h 60"/>
              <a:gd name="T22" fmla="*/ 1649 w 1732"/>
              <a:gd name="T23" fmla="*/ 40 h 60"/>
              <a:gd name="T24" fmla="*/ 1658 w 1732"/>
              <a:gd name="T25" fmla="*/ 40 h 60"/>
              <a:gd name="T26" fmla="*/ 1658 w 1732"/>
              <a:gd name="T27" fmla="*/ 60 h 60"/>
              <a:gd name="T28" fmla="*/ 1649 w 1732"/>
              <a:gd name="T29" fmla="*/ 60 h 60"/>
              <a:gd name="T30" fmla="*/ 1666 w 1732"/>
              <a:gd name="T31" fmla="*/ 60 h 60"/>
              <a:gd name="T32" fmla="*/ 1666 w 1732"/>
              <a:gd name="T33" fmla="*/ 40 h 60"/>
              <a:gd name="T34" fmla="*/ 1676 w 1732"/>
              <a:gd name="T35" fmla="*/ 40 h 60"/>
              <a:gd name="T36" fmla="*/ 1676 w 1732"/>
              <a:gd name="T37" fmla="*/ 60 h 60"/>
              <a:gd name="T38" fmla="*/ 1666 w 1732"/>
              <a:gd name="T39" fmla="*/ 60 h 60"/>
              <a:gd name="T40" fmla="*/ 1732 w 1732"/>
              <a:gd name="T41" fmla="*/ 0 h 60"/>
              <a:gd name="T42" fmla="*/ 1681 w 1732"/>
              <a:gd name="T43" fmla="*/ 0 h 60"/>
              <a:gd name="T44" fmla="*/ 1640 w 1732"/>
              <a:gd name="T45" fmla="*/ 20 h 60"/>
              <a:gd name="T46" fmla="*/ 10 w 1732"/>
              <a:gd name="T47" fmla="*/ 20 h 60"/>
              <a:gd name="T48" fmla="*/ 0 w 1732"/>
              <a:gd name="T49" fmla="*/ 19 h 60"/>
              <a:gd name="T50" fmla="*/ 50 w 1732"/>
              <a:gd name="T51" fmla="*/ 60 h 60"/>
              <a:gd name="T52" fmla="*/ 613 w 1732"/>
              <a:gd name="T53" fmla="*/ 60 h 60"/>
              <a:gd name="T54" fmla="*/ 1117 w 1732"/>
              <a:gd name="T55" fmla="*/ 60 h 60"/>
              <a:gd name="T56" fmla="*/ 1680 w 1732"/>
              <a:gd name="T57" fmla="*/ 60 h 60"/>
              <a:gd name="T58" fmla="*/ 1732 w 1732"/>
              <a:gd name="T59" fmla="*/ 9 h 60"/>
              <a:gd name="T60" fmla="*/ 1732 w 1732"/>
              <a:gd name="T61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732" h="60">
                <a:moveTo>
                  <a:pt x="1613" y="60"/>
                </a:moveTo>
                <a:cubicBezTo>
                  <a:pt x="1613" y="40"/>
                  <a:pt x="1613" y="40"/>
                  <a:pt x="1613" y="40"/>
                </a:cubicBezTo>
                <a:cubicBezTo>
                  <a:pt x="1622" y="40"/>
                  <a:pt x="1622" y="40"/>
                  <a:pt x="1622" y="40"/>
                </a:cubicBezTo>
                <a:cubicBezTo>
                  <a:pt x="1622" y="60"/>
                  <a:pt x="1622" y="60"/>
                  <a:pt x="1622" y="60"/>
                </a:cubicBezTo>
                <a:cubicBezTo>
                  <a:pt x="1613" y="60"/>
                  <a:pt x="1613" y="60"/>
                  <a:pt x="1613" y="60"/>
                </a:cubicBezTo>
                <a:moveTo>
                  <a:pt x="1631" y="60"/>
                </a:moveTo>
                <a:cubicBezTo>
                  <a:pt x="1631" y="40"/>
                  <a:pt x="1631" y="40"/>
                  <a:pt x="1631" y="40"/>
                </a:cubicBezTo>
                <a:cubicBezTo>
                  <a:pt x="1640" y="40"/>
                  <a:pt x="1640" y="40"/>
                  <a:pt x="1640" y="40"/>
                </a:cubicBezTo>
                <a:cubicBezTo>
                  <a:pt x="1640" y="60"/>
                  <a:pt x="1640" y="60"/>
                  <a:pt x="1640" y="60"/>
                </a:cubicBezTo>
                <a:cubicBezTo>
                  <a:pt x="1631" y="60"/>
                  <a:pt x="1631" y="60"/>
                  <a:pt x="1631" y="60"/>
                </a:cubicBezTo>
                <a:moveTo>
                  <a:pt x="1649" y="60"/>
                </a:moveTo>
                <a:cubicBezTo>
                  <a:pt x="1649" y="40"/>
                  <a:pt x="1649" y="40"/>
                  <a:pt x="1649" y="40"/>
                </a:cubicBezTo>
                <a:cubicBezTo>
                  <a:pt x="1658" y="40"/>
                  <a:pt x="1658" y="40"/>
                  <a:pt x="1658" y="40"/>
                </a:cubicBezTo>
                <a:cubicBezTo>
                  <a:pt x="1658" y="60"/>
                  <a:pt x="1658" y="60"/>
                  <a:pt x="1658" y="60"/>
                </a:cubicBezTo>
                <a:cubicBezTo>
                  <a:pt x="1649" y="60"/>
                  <a:pt x="1649" y="60"/>
                  <a:pt x="1649" y="60"/>
                </a:cubicBezTo>
                <a:moveTo>
                  <a:pt x="1666" y="60"/>
                </a:moveTo>
                <a:cubicBezTo>
                  <a:pt x="1666" y="40"/>
                  <a:pt x="1666" y="40"/>
                  <a:pt x="1666" y="40"/>
                </a:cubicBezTo>
                <a:cubicBezTo>
                  <a:pt x="1676" y="40"/>
                  <a:pt x="1676" y="40"/>
                  <a:pt x="1676" y="40"/>
                </a:cubicBezTo>
                <a:cubicBezTo>
                  <a:pt x="1676" y="60"/>
                  <a:pt x="1676" y="60"/>
                  <a:pt x="1676" y="60"/>
                </a:cubicBezTo>
                <a:cubicBezTo>
                  <a:pt x="1666" y="60"/>
                  <a:pt x="1666" y="60"/>
                  <a:pt x="1666" y="60"/>
                </a:cubicBezTo>
                <a:moveTo>
                  <a:pt x="1732" y="0"/>
                </a:moveTo>
                <a:cubicBezTo>
                  <a:pt x="1681" y="0"/>
                  <a:pt x="1681" y="0"/>
                  <a:pt x="1681" y="0"/>
                </a:cubicBezTo>
                <a:cubicBezTo>
                  <a:pt x="1672" y="12"/>
                  <a:pt x="1657" y="20"/>
                  <a:pt x="164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7" y="20"/>
                  <a:pt x="3" y="20"/>
                  <a:pt x="0" y="19"/>
                </a:cubicBezTo>
                <a:cubicBezTo>
                  <a:pt x="5" y="43"/>
                  <a:pt x="25" y="60"/>
                  <a:pt x="50" y="60"/>
                </a:cubicBezTo>
                <a:cubicBezTo>
                  <a:pt x="613" y="60"/>
                  <a:pt x="613" y="60"/>
                  <a:pt x="613" y="60"/>
                </a:cubicBezTo>
                <a:cubicBezTo>
                  <a:pt x="1117" y="60"/>
                  <a:pt x="1117" y="60"/>
                  <a:pt x="1117" y="60"/>
                </a:cubicBezTo>
                <a:cubicBezTo>
                  <a:pt x="1680" y="60"/>
                  <a:pt x="1680" y="60"/>
                  <a:pt x="1680" y="60"/>
                </a:cubicBezTo>
                <a:cubicBezTo>
                  <a:pt x="1709" y="60"/>
                  <a:pt x="1732" y="37"/>
                  <a:pt x="1732" y="9"/>
                </a:cubicBezTo>
                <a:cubicBezTo>
                  <a:pt x="1732" y="0"/>
                  <a:pt x="1732" y="0"/>
                  <a:pt x="1732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5" name="ïsḷíḋe">
            <a:extLst>
              <a:ext uri="{FF2B5EF4-FFF2-40B4-BE49-F238E27FC236}">
                <a16:creationId xmlns:a16="http://schemas.microsoft.com/office/drawing/2014/main" id="{75E4D82B-07B5-4BC8-B345-DA93D496D8FC}"/>
              </a:ext>
            </a:extLst>
          </p:cNvPr>
          <p:cNvSpPr/>
          <p:nvPr/>
        </p:nvSpPr>
        <p:spPr bwMode="auto">
          <a:xfrm>
            <a:off x="4089321" y="2577412"/>
            <a:ext cx="68959" cy="1483611"/>
          </a:xfrm>
          <a:custGeom>
            <a:avLst/>
            <a:gdLst>
              <a:gd name="T0" fmla="*/ 10 w 51"/>
              <a:gd name="T1" fmla="*/ 0 h 1099"/>
              <a:gd name="T2" fmla="*/ 11 w 51"/>
              <a:gd name="T3" fmla="*/ 10 h 1099"/>
              <a:gd name="T4" fmla="*/ 11 w 51"/>
              <a:gd name="T5" fmla="*/ 1059 h 1099"/>
              <a:gd name="T6" fmla="*/ 11 w 51"/>
              <a:gd name="T7" fmla="*/ 1068 h 1099"/>
              <a:gd name="T8" fmla="*/ 0 w 51"/>
              <a:gd name="T9" fmla="*/ 1099 h 1099"/>
              <a:gd name="T10" fmla="*/ 51 w 51"/>
              <a:gd name="T11" fmla="*/ 1099 h 1099"/>
              <a:gd name="T12" fmla="*/ 51 w 51"/>
              <a:gd name="T13" fmla="*/ 50 h 1099"/>
              <a:gd name="T14" fmla="*/ 10 w 51"/>
              <a:gd name="T15" fmla="*/ 0 h 1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1" h="1099">
                <a:moveTo>
                  <a:pt x="10" y="0"/>
                </a:moveTo>
                <a:cubicBezTo>
                  <a:pt x="11" y="3"/>
                  <a:pt x="11" y="7"/>
                  <a:pt x="11" y="10"/>
                </a:cubicBezTo>
                <a:cubicBezTo>
                  <a:pt x="11" y="1059"/>
                  <a:pt x="11" y="1059"/>
                  <a:pt x="11" y="1059"/>
                </a:cubicBezTo>
                <a:cubicBezTo>
                  <a:pt x="11" y="1068"/>
                  <a:pt x="11" y="1068"/>
                  <a:pt x="11" y="1068"/>
                </a:cubicBezTo>
                <a:cubicBezTo>
                  <a:pt x="11" y="1079"/>
                  <a:pt x="7" y="1090"/>
                  <a:pt x="0" y="1099"/>
                </a:cubicBezTo>
                <a:cubicBezTo>
                  <a:pt x="51" y="1099"/>
                  <a:pt x="51" y="1099"/>
                  <a:pt x="51" y="1099"/>
                </a:cubicBezTo>
                <a:cubicBezTo>
                  <a:pt x="51" y="50"/>
                  <a:pt x="51" y="50"/>
                  <a:pt x="51" y="50"/>
                </a:cubicBezTo>
                <a:cubicBezTo>
                  <a:pt x="51" y="25"/>
                  <a:pt x="33" y="5"/>
                  <a:pt x="10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6" name="í$lïḋè">
            <a:extLst>
              <a:ext uri="{FF2B5EF4-FFF2-40B4-BE49-F238E27FC236}">
                <a16:creationId xmlns:a16="http://schemas.microsoft.com/office/drawing/2014/main" id="{B83CCC78-494F-4C9C-AD85-80EBBD008EEE}"/>
              </a:ext>
            </a:extLst>
          </p:cNvPr>
          <p:cNvSpPr/>
          <p:nvPr/>
        </p:nvSpPr>
        <p:spPr bwMode="auto">
          <a:xfrm>
            <a:off x="4069618" y="4115205"/>
            <a:ext cx="12807" cy="26599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7" name="îṣļíḓe">
            <a:extLst>
              <a:ext uri="{FF2B5EF4-FFF2-40B4-BE49-F238E27FC236}">
                <a16:creationId xmlns:a16="http://schemas.microsoft.com/office/drawing/2014/main" id="{BD018C54-25C0-4D8B-9308-CB89C2A89D26}"/>
              </a:ext>
            </a:extLst>
          </p:cNvPr>
          <p:cNvSpPr/>
          <p:nvPr/>
        </p:nvSpPr>
        <p:spPr bwMode="auto">
          <a:xfrm>
            <a:off x="4069618" y="4115205"/>
            <a:ext cx="12807" cy="2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8" name="iṧḻïḍe">
            <a:extLst>
              <a:ext uri="{FF2B5EF4-FFF2-40B4-BE49-F238E27FC236}">
                <a16:creationId xmlns:a16="http://schemas.microsoft.com/office/drawing/2014/main" id="{98100C01-12E7-4848-B949-5C6CAFCF6845}"/>
              </a:ext>
            </a:extLst>
          </p:cNvPr>
          <p:cNvSpPr/>
          <p:nvPr/>
        </p:nvSpPr>
        <p:spPr bwMode="auto">
          <a:xfrm>
            <a:off x="4045975" y="4115205"/>
            <a:ext cx="12807" cy="26599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9" name="iślïdé">
            <a:extLst>
              <a:ext uri="{FF2B5EF4-FFF2-40B4-BE49-F238E27FC236}">
                <a16:creationId xmlns:a16="http://schemas.microsoft.com/office/drawing/2014/main" id="{A93AA2A8-178B-4CAE-A881-5BD498497D01}"/>
              </a:ext>
            </a:extLst>
          </p:cNvPr>
          <p:cNvSpPr/>
          <p:nvPr/>
        </p:nvSpPr>
        <p:spPr bwMode="auto">
          <a:xfrm>
            <a:off x="4045975" y="4115205"/>
            <a:ext cx="12807" cy="2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0" name="ïŝliḑe">
            <a:extLst>
              <a:ext uri="{FF2B5EF4-FFF2-40B4-BE49-F238E27FC236}">
                <a16:creationId xmlns:a16="http://schemas.microsoft.com/office/drawing/2014/main" id="{5BB3C826-9706-4BCD-8789-01CB34826EB8}"/>
              </a:ext>
            </a:extLst>
          </p:cNvPr>
          <p:cNvSpPr/>
          <p:nvPr/>
        </p:nvSpPr>
        <p:spPr bwMode="auto">
          <a:xfrm>
            <a:off x="4021347" y="4115205"/>
            <a:ext cx="12807" cy="26599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1" name="ïŝ1íďé">
            <a:extLst>
              <a:ext uri="{FF2B5EF4-FFF2-40B4-BE49-F238E27FC236}">
                <a16:creationId xmlns:a16="http://schemas.microsoft.com/office/drawing/2014/main" id="{E6A591D2-7712-4B93-AD2E-5D736BA42915}"/>
              </a:ext>
            </a:extLst>
          </p:cNvPr>
          <p:cNvSpPr/>
          <p:nvPr/>
        </p:nvSpPr>
        <p:spPr bwMode="auto">
          <a:xfrm>
            <a:off x="4021347" y="4115205"/>
            <a:ext cx="12807" cy="2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2" name="išḻîďè">
            <a:extLst>
              <a:ext uri="{FF2B5EF4-FFF2-40B4-BE49-F238E27FC236}">
                <a16:creationId xmlns:a16="http://schemas.microsoft.com/office/drawing/2014/main" id="{8CC97068-23E5-4FFF-9514-59CFD62AFF6D}"/>
              </a:ext>
            </a:extLst>
          </p:cNvPr>
          <p:cNvSpPr/>
          <p:nvPr/>
        </p:nvSpPr>
        <p:spPr bwMode="auto">
          <a:xfrm>
            <a:off x="3997703" y="4115205"/>
            <a:ext cx="11822" cy="26599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3" name="ïṩ1ïdé">
            <a:extLst>
              <a:ext uri="{FF2B5EF4-FFF2-40B4-BE49-F238E27FC236}">
                <a16:creationId xmlns:a16="http://schemas.microsoft.com/office/drawing/2014/main" id="{444E7CDE-DB36-433B-BEE2-738EECE66DD4}"/>
              </a:ext>
            </a:extLst>
          </p:cNvPr>
          <p:cNvSpPr/>
          <p:nvPr/>
        </p:nvSpPr>
        <p:spPr bwMode="auto">
          <a:xfrm>
            <a:off x="3997703" y="4115205"/>
            <a:ext cx="11822" cy="2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4" name="íSḷîḍê">
            <a:extLst>
              <a:ext uri="{FF2B5EF4-FFF2-40B4-BE49-F238E27FC236}">
                <a16:creationId xmlns:a16="http://schemas.microsoft.com/office/drawing/2014/main" id="{6BB9EA58-2D2F-4025-A591-D423623AAEC9}"/>
              </a:ext>
            </a:extLst>
          </p:cNvPr>
          <p:cNvSpPr/>
          <p:nvPr/>
        </p:nvSpPr>
        <p:spPr bwMode="auto">
          <a:xfrm>
            <a:off x="3994748" y="2110459"/>
            <a:ext cx="517195" cy="463998"/>
          </a:xfrm>
          <a:custGeom>
            <a:avLst/>
            <a:gdLst>
              <a:gd name="T0" fmla="*/ 339 w 383"/>
              <a:gd name="T1" fmla="*/ 0 h 344"/>
              <a:gd name="T2" fmla="*/ 212 w 383"/>
              <a:gd name="T3" fmla="*/ 264 h 344"/>
              <a:gd name="T4" fmla="*/ 66 w 383"/>
              <a:gd name="T5" fmla="*/ 128 h 344"/>
              <a:gd name="T6" fmla="*/ 0 w 383"/>
              <a:gd name="T7" fmla="*/ 305 h 344"/>
              <a:gd name="T8" fmla="*/ 29 w 383"/>
              <a:gd name="T9" fmla="*/ 305 h 344"/>
              <a:gd name="T10" fmla="*/ 50 w 383"/>
              <a:gd name="T11" fmla="*/ 309 h 344"/>
              <a:gd name="T12" fmla="*/ 86 w 383"/>
              <a:gd name="T13" fmla="*/ 212 h 344"/>
              <a:gd name="T14" fmla="*/ 227 w 383"/>
              <a:gd name="T15" fmla="*/ 344 h 344"/>
              <a:gd name="T16" fmla="*/ 383 w 383"/>
              <a:gd name="T17" fmla="*/ 21 h 344"/>
              <a:gd name="T18" fmla="*/ 339 w 383"/>
              <a:gd name="T19" fmla="*/ 0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3" h="344">
                <a:moveTo>
                  <a:pt x="339" y="0"/>
                </a:moveTo>
                <a:cubicBezTo>
                  <a:pt x="212" y="264"/>
                  <a:pt x="212" y="264"/>
                  <a:pt x="212" y="264"/>
                </a:cubicBezTo>
                <a:cubicBezTo>
                  <a:pt x="66" y="128"/>
                  <a:pt x="66" y="128"/>
                  <a:pt x="66" y="128"/>
                </a:cubicBezTo>
                <a:cubicBezTo>
                  <a:pt x="0" y="305"/>
                  <a:pt x="0" y="305"/>
                  <a:pt x="0" y="305"/>
                </a:cubicBezTo>
                <a:cubicBezTo>
                  <a:pt x="29" y="305"/>
                  <a:pt x="29" y="305"/>
                  <a:pt x="29" y="305"/>
                </a:cubicBezTo>
                <a:cubicBezTo>
                  <a:pt x="37" y="305"/>
                  <a:pt x="44" y="306"/>
                  <a:pt x="50" y="309"/>
                </a:cubicBezTo>
                <a:cubicBezTo>
                  <a:pt x="86" y="212"/>
                  <a:pt x="86" y="212"/>
                  <a:pt x="86" y="212"/>
                </a:cubicBezTo>
                <a:cubicBezTo>
                  <a:pt x="227" y="344"/>
                  <a:pt x="227" y="344"/>
                  <a:pt x="227" y="344"/>
                </a:cubicBezTo>
                <a:cubicBezTo>
                  <a:pt x="383" y="21"/>
                  <a:pt x="383" y="21"/>
                  <a:pt x="383" y="21"/>
                </a:cubicBezTo>
                <a:cubicBezTo>
                  <a:pt x="339" y="0"/>
                  <a:pt x="339" y="0"/>
                  <a:pt x="339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5" name="ïṩ1îdè">
            <a:extLst>
              <a:ext uri="{FF2B5EF4-FFF2-40B4-BE49-F238E27FC236}">
                <a16:creationId xmlns:a16="http://schemas.microsoft.com/office/drawing/2014/main" id="{62AF86A6-EC85-409A-8E96-0D44FE987984}"/>
              </a:ext>
            </a:extLst>
          </p:cNvPr>
          <p:cNvSpPr/>
          <p:nvPr/>
        </p:nvSpPr>
        <p:spPr bwMode="auto">
          <a:xfrm>
            <a:off x="4394712" y="1972540"/>
            <a:ext cx="175354" cy="193086"/>
          </a:xfrm>
          <a:custGeom>
            <a:avLst/>
            <a:gdLst>
              <a:gd name="T0" fmla="*/ 163 w 178"/>
              <a:gd name="T1" fmla="*/ 0 h 196"/>
              <a:gd name="T2" fmla="*/ 0 w 178"/>
              <a:gd name="T3" fmla="*/ 111 h 196"/>
              <a:gd name="T4" fmla="*/ 59 w 178"/>
              <a:gd name="T5" fmla="*/ 140 h 196"/>
              <a:gd name="T6" fmla="*/ 119 w 178"/>
              <a:gd name="T7" fmla="*/ 168 h 196"/>
              <a:gd name="T8" fmla="*/ 178 w 178"/>
              <a:gd name="T9" fmla="*/ 196 h 196"/>
              <a:gd name="T10" fmla="*/ 163 w 178"/>
              <a:gd name="T11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8" h="196">
                <a:moveTo>
                  <a:pt x="163" y="0"/>
                </a:moveTo>
                <a:lnTo>
                  <a:pt x="0" y="111"/>
                </a:lnTo>
                <a:lnTo>
                  <a:pt x="59" y="140"/>
                </a:lnTo>
                <a:lnTo>
                  <a:pt x="119" y="168"/>
                </a:lnTo>
                <a:lnTo>
                  <a:pt x="178" y="196"/>
                </a:lnTo>
                <a:lnTo>
                  <a:pt x="16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6" name="iś1íḑe">
            <a:extLst>
              <a:ext uri="{FF2B5EF4-FFF2-40B4-BE49-F238E27FC236}">
                <a16:creationId xmlns:a16="http://schemas.microsoft.com/office/drawing/2014/main" id="{1C82646C-013D-4C49-9594-1A44663C4E76}"/>
              </a:ext>
            </a:extLst>
          </p:cNvPr>
          <p:cNvSpPr/>
          <p:nvPr/>
        </p:nvSpPr>
        <p:spPr bwMode="auto">
          <a:xfrm>
            <a:off x="4394712" y="1972540"/>
            <a:ext cx="175354" cy="193086"/>
          </a:xfrm>
          <a:custGeom>
            <a:avLst/>
            <a:gdLst>
              <a:gd name="T0" fmla="*/ 163 w 178"/>
              <a:gd name="T1" fmla="*/ 0 h 196"/>
              <a:gd name="T2" fmla="*/ 0 w 178"/>
              <a:gd name="T3" fmla="*/ 111 h 196"/>
              <a:gd name="T4" fmla="*/ 59 w 178"/>
              <a:gd name="T5" fmla="*/ 140 h 196"/>
              <a:gd name="T6" fmla="*/ 119 w 178"/>
              <a:gd name="T7" fmla="*/ 168 h 196"/>
              <a:gd name="T8" fmla="*/ 178 w 178"/>
              <a:gd name="T9" fmla="*/ 196 h 196"/>
              <a:gd name="T10" fmla="*/ 163 w 178"/>
              <a:gd name="T11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8" h="196">
                <a:moveTo>
                  <a:pt x="163" y="0"/>
                </a:moveTo>
                <a:lnTo>
                  <a:pt x="0" y="111"/>
                </a:lnTo>
                <a:lnTo>
                  <a:pt x="59" y="140"/>
                </a:lnTo>
                <a:lnTo>
                  <a:pt x="119" y="168"/>
                </a:lnTo>
                <a:lnTo>
                  <a:pt x="178" y="196"/>
                </a:lnTo>
                <a:lnTo>
                  <a:pt x="16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7" name="ïṣḻiḓé">
            <a:extLst>
              <a:ext uri="{FF2B5EF4-FFF2-40B4-BE49-F238E27FC236}">
                <a16:creationId xmlns:a16="http://schemas.microsoft.com/office/drawing/2014/main" id="{4BC21A19-B8A0-4C5C-8642-483520DC6004}"/>
              </a:ext>
            </a:extLst>
          </p:cNvPr>
          <p:cNvSpPr/>
          <p:nvPr/>
        </p:nvSpPr>
        <p:spPr bwMode="auto">
          <a:xfrm>
            <a:off x="1801843" y="4520095"/>
            <a:ext cx="62063" cy="54182"/>
          </a:xfrm>
          <a:custGeom>
            <a:avLst/>
            <a:gdLst>
              <a:gd name="T0" fmla="*/ 46 w 46"/>
              <a:gd name="T1" fmla="*/ 32 h 40"/>
              <a:gd name="T2" fmla="*/ 38 w 46"/>
              <a:gd name="T3" fmla="*/ 40 h 40"/>
              <a:gd name="T4" fmla="*/ 8 w 46"/>
              <a:gd name="T5" fmla="*/ 40 h 40"/>
              <a:gd name="T6" fmla="*/ 0 w 46"/>
              <a:gd name="T7" fmla="*/ 32 h 40"/>
              <a:gd name="T8" fmla="*/ 0 w 46"/>
              <a:gd name="T9" fmla="*/ 8 h 40"/>
              <a:gd name="T10" fmla="*/ 8 w 46"/>
              <a:gd name="T11" fmla="*/ 0 h 40"/>
              <a:gd name="T12" fmla="*/ 38 w 46"/>
              <a:gd name="T13" fmla="*/ 0 h 40"/>
              <a:gd name="T14" fmla="*/ 46 w 46"/>
              <a:gd name="T15" fmla="*/ 8 h 40"/>
              <a:gd name="T16" fmla="*/ 46 w 46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40">
                <a:moveTo>
                  <a:pt x="46" y="32"/>
                </a:moveTo>
                <a:cubicBezTo>
                  <a:pt x="46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6" y="4"/>
                  <a:pt x="46" y="8"/>
                </a:cubicBezTo>
                <a:lnTo>
                  <a:pt x="46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8" name="íṡľïďé">
            <a:extLst>
              <a:ext uri="{FF2B5EF4-FFF2-40B4-BE49-F238E27FC236}">
                <a16:creationId xmlns:a16="http://schemas.microsoft.com/office/drawing/2014/main" id="{91D23938-C418-4772-B4C8-BC123BE30BA6}"/>
              </a:ext>
            </a:extLst>
          </p:cNvPr>
          <p:cNvSpPr/>
          <p:nvPr/>
        </p:nvSpPr>
        <p:spPr bwMode="auto">
          <a:xfrm>
            <a:off x="1872772" y="4520095"/>
            <a:ext cx="61078" cy="54182"/>
          </a:xfrm>
          <a:custGeom>
            <a:avLst/>
            <a:gdLst>
              <a:gd name="T0" fmla="*/ 45 w 45"/>
              <a:gd name="T1" fmla="*/ 32 h 40"/>
              <a:gd name="T2" fmla="*/ 38 w 45"/>
              <a:gd name="T3" fmla="*/ 40 h 40"/>
              <a:gd name="T4" fmla="*/ 8 w 45"/>
              <a:gd name="T5" fmla="*/ 40 h 40"/>
              <a:gd name="T6" fmla="*/ 0 w 45"/>
              <a:gd name="T7" fmla="*/ 32 h 40"/>
              <a:gd name="T8" fmla="*/ 0 w 45"/>
              <a:gd name="T9" fmla="*/ 8 h 40"/>
              <a:gd name="T10" fmla="*/ 8 w 45"/>
              <a:gd name="T11" fmla="*/ 0 h 40"/>
              <a:gd name="T12" fmla="*/ 38 w 45"/>
              <a:gd name="T13" fmla="*/ 0 h 40"/>
              <a:gd name="T14" fmla="*/ 45 w 45"/>
              <a:gd name="T15" fmla="*/ 8 h 40"/>
              <a:gd name="T16" fmla="*/ 45 w 45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" h="40">
                <a:moveTo>
                  <a:pt x="45" y="32"/>
                </a:moveTo>
                <a:cubicBezTo>
                  <a:pt x="45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3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5" y="4"/>
                  <a:pt x="45" y="8"/>
                </a:cubicBezTo>
                <a:lnTo>
                  <a:pt x="45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9" name="íşḷîďè">
            <a:extLst>
              <a:ext uri="{FF2B5EF4-FFF2-40B4-BE49-F238E27FC236}">
                <a16:creationId xmlns:a16="http://schemas.microsoft.com/office/drawing/2014/main" id="{9E7A5FCB-2D78-47AA-9244-23A71DA7B100}"/>
              </a:ext>
            </a:extLst>
          </p:cNvPr>
          <p:cNvSpPr/>
          <p:nvPr/>
        </p:nvSpPr>
        <p:spPr bwMode="auto">
          <a:xfrm>
            <a:off x="1944687" y="4520095"/>
            <a:ext cx="61078" cy="54182"/>
          </a:xfrm>
          <a:custGeom>
            <a:avLst/>
            <a:gdLst>
              <a:gd name="T0" fmla="*/ 45 w 45"/>
              <a:gd name="T1" fmla="*/ 32 h 40"/>
              <a:gd name="T2" fmla="*/ 37 w 45"/>
              <a:gd name="T3" fmla="*/ 40 h 40"/>
              <a:gd name="T4" fmla="*/ 7 w 45"/>
              <a:gd name="T5" fmla="*/ 40 h 40"/>
              <a:gd name="T6" fmla="*/ 0 w 45"/>
              <a:gd name="T7" fmla="*/ 32 h 40"/>
              <a:gd name="T8" fmla="*/ 0 w 45"/>
              <a:gd name="T9" fmla="*/ 8 h 40"/>
              <a:gd name="T10" fmla="*/ 7 w 45"/>
              <a:gd name="T11" fmla="*/ 0 h 40"/>
              <a:gd name="T12" fmla="*/ 37 w 45"/>
              <a:gd name="T13" fmla="*/ 0 h 40"/>
              <a:gd name="T14" fmla="*/ 45 w 45"/>
              <a:gd name="T15" fmla="*/ 8 h 40"/>
              <a:gd name="T16" fmla="*/ 45 w 45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" h="40">
                <a:moveTo>
                  <a:pt x="45" y="32"/>
                </a:moveTo>
                <a:cubicBezTo>
                  <a:pt x="45" y="36"/>
                  <a:pt x="42" y="40"/>
                  <a:pt x="37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3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42" y="0"/>
                  <a:pt x="45" y="4"/>
                  <a:pt x="45" y="8"/>
                </a:cubicBezTo>
                <a:lnTo>
                  <a:pt x="45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0" name="í$liḓè">
            <a:extLst>
              <a:ext uri="{FF2B5EF4-FFF2-40B4-BE49-F238E27FC236}">
                <a16:creationId xmlns:a16="http://schemas.microsoft.com/office/drawing/2014/main" id="{24C3AD0D-03A2-4255-9D8E-E7F68907829F}"/>
              </a:ext>
            </a:extLst>
          </p:cNvPr>
          <p:cNvSpPr/>
          <p:nvPr/>
        </p:nvSpPr>
        <p:spPr bwMode="auto">
          <a:xfrm>
            <a:off x="2014631" y="4520095"/>
            <a:ext cx="62063" cy="54182"/>
          </a:xfrm>
          <a:custGeom>
            <a:avLst/>
            <a:gdLst>
              <a:gd name="T0" fmla="*/ 46 w 46"/>
              <a:gd name="T1" fmla="*/ 32 h 40"/>
              <a:gd name="T2" fmla="*/ 38 w 46"/>
              <a:gd name="T3" fmla="*/ 40 h 40"/>
              <a:gd name="T4" fmla="*/ 8 w 46"/>
              <a:gd name="T5" fmla="*/ 40 h 40"/>
              <a:gd name="T6" fmla="*/ 0 w 46"/>
              <a:gd name="T7" fmla="*/ 32 h 40"/>
              <a:gd name="T8" fmla="*/ 0 w 46"/>
              <a:gd name="T9" fmla="*/ 8 h 40"/>
              <a:gd name="T10" fmla="*/ 8 w 46"/>
              <a:gd name="T11" fmla="*/ 0 h 40"/>
              <a:gd name="T12" fmla="*/ 38 w 46"/>
              <a:gd name="T13" fmla="*/ 0 h 40"/>
              <a:gd name="T14" fmla="*/ 46 w 46"/>
              <a:gd name="T15" fmla="*/ 8 h 40"/>
              <a:gd name="T16" fmla="*/ 46 w 46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40">
                <a:moveTo>
                  <a:pt x="46" y="32"/>
                </a:moveTo>
                <a:cubicBezTo>
                  <a:pt x="46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6" y="4"/>
                  <a:pt x="46" y="8"/>
                </a:cubicBezTo>
                <a:lnTo>
                  <a:pt x="46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1" name="îśḻíḑé">
            <a:extLst>
              <a:ext uri="{FF2B5EF4-FFF2-40B4-BE49-F238E27FC236}">
                <a16:creationId xmlns:a16="http://schemas.microsoft.com/office/drawing/2014/main" id="{F9F2C7B1-B41C-4A4E-A9B9-AB664775D672}"/>
              </a:ext>
            </a:extLst>
          </p:cNvPr>
          <p:cNvSpPr/>
          <p:nvPr/>
        </p:nvSpPr>
        <p:spPr bwMode="auto">
          <a:xfrm>
            <a:off x="2086546" y="4520095"/>
            <a:ext cx="62063" cy="54182"/>
          </a:xfrm>
          <a:custGeom>
            <a:avLst/>
            <a:gdLst>
              <a:gd name="T0" fmla="*/ 46 w 46"/>
              <a:gd name="T1" fmla="*/ 32 h 40"/>
              <a:gd name="T2" fmla="*/ 38 w 46"/>
              <a:gd name="T3" fmla="*/ 40 h 40"/>
              <a:gd name="T4" fmla="*/ 8 w 46"/>
              <a:gd name="T5" fmla="*/ 40 h 40"/>
              <a:gd name="T6" fmla="*/ 0 w 46"/>
              <a:gd name="T7" fmla="*/ 32 h 40"/>
              <a:gd name="T8" fmla="*/ 0 w 46"/>
              <a:gd name="T9" fmla="*/ 8 h 40"/>
              <a:gd name="T10" fmla="*/ 8 w 46"/>
              <a:gd name="T11" fmla="*/ 0 h 40"/>
              <a:gd name="T12" fmla="*/ 38 w 46"/>
              <a:gd name="T13" fmla="*/ 0 h 40"/>
              <a:gd name="T14" fmla="*/ 46 w 46"/>
              <a:gd name="T15" fmla="*/ 8 h 40"/>
              <a:gd name="T16" fmla="*/ 46 w 46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40">
                <a:moveTo>
                  <a:pt x="46" y="32"/>
                </a:moveTo>
                <a:cubicBezTo>
                  <a:pt x="46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6" y="4"/>
                  <a:pt x="46" y="8"/>
                </a:cubicBezTo>
                <a:lnTo>
                  <a:pt x="46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2" name="íṩḻiďè">
            <a:extLst>
              <a:ext uri="{FF2B5EF4-FFF2-40B4-BE49-F238E27FC236}">
                <a16:creationId xmlns:a16="http://schemas.microsoft.com/office/drawing/2014/main" id="{B9947814-FC91-4757-AAF2-2C0F4A108308}"/>
              </a:ext>
            </a:extLst>
          </p:cNvPr>
          <p:cNvSpPr/>
          <p:nvPr/>
        </p:nvSpPr>
        <p:spPr bwMode="auto">
          <a:xfrm>
            <a:off x="2158461" y="4520095"/>
            <a:ext cx="60093" cy="54182"/>
          </a:xfrm>
          <a:custGeom>
            <a:avLst/>
            <a:gdLst>
              <a:gd name="T0" fmla="*/ 45 w 45"/>
              <a:gd name="T1" fmla="*/ 32 h 40"/>
              <a:gd name="T2" fmla="*/ 38 w 45"/>
              <a:gd name="T3" fmla="*/ 40 h 40"/>
              <a:gd name="T4" fmla="*/ 8 w 45"/>
              <a:gd name="T5" fmla="*/ 40 h 40"/>
              <a:gd name="T6" fmla="*/ 0 w 45"/>
              <a:gd name="T7" fmla="*/ 32 h 40"/>
              <a:gd name="T8" fmla="*/ 0 w 45"/>
              <a:gd name="T9" fmla="*/ 8 h 40"/>
              <a:gd name="T10" fmla="*/ 8 w 45"/>
              <a:gd name="T11" fmla="*/ 0 h 40"/>
              <a:gd name="T12" fmla="*/ 38 w 45"/>
              <a:gd name="T13" fmla="*/ 0 h 40"/>
              <a:gd name="T14" fmla="*/ 45 w 45"/>
              <a:gd name="T15" fmla="*/ 8 h 40"/>
              <a:gd name="T16" fmla="*/ 45 w 45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" h="40">
                <a:moveTo>
                  <a:pt x="45" y="32"/>
                </a:moveTo>
                <a:cubicBezTo>
                  <a:pt x="45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3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5" y="4"/>
                  <a:pt x="45" y="8"/>
                </a:cubicBezTo>
                <a:lnTo>
                  <a:pt x="45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3" name="ïsliḍe">
            <a:extLst>
              <a:ext uri="{FF2B5EF4-FFF2-40B4-BE49-F238E27FC236}">
                <a16:creationId xmlns:a16="http://schemas.microsoft.com/office/drawing/2014/main" id="{1DC72AC9-EE85-4C93-BFBF-F0E37519874C}"/>
              </a:ext>
            </a:extLst>
          </p:cNvPr>
          <p:cNvSpPr/>
          <p:nvPr/>
        </p:nvSpPr>
        <p:spPr bwMode="auto">
          <a:xfrm>
            <a:off x="2229390" y="4520095"/>
            <a:ext cx="61078" cy="54182"/>
          </a:xfrm>
          <a:custGeom>
            <a:avLst/>
            <a:gdLst>
              <a:gd name="T0" fmla="*/ 45 w 45"/>
              <a:gd name="T1" fmla="*/ 32 h 40"/>
              <a:gd name="T2" fmla="*/ 37 w 45"/>
              <a:gd name="T3" fmla="*/ 40 h 40"/>
              <a:gd name="T4" fmla="*/ 8 w 45"/>
              <a:gd name="T5" fmla="*/ 40 h 40"/>
              <a:gd name="T6" fmla="*/ 0 w 45"/>
              <a:gd name="T7" fmla="*/ 32 h 40"/>
              <a:gd name="T8" fmla="*/ 0 w 45"/>
              <a:gd name="T9" fmla="*/ 8 h 40"/>
              <a:gd name="T10" fmla="*/ 8 w 45"/>
              <a:gd name="T11" fmla="*/ 0 h 40"/>
              <a:gd name="T12" fmla="*/ 37 w 45"/>
              <a:gd name="T13" fmla="*/ 0 h 40"/>
              <a:gd name="T14" fmla="*/ 45 w 45"/>
              <a:gd name="T15" fmla="*/ 8 h 40"/>
              <a:gd name="T16" fmla="*/ 45 w 45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" h="40">
                <a:moveTo>
                  <a:pt x="45" y="32"/>
                </a:moveTo>
                <a:cubicBezTo>
                  <a:pt x="45" y="36"/>
                  <a:pt x="42" y="40"/>
                  <a:pt x="37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3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42" y="0"/>
                  <a:pt x="45" y="4"/>
                  <a:pt x="45" y="8"/>
                </a:cubicBezTo>
                <a:lnTo>
                  <a:pt x="45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4" name="îšļíḍe">
            <a:extLst>
              <a:ext uri="{FF2B5EF4-FFF2-40B4-BE49-F238E27FC236}">
                <a16:creationId xmlns:a16="http://schemas.microsoft.com/office/drawing/2014/main" id="{2AFDDB18-9C39-4982-B3A1-E08E474F3CED}"/>
              </a:ext>
            </a:extLst>
          </p:cNvPr>
          <p:cNvSpPr/>
          <p:nvPr/>
        </p:nvSpPr>
        <p:spPr bwMode="auto">
          <a:xfrm>
            <a:off x="2300320" y="4520095"/>
            <a:ext cx="62063" cy="54182"/>
          </a:xfrm>
          <a:custGeom>
            <a:avLst/>
            <a:gdLst>
              <a:gd name="T0" fmla="*/ 46 w 46"/>
              <a:gd name="T1" fmla="*/ 32 h 40"/>
              <a:gd name="T2" fmla="*/ 38 w 46"/>
              <a:gd name="T3" fmla="*/ 40 h 40"/>
              <a:gd name="T4" fmla="*/ 8 w 46"/>
              <a:gd name="T5" fmla="*/ 40 h 40"/>
              <a:gd name="T6" fmla="*/ 0 w 46"/>
              <a:gd name="T7" fmla="*/ 32 h 40"/>
              <a:gd name="T8" fmla="*/ 0 w 46"/>
              <a:gd name="T9" fmla="*/ 8 h 40"/>
              <a:gd name="T10" fmla="*/ 8 w 46"/>
              <a:gd name="T11" fmla="*/ 0 h 40"/>
              <a:gd name="T12" fmla="*/ 38 w 46"/>
              <a:gd name="T13" fmla="*/ 0 h 40"/>
              <a:gd name="T14" fmla="*/ 46 w 46"/>
              <a:gd name="T15" fmla="*/ 8 h 40"/>
              <a:gd name="T16" fmla="*/ 46 w 46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40">
                <a:moveTo>
                  <a:pt x="46" y="32"/>
                </a:moveTo>
                <a:cubicBezTo>
                  <a:pt x="46" y="36"/>
                  <a:pt x="43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3" y="0"/>
                  <a:pt x="46" y="4"/>
                  <a:pt x="46" y="8"/>
                </a:cubicBezTo>
                <a:lnTo>
                  <a:pt x="46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5" name="îṩľîdè">
            <a:extLst>
              <a:ext uri="{FF2B5EF4-FFF2-40B4-BE49-F238E27FC236}">
                <a16:creationId xmlns:a16="http://schemas.microsoft.com/office/drawing/2014/main" id="{FFB977DC-E701-462A-BB33-45ED827DE46F}"/>
              </a:ext>
            </a:extLst>
          </p:cNvPr>
          <p:cNvSpPr/>
          <p:nvPr/>
        </p:nvSpPr>
        <p:spPr bwMode="auto">
          <a:xfrm>
            <a:off x="2372234" y="4520095"/>
            <a:ext cx="62063" cy="54182"/>
          </a:xfrm>
          <a:custGeom>
            <a:avLst/>
            <a:gdLst>
              <a:gd name="T0" fmla="*/ 46 w 46"/>
              <a:gd name="T1" fmla="*/ 32 h 40"/>
              <a:gd name="T2" fmla="*/ 38 w 46"/>
              <a:gd name="T3" fmla="*/ 40 h 40"/>
              <a:gd name="T4" fmla="*/ 8 w 46"/>
              <a:gd name="T5" fmla="*/ 40 h 40"/>
              <a:gd name="T6" fmla="*/ 0 w 46"/>
              <a:gd name="T7" fmla="*/ 32 h 40"/>
              <a:gd name="T8" fmla="*/ 0 w 46"/>
              <a:gd name="T9" fmla="*/ 8 h 40"/>
              <a:gd name="T10" fmla="*/ 8 w 46"/>
              <a:gd name="T11" fmla="*/ 0 h 40"/>
              <a:gd name="T12" fmla="*/ 38 w 46"/>
              <a:gd name="T13" fmla="*/ 0 h 40"/>
              <a:gd name="T14" fmla="*/ 46 w 46"/>
              <a:gd name="T15" fmla="*/ 8 h 40"/>
              <a:gd name="T16" fmla="*/ 46 w 46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40">
                <a:moveTo>
                  <a:pt x="46" y="32"/>
                </a:moveTo>
                <a:cubicBezTo>
                  <a:pt x="46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6" y="4"/>
                  <a:pt x="46" y="8"/>
                </a:cubicBezTo>
                <a:lnTo>
                  <a:pt x="46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6" name="ïṧḻíḑè">
            <a:extLst>
              <a:ext uri="{FF2B5EF4-FFF2-40B4-BE49-F238E27FC236}">
                <a16:creationId xmlns:a16="http://schemas.microsoft.com/office/drawing/2014/main" id="{6EB697C9-57FD-44A6-8D84-3A11E7623832}"/>
              </a:ext>
            </a:extLst>
          </p:cNvPr>
          <p:cNvSpPr/>
          <p:nvPr/>
        </p:nvSpPr>
        <p:spPr bwMode="auto">
          <a:xfrm>
            <a:off x="2443164" y="4520095"/>
            <a:ext cx="62063" cy="54182"/>
          </a:xfrm>
          <a:custGeom>
            <a:avLst/>
            <a:gdLst>
              <a:gd name="T0" fmla="*/ 46 w 46"/>
              <a:gd name="T1" fmla="*/ 32 h 40"/>
              <a:gd name="T2" fmla="*/ 38 w 46"/>
              <a:gd name="T3" fmla="*/ 40 h 40"/>
              <a:gd name="T4" fmla="*/ 8 w 46"/>
              <a:gd name="T5" fmla="*/ 40 h 40"/>
              <a:gd name="T6" fmla="*/ 0 w 46"/>
              <a:gd name="T7" fmla="*/ 32 h 40"/>
              <a:gd name="T8" fmla="*/ 0 w 46"/>
              <a:gd name="T9" fmla="*/ 8 h 40"/>
              <a:gd name="T10" fmla="*/ 8 w 46"/>
              <a:gd name="T11" fmla="*/ 0 h 40"/>
              <a:gd name="T12" fmla="*/ 38 w 46"/>
              <a:gd name="T13" fmla="*/ 0 h 40"/>
              <a:gd name="T14" fmla="*/ 46 w 46"/>
              <a:gd name="T15" fmla="*/ 8 h 40"/>
              <a:gd name="T16" fmla="*/ 46 w 46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40">
                <a:moveTo>
                  <a:pt x="46" y="32"/>
                </a:moveTo>
                <a:cubicBezTo>
                  <a:pt x="46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6" y="4"/>
                  <a:pt x="46" y="8"/>
                </a:cubicBezTo>
                <a:lnTo>
                  <a:pt x="46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7" name="îšḷïḑé">
            <a:extLst>
              <a:ext uri="{FF2B5EF4-FFF2-40B4-BE49-F238E27FC236}">
                <a16:creationId xmlns:a16="http://schemas.microsoft.com/office/drawing/2014/main" id="{F4106C58-8E17-48E0-864C-0C89B0AC9953}"/>
              </a:ext>
            </a:extLst>
          </p:cNvPr>
          <p:cNvSpPr/>
          <p:nvPr/>
        </p:nvSpPr>
        <p:spPr bwMode="auto">
          <a:xfrm>
            <a:off x="2515079" y="4520095"/>
            <a:ext cx="61078" cy="54182"/>
          </a:xfrm>
          <a:custGeom>
            <a:avLst/>
            <a:gdLst>
              <a:gd name="T0" fmla="*/ 45 w 45"/>
              <a:gd name="T1" fmla="*/ 32 h 40"/>
              <a:gd name="T2" fmla="*/ 38 w 45"/>
              <a:gd name="T3" fmla="*/ 40 h 40"/>
              <a:gd name="T4" fmla="*/ 8 w 45"/>
              <a:gd name="T5" fmla="*/ 40 h 40"/>
              <a:gd name="T6" fmla="*/ 0 w 45"/>
              <a:gd name="T7" fmla="*/ 32 h 40"/>
              <a:gd name="T8" fmla="*/ 0 w 45"/>
              <a:gd name="T9" fmla="*/ 8 h 40"/>
              <a:gd name="T10" fmla="*/ 8 w 45"/>
              <a:gd name="T11" fmla="*/ 0 h 40"/>
              <a:gd name="T12" fmla="*/ 38 w 45"/>
              <a:gd name="T13" fmla="*/ 0 h 40"/>
              <a:gd name="T14" fmla="*/ 45 w 45"/>
              <a:gd name="T15" fmla="*/ 8 h 40"/>
              <a:gd name="T16" fmla="*/ 45 w 45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" h="40">
                <a:moveTo>
                  <a:pt x="45" y="32"/>
                </a:moveTo>
                <a:cubicBezTo>
                  <a:pt x="45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3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5" y="4"/>
                  <a:pt x="45" y="8"/>
                </a:cubicBezTo>
                <a:lnTo>
                  <a:pt x="45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8" name="ïś1íďé">
            <a:extLst>
              <a:ext uri="{FF2B5EF4-FFF2-40B4-BE49-F238E27FC236}">
                <a16:creationId xmlns:a16="http://schemas.microsoft.com/office/drawing/2014/main" id="{170DC84D-C8F5-4F68-BC9D-D77131BC9051}"/>
              </a:ext>
            </a:extLst>
          </p:cNvPr>
          <p:cNvSpPr/>
          <p:nvPr/>
        </p:nvSpPr>
        <p:spPr bwMode="auto">
          <a:xfrm>
            <a:off x="2586993" y="4520095"/>
            <a:ext cx="60093" cy="54182"/>
          </a:xfrm>
          <a:custGeom>
            <a:avLst/>
            <a:gdLst>
              <a:gd name="T0" fmla="*/ 45 w 45"/>
              <a:gd name="T1" fmla="*/ 32 h 40"/>
              <a:gd name="T2" fmla="*/ 37 w 45"/>
              <a:gd name="T3" fmla="*/ 40 h 40"/>
              <a:gd name="T4" fmla="*/ 7 w 45"/>
              <a:gd name="T5" fmla="*/ 40 h 40"/>
              <a:gd name="T6" fmla="*/ 0 w 45"/>
              <a:gd name="T7" fmla="*/ 32 h 40"/>
              <a:gd name="T8" fmla="*/ 0 w 45"/>
              <a:gd name="T9" fmla="*/ 8 h 40"/>
              <a:gd name="T10" fmla="*/ 7 w 45"/>
              <a:gd name="T11" fmla="*/ 0 h 40"/>
              <a:gd name="T12" fmla="*/ 37 w 45"/>
              <a:gd name="T13" fmla="*/ 0 h 40"/>
              <a:gd name="T14" fmla="*/ 45 w 45"/>
              <a:gd name="T15" fmla="*/ 8 h 40"/>
              <a:gd name="T16" fmla="*/ 45 w 45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" h="40">
                <a:moveTo>
                  <a:pt x="45" y="32"/>
                </a:moveTo>
                <a:cubicBezTo>
                  <a:pt x="45" y="36"/>
                  <a:pt x="42" y="40"/>
                  <a:pt x="37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3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42" y="0"/>
                  <a:pt x="45" y="4"/>
                  <a:pt x="45" y="8"/>
                </a:cubicBezTo>
                <a:lnTo>
                  <a:pt x="45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9" name="isḷiḑê">
            <a:extLst>
              <a:ext uri="{FF2B5EF4-FFF2-40B4-BE49-F238E27FC236}">
                <a16:creationId xmlns:a16="http://schemas.microsoft.com/office/drawing/2014/main" id="{C6E073FB-0896-45D6-B89A-47906B754606}"/>
              </a:ext>
            </a:extLst>
          </p:cNvPr>
          <p:cNvSpPr/>
          <p:nvPr/>
        </p:nvSpPr>
        <p:spPr bwMode="auto">
          <a:xfrm>
            <a:off x="2656938" y="4520095"/>
            <a:ext cx="62063" cy="54182"/>
          </a:xfrm>
          <a:custGeom>
            <a:avLst/>
            <a:gdLst>
              <a:gd name="T0" fmla="*/ 46 w 46"/>
              <a:gd name="T1" fmla="*/ 32 h 40"/>
              <a:gd name="T2" fmla="*/ 38 w 46"/>
              <a:gd name="T3" fmla="*/ 40 h 40"/>
              <a:gd name="T4" fmla="*/ 8 w 46"/>
              <a:gd name="T5" fmla="*/ 40 h 40"/>
              <a:gd name="T6" fmla="*/ 0 w 46"/>
              <a:gd name="T7" fmla="*/ 32 h 40"/>
              <a:gd name="T8" fmla="*/ 0 w 46"/>
              <a:gd name="T9" fmla="*/ 8 h 40"/>
              <a:gd name="T10" fmla="*/ 8 w 46"/>
              <a:gd name="T11" fmla="*/ 0 h 40"/>
              <a:gd name="T12" fmla="*/ 38 w 46"/>
              <a:gd name="T13" fmla="*/ 0 h 40"/>
              <a:gd name="T14" fmla="*/ 46 w 46"/>
              <a:gd name="T15" fmla="*/ 8 h 40"/>
              <a:gd name="T16" fmla="*/ 46 w 46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40">
                <a:moveTo>
                  <a:pt x="46" y="32"/>
                </a:moveTo>
                <a:cubicBezTo>
                  <a:pt x="46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6" y="4"/>
                  <a:pt x="46" y="8"/>
                </a:cubicBezTo>
                <a:lnTo>
                  <a:pt x="46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0" name="ï$ḻïḓe">
            <a:extLst>
              <a:ext uri="{FF2B5EF4-FFF2-40B4-BE49-F238E27FC236}">
                <a16:creationId xmlns:a16="http://schemas.microsoft.com/office/drawing/2014/main" id="{60289154-28B7-461D-A0DA-B211FE3245E5}"/>
              </a:ext>
            </a:extLst>
          </p:cNvPr>
          <p:cNvSpPr/>
          <p:nvPr/>
        </p:nvSpPr>
        <p:spPr bwMode="auto">
          <a:xfrm>
            <a:off x="2728852" y="4520095"/>
            <a:ext cx="62063" cy="54182"/>
          </a:xfrm>
          <a:custGeom>
            <a:avLst/>
            <a:gdLst>
              <a:gd name="T0" fmla="*/ 46 w 46"/>
              <a:gd name="T1" fmla="*/ 32 h 40"/>
              <a:gd name="T2" fmla="*/ 38 w 46"/>
              <a:gd name="T3" fmla="*/ 40 h 40"/>
              <a:gd name="T4" fmla="*/ 8 w 46"/>
              <a:gd name="T5" fmla="*/ 40 h 40"/>
              <a:gd name="T6" fmla="*/ 0 w 46"/>
              <a:gd name="T7" fmla="*/ 32 h 40"/>
              <a:gd name="T8" fmla="*/ 0 w 46"/>
              <a:gd name="T9" fmla="*/ 8 h 40"/>
              <a:gd name="T10" fmla="*/ 8 w 46"/>
              <a:gd name="T11" fmla="*/ 0 h 40"/>
              <a:gd name="T12" fmla="*/ 38 w 46"/>
              <a:gd name="T13" fmla="*/ 0 h 40"/>
              <a:gd name="T14" fmla="*/ 46 w 46"/>
              <a:gd name="T15" fmla="*/ 8 h 40"/>
              <a:gd name="T16" fmla="*/ 46 w 46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40">
                <a:moveTo>
                  <a:pt x="46" y="32"/>
                </a:moveTo>
                <a:cubicBezTo>
                  <a:pt x="46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6" y="4"/>
                  <a:pt x="46" y="8"/>
                </a:cubicBezTo>
                <a:lnTo>
                  <a:pt x="46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1" name="iṧlíḋe">
            <a:extLst>
              <a:ext uri="{FF2B5EF4-FFF2-40B4-BE49-F238E27FC236}">
                <a16:creationId xmlns:a16="http://schemas.microsoft.com/office/drawing/2014/main" id="{637E13CF-2BD0-4E33-AB32-C23AADA53D90}"/>
              </a:ext>
            </a:extLst>
          </p:cNvPr>
          <p:cNvSpPr/>
          <p:nvPr/>
        </p:nvSpPr>
        <p:spPr bwMode="auto">
          <a:xfrm>
            <a:off x="2799782" y="4520095"/>
            <a:ext cx="62063" cy="54182"/>
          </a:xfrm>
          <a:custGeom>
            <a:avLst/>
            <a:gdLst>
              <a:gd name="T0" fmla="*/ 46 w 46"/>
              <a:gd name="T1" fmla="*/ 32 h 40"/>
              <a:gd name="T2" fmla="*/ 38 w 46"/>
              <a:gd name="T3" fmla="*/ 40 h 40"/>
              <a:gd name="T4" fmla="*/ 8 w 46"/>
              <a:gd name="T5" fmla="*/ 40 h 40"/>
              <a:gd name="T6" fmla="*/ 0 w 46"/>
              <a:gd name="T7" fmla="*/ 32 h 40"/>
              <a:gd name="T8" fmla="*/ 0 w 46"/>
              <a:gd name="T9" fmla="*/ 8 h 40"/>
              <a:gd name="T10" fmla="*/ 8 w 46"/>
              <a:gd name="T11" fmla="*/ 0 h 40"/>
              <a:gd name="T12" fmla="*/ 38 w 46"/>
              <a:gd name="T13" fmla="*/ 0 h 40"/>
              <a:gd name="T14" fmla="*/ 46 w 46"/>
              <a:gd name="T15" fmla="*/ 8 h 40"/>
              <a:gd name="T16" fmla="*/ 46 w 46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40">
                <a:moveTo>
                  <a:pt x="46" y="32"/>
                </a:moveTo>
                <a:cubicBezTo>
                  <a:pt x="46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3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6" y="4"/>
                  <a:pt x="46" y="8"/>
                </a:cubicBezTo>
                <a:lnTo>
                  <a:pt x="46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2" name="îṡļïḑè">
            <a:extLst>
              <a:ext uri="{FF2B5EF4-FFF2-40B4-BE49-F238E27FC236}">
                <a16:creationId xmlns:a16="http://schemas.microsoft.com/office/drawing/2014/main" id="{46C3ED52-AFF0-457C-86FA-C73DCA18642A}"/>
              </a:ext>
            </a:extLst>
          </p:cNvPr>
          <p:cNvSpPr/>
          <p:nvPr/>
        </p:nvSpPr>
        <p:spPr bwMode="auto">
          <a:xfrm>
            <a:off x="2871697" y="4520095"/>
            <a:ext cx="61078" cy="54182"/>
          </a:xfrm>
          <a:custGeom>
            <a:avLst/>
            <a:gdLst>
              <a:gd name="T0" fmla="*/ 45 w 45"/>
              <a:gd name="T1" fmla="*/ 32 h 40"/>
              <a:gd name="T2" fmla="*/ 37 w 45"/>
              <a:gd name="T3" fmla="*/ 40 h 40"/>
              <a:gd name="T4" fmla="*/ 8 w 45"/>
              <a:gd name="T5" fmla="*/ 40 h 40"/>
              <a:gd name="T6" fmla="*/ 0 w 45"/>
              <a:gd name="T7" fmla="*/ 32 h 40"/>
              <a:gd name="T8" fmla="*/ 0 w 45"/>
              <a:gd name="T9" fmla="*/ 8 h 40"/>
              <a:gd name="T10" fmla="*/ 8 w 45"/>
              <a:gd name="T11" fmla="*/ 0 h 40"/>
              <a:gd name="T12" fmla="*/ 37 w 45"/>
              <a:gd name="T13" fmla="*/ 0 h 40"/>
              <a:gd name="T14" fmla="*/ 45 w 45"/>
              <a:gd name="T15" fmla="*/ 8 h 40"/>
              <a:gd name="T16" fmla="*/ 45 w 45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" h="40">
                <a:moveTo>
                  <a:pt x="45" y="32"/>
                </a:moveTo>
                <a:cubicBezTo>
                  <a:pt x="45" y="36"/>
                  <a:pt x="42" y="40"/>
                  <a:pt x="37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3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42" y="0"/>
                  <a:pt x="45" y="4"/>
                  <a:pt x="45" y="8"/>
                </a:cubicBezTo>
                <a:lnTo>
                  <a:pt x="45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3" name="íṥlïḑe">
            <a:extLst>
              <a:ext uri="{FF2B5EF4-FFF2-40B4-BE49-F238E27FC236}">
                <a16:creationId xmlns:a16="http://schemas.microsoft.com/office/drawing/2014/main" id="{8BDB0DED-FF3F-44AE-9C39-6B09556A5D34}"/>
              </a:ext>
            </a:extLst>
          </p:cNvPr>
          <p:cNvSpPr/>
          <p:nvPr/>
        </p:nvSpPr>
        <p:spPr bwMode="auto">
          <a:xfrm>
            <a:off x="2943611" y="4520095"/>
            <a:ext cx="61078" cy="54182"/>
          </a:xfrm>
          <a:custGeom>
            <a:avLst/>
            <a:gdLst>
              <a:gd name="T0" fmla="*/ 45 w 45"/>
              <a:gd name="T1" fmla="*/ 32 h 40"/>
              <a:gd name="T2" fmla="*/ 37 w 45"/>
              <a:gd name="T3" fmla="*/ 40 h 40"/>
              <a:gd name="T4" fmla="*/ 7 w 45"/>
              <a:gd name="T5" fmla="*/ 40 h 40"/>
              <a:gd name="T6" fmla="*/ 0 w 45"/>
              <a:gd name="T7" fmla="*/ 32 h 40"/>
              <a:gd name="T8" fmla="*/ 0 w 45"/>
              <a:gd name="T9" fmla="*/ 8 h 40"/>
              <a:gd name="T10" fmla="*/ 7 w 45"/>
              <a:gd name="T11" fmla="*/ 0 h 40"/>
              <a:gd name="T12" fmla="*/ 37 w 45"/>
              <a:gd name="T13" fmla="*/ 0 h 40"/>
              <a:gd name="T14" fmla="*/ 45 w 45"/>
              <a:gd name="T15" fmla="*/ 8 h 40"/>
              <a:gd name="T16" fmla="*/ 45 w 45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" h="40">
                <a:moveTo>
                  <a:pt x="45" y="32"/>
                </a:moveTo>
                <a:cubicBezTo>
                  <a:pt x="45" y="36"/>
                  <a:pt x="42" y="40"/>
                  <a:pt x="37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3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42" y="0"/>
                  <a:pt x="45" y="4"/>
                  <a:pt x="45" y="8"/>
                </a:cubicBezTo>
                <a:lnTo>
                  <a:pt x="45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4" name="ïṩļîḍê">
            <a:extLst>
              <a:ext uri="{FF2B5EF4-FFF2-40B4-BE49-F238E27FC236}">
                <a16:creationId xmlns:a16="http://schemas.microsoft.com/office/drawing/2014/main" id="{4AF25DE2-7109-4B85-A740-6A54ABFD191A}"/>
              </a:ext>
            </a:extLst>
          </p:cNvPr>
          <p:cNvSpPr/>
          <p:nvPr/>
        </p:nvSpPr>
        <p:spPr bwMode="auto">
          <a:xfrm>
            <a:off x="3013556" y="4520095"/>
            <a:ext cx="62063" cy="54182"/>
          </a:xfrm>
          <a:custGeom>
            <a:avLst/>
            <a:gdLst>
              <a:gd name="T0" fmla="*/ 46 w 46"/>
              <a:gd name="T1" fmla="*/ 32 h 40"/>
              <a:gd name="T2" fmla="*/ 38 w 46"/>
              <a:gd name="T3" fmla="*/ 40 h 40"/>
              <a:gd name="T4" fmla="*/ 8 w 46"/>
              <a:gd name="T5" fmla="*/ 40 h 40"/>
              <a:gd name="T6" fmla="*/ 0 w 46"/>
              <a:gd name="T7" fmla="*/ 32 h 40"/>
              <a:gd name="T8" fmla="*/ 0 w 46"/>
              <a:gd name="T9" fmla="*/ 8 h 40"/>
              <a:gd name="T10" fmla="*/ 8 w 46"/>
              <a:gd name="T11" fmla="*/ 0 h 40"/>
              <a:gd name="T12" fmla="*/ 38 w 46"/>
              <a:gd name="T13" fmla="*/ 0 h 40"/>
              <a:gd name="T14" fmla="*/ 46 w 46"/>
              <a:gd name="T15" fmla="*/ 8 h 40"/>
              <a:gd name="T16" fmla="*/ 46 w 46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40">
                <a:moveTo>
                  <a:pt x="46" y="32"/>
                </a:moveTo>
                <a:cubicBezTo>
                  <a:pt x="46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6" y="4"/>
                  <a:pt x="46" y="8"/>
                </a:cubicBezTo>
                <a:lnTo>
                  <a:pt x="46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5" name="îṥ1iḍè">
            <a:extLst>
              <a:ext uri="{FF2B5EF4-FFF2-40B4-BE49-F238E27FC236}">
                <a16:creationId xmlns:a16="http://schemas.microsoft.com/office/drawing/2014/main" id="{BDB77417-2619-4813-98A8-2EE995B5A1EF}"/>
              </a:ext>
            </a:extLst>
          </p:cNvPr>
          <p:cNvSpPr/>
          <p:nvPr/>
        </p:nvSpPr>
        <p:spPr bwMode="auto">
          <a:xfrm>
            <a:off x="3085471" y="4520095"/>
            <a:ext cx="62063" cy="54182"/>
          </a:xfrm>
          <a:custGeom>
            <a:avLst/>
            <a:gdLst>
              <a:gd name="T0" fmla="*/ 46 w 46"/>
              <a:gd name="T1" fmla="*/ 32 h 40"/>
              <a:gd name="T2" fmla="*/ 38 w 46"/>
              <a:gd name="T3" fmla="*/ 40 h 40"/>
              <a:gd name="T4" fmla="*/ 8 w 46"/>
              <a:gd name="T5" fmla="*/ 40 h 40"/>
              <a:gd name="T6" fmla="*/ 0 w 46"/>
              <a:gd name="T7" fmla="*/ 32 h 40"/>
              <a:gd name="T8" fmla="*/ 0 w 46"/>
              <a:gd name="T9" fmla="*/ 8 h 40"/>
              <a:gd name="T10" fmla="*/ 8 w 46"/>
              <a:gd name="T11" fmla="*/ 0 h 40"/>
              <a:gd name="T12" fmla="*/ 38 w 46"/>
              <a:gd name="T13" fmla="*/ 0 h 40"/>
              <a:gd name="T14" fmla="*/ 46 w 46"/>
              <a:gd name="T15" fmla="*/ 8 h 40"/>
              <a:gd name="T16" fmla="*/ 46 w 46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40">
                <a:moveTo>
                  <a:pt x="46" y="32"/>
                </a:moveTo>
                <a:cubicBezTo>
                  <a:pt x="46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6" y="4"/>
                  <a:pt x="46" y="8"/>
                </a:cubicBezTo>
                <a:lnTo>
                  <a:pt x="46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6" name="íšlîďê">
            <a:extLst>
              <a:ext uri="{FF2B5EF4-FFF2-40B4-BE49-F238E27FC236}">
                <a16:creationId xmlns:a16="http://schemas.microsoft.com/office/drawing/2014/main" id="{BCFAD073-CFB3-4FA3-A41E-907D80A88EA5}"/>
              </a:ext>
            </a:extLst>
          </p:cNvPr>
          <p:cNvSpPr/>
          <p:nvPr/>
        </p:nvSpPr>
        <p:spPr bwMode="auto">
          <a:xfrm>
            <a:off x="3157385" y="4520095"/>
            <a:ext cx="60093" cy="54182"/>
          </a:xfrm>
          <a:custGeom>
            <a:avLst/>
            <a:gdLst>
              <a:gd name="T0" fmla="*/ 45 w 45"/>
              <a:gd name="T1" fmla="*/ 32 h 40"/>
              <a:gd name="T2" fmla="*/ 38 w 45"/>
              <a:gd name="T3" fmla="*/ 40 h 40"/>
              <a:gd name="T4" fmla="*/ 8 w 45"/>
              <a:gd name="T5" fmla="*/ 40 h 40"/>
              <a:gd name="T6" fmla="*/ 0 w 45"/>
              <a:gd name="T7" fmla="*/ 32 h 40"/>
              <a:gd name="T8" fmla="*/ 0 w 45"/>
              <a:gd name="T9" fmla="*/ 8 h 40"/>
              <a:gd name="T10" fmla="*/ 8 w 45"/>
              <a:gd name="T11" fmla="*/ 0 h 40"/>
              <a:gd name="T12" fmla="*/ 38 w 45"/>
              <a:gd name="T13" fmla="*/ 0 h 40"/>
              <a:gd name="T14" fmla="*/ 45 w 45"/>
              <a:gd name="T15" fmla="*/ 8 h 40"/>
              <a:gd name="T16" fmla="*/ 45 w 45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" h="40">
                <a:moveTo>
                  <a:pt x="45" y="32"/>
                </a:moveTo>
                <a:cubicBezTo>
                  <a:pt x="45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3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5" y="4"/>
                  <a:pt x="45" y="8"/>
                </a:cubicBezTo>
                <a:lnTo>
                  <a:pt x="45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7" name="iṡ1ïḓé">
            <a:extLst>
              <a:ext uri="{FF2B5EF4-FFF2-40B4-BE49-F238E27FC236}">
                <a16:creationId xmlns:a16="http://schemas.microsoft.com/office/drawing/2014/main" id="{23BCB672-7A76-418D-A4D4-2ED564EDC58E}"/>
              </a:ext>
            </a:extLst>
          </p:cNvPr>
          <p:cNvSpPr/>
          <p:nvPr/>
        </p:nvSpPr>
        <p:spPr bwMode="auto">
          <a:xfrm>
            <a:off x="3228315" y="4520095"/>
            <a:ext cx="61078" cy="54182"/>
          </a:xfrm>
          <a:custGeom>
            <a:avLst/>
            <a:gdLst>
              <a:gd name="T0" fmla="*/ 45 w 45"/>
              <a:gd name="T1" fmla="*/ 32 h 40"/>
              <a:gd name="T2" fmla="*/ 37 w 45"/>
              <a:gd name="T3" fmla="*/ 40 h 40"/>
              <a:gd name="T4" fmla="*/ 8 w 45"/>
              <a:gd name="T5" fmla="*/ 40 h 40"/>
              <a:gd name="T6" fmla="*/ 0 w 45"/>
              <a:gd name="T7" fmla="*/ 32 h 40"/>
              <a:gd name="T8" fmla="*/ 0 w 45"/>
              <a:gd name="T9" fmla="*/ 8 h 40"/>
              <a:gd name="T10" fmla="*/ 8 w 45"/>
              <a:gd name="T11" fmla="*/ 0 h 40"/>
              <a:gd name="T12" fmla="*/ 37 w 45"/>
              <a:gd name="T13" fmla="*/ 0 h 40"/>
              <a:gd name="T14" fmla="*/ 45 w 45"/>
              <a:gd name="T15" fmla="*/ 8 h 40"/>
              <a:gd name="T16" fmla="*/ 45 w 45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" h="40">
                <a:moveTo>
                  <a:pt x="45" y="32"/>
                </a:moveTo>
                <a:cubicBezTo>
                  <a:pt x="45" y="36"/>
                  <a:pt x="42" y="40"/>
                  <a:pt x="37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3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42" y="0"/>
                  <a:pt x="45" y="4"/>
                  <a:pt x="45" y="8"/>
                </a:cubicBezTo>
                <a:lnTo>
                  <a:pt x="45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8" name="iśļíďe">
            <a:extLst>
              <a:ext uri="{FF2B5EF4-FFF2-40B4-BE49-F238E27FC236}">
                <a16:creationId xmlns:a16="http://schemas.microsoft.com/office/drawing/2014/main" id="{2028892F-847B-4185-A879-E3C424B9A010}"/>
              </a:ext>
            </a:extLst>
          </p:cNvPr>
          <p:cNvSpPr/>
          <p:nvPr/>
        </p:nvSpPr>
        <p:spPr bwMode="auto">
          <a:xfrm>
            <a:off x="3299244" y="4520095"/>
            <a:ext cx="62063" cy="54182"/>
          </a:xfrm>
          <a:custGeom>
            <a:avLst/>
            <a:gdLst>
              <a:gd name="T0" fmla="*/ 46 w 46"/>
              <a:gd name="T1" fmla="*/ 32 h 40"/>
              <a:gd name="T2" fmla="*/ 38 w 46"/>
              <a:gd name="T3" fmla="*/ 40 h 40"/>
              <a:gd name="T4" fmla="*/ 8 w 46"/>
              <a:gd name="T5" fmla="*/ 40 h 40"/>
              <a:gd name="T6" fmla="*/ 0 w 46"/>
              <a:gd name="T7" fmla="*/ 32 h 40"/>
              <a:gd name="T8" fmla="*/ 0 w 46"/>
              <a:gd name="T9" fmla="*/ 8 h 40"/>
              <a:gd name="T10" fmla="*/ 8 w 46"/>
              <a:gd name="T11" fmla="*/ 0 h 40"/>
              <a:gd name="T12" fmla="*/ 38 w 46"/>
              <a:gd name="T13" fmla="*/ 0 h 40"/>
              <a:gd name="T14" fmla="*/ 46 w 46"/>
              <a:gd name="T15" fmla="*/ 8 h 40"/>
              <a:gd name="T16" fmla="*/ 46 w 46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40">
                <a:moveTo>
                  <a:pt x="46" y="32"/>
                </a:moveTo>
                <a:cubicBezTo>
                  <a:pt x="46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6" y="4"/>
                  <a:pt x="46" y="8"/>
                </a:cubicBezTo>
                <a:lnTo>
                  <a:pt x="46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9" name="îşļïďè">
            <a:extLst>
              <a:ext uri="{FF2B5EF4-FFF2-40B4-BE49-F238E27FC236}">
                <a16:creationId xmlns:a16="http://schemas.microsoft.com/office/drawing/2014/main" id="{009556F5-F850-4C12-9C6C-013A3E198AD9}"/>
              </a:ext>
            </a:extLst>
          </p:cNvPr>
          <p:cNvSpPr/>
          <p:nvPr/>
        </p:nvSpPr>
        <p:spPr bwMode="auto">
          <a:xfrm>
            <a:off x="3370174" y="4520095"/>
            <a:ext cx="62063" cy="54182"/>
          </a:xfrm>
          <a:custGeom>
            <a:avLst/>
            <a:gdLst>
              <a:gd name="T0" fmla="*/ 46 w 46"/>
              <a:gd name="T1" fmla="*/ 32 h 40"/>
              <a:gd name="T2" fmla="*/ 38 w 46"/>
              <a:gd name="T3" fmla="*/ 40 h 40"/>
              <a:gd name="T4" fmla="*/ 8 w 46"/>
              <a:gd name="T5" fmla="*/ 40 h 40"/>
              <a:gd name="T6" fmla="*/ 0 w 46"/>
              <a:gd name="T7" fmla="*/ 32 h 40"/>
              <a:gd name="T8" fmla="*/ 0 w 46"/>
              <a:gd name="T9" fmla="*/ 8 h 40"/>
              <a:gd name="T10" fmla="*/ 8 w 46"/>
              <a:gd name="T11" fmla="*/ 0 h 40"/>
              <a:gd name="T12" fmla="*/ 38 w 46"/>
              <a:gd name="T13" fmla="*/ 0 h 40"/>
              <a:gd name="T14" fmla="*/ 46 w 46"/>
              <a:gd name="T15" fmla="*/ 8 h 40"/>
              <a:gd name="T16" fmla="*/ 46 w 46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40">
                <a:moveTo>
                  <a:pt x="46" y="32"/>
                </a:moveTo>
                <a:cubicBezTo>
                  <a:pt x="46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6" y="4"/>
                  <a:pt x="46" y="8"/>
                </a:cubicBezTo>
                <a:lnTo>
                  <a:pt x="46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0" name="íṡľíḓé">
            <a:extLst>
              <a:ext uri="{FF2B5EF4-FFF2-40B4-BE49-F238E27FC236}">
                <a16:creationId xmlns:a16="http://schemas.microsoft.com/office/drawing/2014/main" id="{C88FBCEA-EA58-43AA-B692-074CEF1D15FB}"/>
              </a:ext>
            </a:extLst>
          </p:cNvPr>
          <p:cNvSpPr/>
          <p:nvPr/>
        </p:nvSpPr>
        <p:spPr bwMode="auto">
          <a:xfrm>
            <a:off x="3442089" y="4520095"/>
            <a:ext cx="62063" cy="54182"/>
          </a:xfrm>
          <a:custGeom>
            <a:avLst/>
            <a:gdLst>
              <a:gd name="T0" fmla="*/ 46 w 46"/>
              <a:gd name="T1" fmla="*/ 32 h 40"/>
              <a:gd name="T2" fmla="*/ 38 w 46"/>
              <a:gd name="T3" fmla="*/ 40 h 40"/>
              <a:gd name="T4" fmla="*/ 8 w 46"/>
              <a:gd name="T5" fmla="*/ 40 h 40"/>
              <a:gd name="T6" fmla="*/ 0 w 46"/>
              <a:gd name="T7" fmla="*/ 32 h 40"/>
              <a:gd name="T8" fmla="*/ 0 w 46"/>
              <a:gd name="T9" fmla="*/ 8 h 40"/>
              <a:gd name="T10" fmla="*/ 8 w 46"/>
              <a:gd name="T11" fmla="*/ 0 h 40"/>
              <a:gd name="T12" fmla="*/ 38 w 46"/>
              <a:gd name="T13" fmla="*/ 0 h 40"/>
              <a:gd name="T14" fmla="*/ 46 w 46"/>
              <a:gd name="T15" fmla="*/ 8 h 40"/>
              <a:gd name="T16" fmla="*/ 46 w 46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40">
                <a:moveTo>
                  <a:pt x="46" y="32"/>
                </a:moveTo>
                <a:cubicBezTo>
                  <a:pt x="46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6" y="4"/>
                  <a:pt x="46" y="8"/>
                </a:cubicBezTo>
                <a:lnTo>
                  <a:pt x="46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1" name="iṩḻiḍé">
            <a:extLst>
              <a:ext uri="{FF2B5EF4-FFF2-40B4-BE49-F238E27FC236}">
                <a16:creationId xmlns:a16="http://schemas.microsoft.com/office/drawing/2014/main" id="{A3BF89DD-8493-4943-B6D0-671751ECCBD8}"/>
              </a:ext>
            </a:extLst>
          </p:cNvPr>
          <p:cNvSpPr/>
          <p:nvPr/>
        </p:nvSpPr>
        <p:spPr bwMode="auto">
          <a:xfrm>
            <a:off x="3514003" y="4520095"/>
            <a:ext cx="60093" cy="54182"/>
          </a:xfrm>
          <a:custGeom>
            <a:avLst/>
            <a:gdLst>
              <a:gd name="T0" fmla="*/ 45 w 45"/>
              <a:gd name="T1" fmla="*/ 32 h 40"/>
              <a:gd name="T2" fmla="*/ 38 w 45"/>
              <a:gd name="T3" fmla="*/ 40 h 40"/>
              <a:gd name="T4" fmla="*/ 8 w 45"/>
              <a:gd name="T5" fmla="*/ 40 h 40"/>
              <a:gd name="T6" fmla="*/ 0 w 45"/>
              <a:gd name="T7" fmla="*/ 32 h 40"/>
              <a:gd name="T8" fmla="*/ 0 w 45"/>
              <a:gd name="T9" fmla="*/ 8 h 40"/>
              <a:gd name="T10" fmla="*/ 8 w 45"/>
              <a:gd name="T11" fmla="*/ 0 h 40"/>
              <a:gd name="T12" fmla="*/ 38 w 45"/>
              <a:gd name="T13" fmla="*/ 0 h 40"/>
              <a:gd name="T14" fmla="*/ 45 w 45"/>
              <a:gd name="T15" fmla="*/ 8 h 40"/>
              <a:gd name="T16" fmla="*/ 45 w 45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" h="40">
                <a:moveTo>
                  <a:pt x="45" y="32"/>
                </a:moveTo>
                <a:cubicBezTo>
                  <a:pt x="45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3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5" y="4"/>
                  <a:pt x="45" y="8"/>
                </a:cubicBezTo>
                <a:lnTo>
                  <a:pt x="45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2" name="íṣḷîḓe">
            <a:extLst>
              <a:ext uri="{FF2B5EF4-FFF2-40B4-BE49-F238E27FC236}">
                <a16:creationId xmlns:a16="http://schemas.microsoft.com/office/drawing/2014/main" id="{672095FF-ED3A-40AA-A9CF-E747FE3EA206}"/>
              </a:ext>
            </a:extLst>
          </p:cNvPr>
          <p:cNvSpPr/>
          <p:nvPr/>
        </p:nvSpPr>
        <p:spPr bwMode="auto">
          <a:xfrm>
            <a:off x="3584933" y="4520095"/>
            <a:ext cx="61078" cy="54182"/>
          </a:xfrm>
          <a:custGeom>
            <a:avLst/>
            <a:gdLst>
              <a:gd name="T0" fmla="*/ 45 w 45"/>
              <a:gd name="T1" fmla="*/ 32 h 40"/>
              <a:gd name="T2" fmla="*/ 37 w 45"/>
              <a:gd name="T3" fmla="*/ 40 h 40"/>
              <a:gd name="T4" fmla="*/ 7 w 45"/>
              <a:gd name="T5" fmla="*/ 40 h 40"/>
              <a:gd name="T6" fmla="*/ 0 w 45"/>
              <a:gd name="T7" fmla="*/ 32 h 40"/>
              <a:gd name="T8" fmla="*/ 0 w 45"/>
              <a:gd name="T9" fmla="*/ 8 h 40"/>
              <a:gd name="T10" fmla="*/ 7 w 45"/>
              <a:gd name="T11" fmla="*/ 0 h 40"/>
              <a:gd name="T12" fmla="*/ 37 w 45"/>
              <a:gd name="T13" fmla="*/ 0 h 40"/>
              <a:gd name="T14" fmla="*/ 45 w 45"/>
              <a:gd name="T15" fmla="*/ 8 h 40"/>
              <a:gd name="T16" fmla="*/ 45 w 45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" h="40">
                <a:moveTo>
                  <a:pt x="45" y="32"/>
                </a:moveTo>
                <a:cubicBezTo>
                  <a:pt x="45" y="36"/>
                  <a:pt x="42" y="40"/>
                  <a:pt x="37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3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42" y="0"/>
                  <a:pt x="45" y="4"/>
                  <a:pt x="45" y="8"/>
                </a:cubicBezTo>
                <a:lnTo>
                  <a:pt x="45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3" name="ïsļiḑe">
            <a:extLst>
              <a:ext uri="{FF2B5EF4-FFF2-40B4-BE49-F238E27FC236}">
                <a16:creationId xmlns:a16="http://schemas.microsoft.com/office/drawing/2014/main" id="{F0A89C11-C6AA-4D2A-AA59-FEBF3CED951E}"/>
              </a:ext>
            </a:extLst>
          </p:cNvPr>
          <p:cNvSpPr/>
          <p:nvPr/>
        </p:nvSpPr>
        <p:spPr bwMode="auto">
          <a:xfrm>
            <a:off x="3655862" y="4520095"/>
            <a:ext cx="62063" cy="54182"/>
          </a:xfrm>
          <a:custGeom>
            <a:avLst/>
            <a:gdLst>
              <a:gd name="T0" fmla="*/ 46 w 46"/>
              <a:gd name="T1" fmla="*/ 32 h 40"/>
              <a:gd name="T2" fmla="*/ 38 w 46"/>
              <a:gd name="T3" fmla="*/ 40 h 40"/>
              <a:gd name="T4" fmla="*/ 8 w 46"/>
              <a:gd name="T5" fmla="*/ 40 h 40"/>
              <a:gd name="T6" fmla="*/ 0 w 46"/>
              <a:gd name="T7" fmla="*/ 32 h 40"/>
              <a:gd name="T8" fmla="*/ 0 w 46"/>
              <a:gd name="T9" fmla="*/ 8 h 40"/>
              <a:gd name="T10" fmla="*/ 8 w 46"/>
              <a:gd name="T11" fmla="*/ 0 h 40"/>
              <a:gd name="T12" fmla="*/ 38 w 46"/>
              <a:gd name="T13" fmla="*/ 0 h 40"/>
              <a:gd name="T14" fmla="*/ 46 w 46"/>
              <a:gd name="T15" fmla="*/ 8 h 40"/>
              <a:gd name="T16" fmla="*/ 46 w 46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40">
                <a:moveTo>
                  <a:pt x="46" y="32"/>
                </a:moveTo>
                <a:cubicBezTo>
                  <a:pt x="46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6" y="4"/>
                  <a:pt x="46" y="8"/>
                </a:cubicBezTo>
                <a:lnTo>
                  <a:pt x="46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4" name="íśļiḑé">
            <a:extLst>
              <a:ext uri="{FF2B5EF4-FFF2-40B4-BE49-F238E27FC236}">
                <a16:creationId xmlns:a16="http://schemas.microsoft.com/office/drawing/2014/main" id="{8FD98319-B0C4-48C7-A91F-48420232BE7F}"/>
              </a:ext>
            </a:extLst>
          </p:cNvPr>
          <p:cNvSpPr/>
          <p:nvPr/>
        </p:nvSpPr>
        <p:spPr bwMode="auto">
          <a:xfrm>
            <a:off x="3726792" y="4520095"/>
            <a:ext cx="63048" cy="54182"/>
          </a:xfrm>
          <a:custGeom>
            <a:avLst/>
            <a:gdLst>
              <a:gd name="T0" fmla="*/ 46 w 46"/>
              <a:gd name="T1" fmla="*/ 32 h 40"/>
              <a:gd name="T2" fmla="*/ 38 w 46"/>
              <a:gd name="T3" fmla="*/ 40 h 40"/>
              <a:gd name="T4" fmla="*/ 8 w 46"/>
              <a:gd name="T5" fmla="*/ 40 h 40"/>
              <a:gd name="T6" fmla="*/ 0 w 46"/>
              <a:gd name="T7" fmla="*/ 32 h 40"/>
              <a:gd name="T8" fmla="*/ 0 w 46"/>
              <a:gd name="T9" fmla="*/ 8 h 40"/>
              <a:gd name="T10" fmla="*/ 8 w 46"/>
              <a:gd name="T11" fmla="*/ 0 h 40"/>
              <a:gd name="T12" fmla="*/ 38 w 46"/>
              <a:gd name="T13" fmla="*/ 0 h 40"/>
              <a:gd name="T14" fmla="*/ 46 w 46"/>
              <a:gd name="T15" fmla="*/ 8 h 40"/>
              <a:gd name="T16" fmla="*/ 46 w 46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40">
                <a:moveTo>
                  <a:pt x="46" y="32"/>
                </a:moveTo>
                <a:cubicBezTo>
                  <a:pt x="46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6" y="4"/>
                  <a:pt x="46" y="8"/>
                </a:cubicBezTo>
                <a:lnTo>
                  <a:pt x="46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5" name="ïṩ1ïdè">
            <a:extLst>
              <a:ext uri="{FF2B5EF4-FFF2-40B4-BE49-F238E27FC236}">
                <a16:creationId xmlns:a16="http://schemas.microsoft.com/office/drawing/2014/main" id="{DE6D289E-1D92-4BDD-BCBD-6D9DB33AD59E}"/>
              </a:ext>
            </a:extLst>
          </p:cNvPr>
          <p:cNvSpPr/>
          <p:nvPr/>
        </p:nvSpPr>
        <p:spPr bwMode="auto">
          <a:xfrm>
            <a:off x="3798707" y="4520095"/>
            <a:ext cx="61078" cy="54182"/>
          </a:xfrm>
          <a:custGeom>
            <a:avLst/>
            <a:gdLst>
              <a:gd name="T0" fmla="*/ 45 w 45"/>
              <a:gd name="T1" fmla="*/ 32 h 40"/>
              <a:gd name="T2" fmla="*/ 38 w 45"/>
              <a:gd name="T3" fmla="*/ 40 h 40"/>
              <a:gd name="T4" fmla="*/ 8 w 45"/>
              <a:gd name="T5" fmla="*/ 40 h 40"/>
              <a:gd name="T6" fmla="*/ 0 w 45"/>
              <a:gd name="T7" fmla="*/ 32 h 40"/>
              <a:gd name="T8" fmla="*/ 0 w 45"/>
              <a:gd name="T9" fmla="*/ 8 h 40"/>
              <a:gd name="T10" fmla="*/ 8 w 45"/>
              <a:gd name="T11" fmla="*/ 0 h 40"/>
              <a:gd name="T12" fmla="*/ 38 w 45"/>
              <a:gd name="T13" fmla="*/ 0 h 40"/>
              <a:gd name="T14" fmla="*/ 45 w 45"/>
              <a:gd name="T15" fmla="*/ 8 h 40"/>
              <a:gd name="T16" fmla="*/ 45 w 45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" h="40">
                <a:moveTo>
                  <a:pt x="45" y="32"/>
                </a:moveTo>
                <a:cubicBezTo>
                  <a:pt x="45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3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5" y="4"/>
                  <a:pt x="45" y="8"/>
                </a:cubicBezTo>
                <a:lnTo>
                  <a:pt x="45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6" name="íšļíďè">
            <a:extLst>
              <a:ext uri="{FF2B5EF4-FFF2-40B4-BE49-F238E27FC236}">
                <a16:creationId xmlns:a16="http://schemas.microsoft.com/office/drawing/2014/main" id="{1F8EF9F2-21EA-45B1-83C1-36F1D40C83FF}"/>
              </a:ext>
            </a:extLst>
          </p:cNvPr>
          <p:cNvSpPr/>
          <p:nvPr/>
        </p:nvSpPr>
        <p:spPr bwMode="auto">
          <a:xfrm>
            <a:off x="3870621" y="4520095"/>
            <a:ext cx="61078" cy="54182"/>
          </a:xfrm>
          <a:custGeom>
            <a:avLst/>
            <a:gdLst>
              <a:gd name="T0" fmla="*/ 45 w 45"/>
              <a:gd name="T1" fmla="*/ 32 h 40"/>
              <a:gd name="T2" fmla="*/ 37 w 45"/>
              <a:gd name="T3" fmla="*/ 40 h 40"/>
              <a:gd name="T4" fmla="*/ 8 w 45"/>
              <a:gd name="T5" fmla="*/ 40 h 40"/>
              <a:gd name="T6" fmla="*/ 0 w 45"/>
              <a:gd name="T7" fmla="*/ 32 h 40"/>
              <a:gd name="T8" fmla="*/ 0 w 45"/>
              <a:gd name="T9" fmla="*/ 8 h 40"/>
              <a:gd name="T10" fmla="*/ 8 w 45"/>
              <a:gd name="T11" fmla="*/ 0 h 40"/>
              <a:gd name="T12" fmla="*/ 37 w 45"/>
              <a:gd name="T13" fmla="*/ 0 h 40"/>
              <a:gd name="T14" fmla="*/ 45 w 45"/>
              <a:gd name="T15" fmla="*/ 8 h 40"/>
              <a:gd name="T16" fmla="*/ 45 w 45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" h="40">
                <a:moveTo>
                  <a:pt x="45" y="32"/>
                </a:moveTo>
                <a:cubicBezTo>
                  <a:pt x="45" y="36"/>
                  <a:pt x="42" y="40"/>
                  <a:pt x="37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3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42" y="0"/>
                  <a:pt x="45" y="4"/>
                  <a:pt x="45" y="8"/>
                </a:cubicBezTo>
                <a:lnTo>
                  <a:pt x="45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7" name="îSḻïdè">
            <a:extLst>
              <a:ext uri="{FF2B5EF4-FFF2-40B4-BE49-F238E27FC236}">
                <a16:creationId xmlns:a16="http://schemas.microsoft.com/office/drawing/2014/main" id="{2C69F3F0-8974-417F-AD23-1FBAB0610F01}"/>
              </a:ext>
            </a:extLst>
          </p:cNvPr>
          <p:cNvSpPr/>
          <p:nvPr/>
        </p:nvSpPr>
        <p:spPr bwMode="auto">
          <a:xfrm>
            <a:off x="3942536" y="4520095"/>
            <a:ext cx="60093" cy="54182"/>
          </a:xfrm>
          <a:custGeom>
            <a:avLst/>
            <a:gdLst>
              <a:gd name="T0" fmla="*/ 45 w 45"/>
              <a:gd name="T1" fmla="*/ 32 h 40"/>
              <a:gd name="T2" fmla="*/ 37 w 45"/>
              <a:gd name="T3" fmla="*/ 40 h 40"/>
              <a:gd name="T4" fmla="*/ 7 w 45"/>
              <a:gd name="T5" fmla="*/ 40 h 40"/>
              <a:gd name="T6" fmla="*/ 0 w 45"/>
              <a:gd name="T7" fmla="*/ 32 h 40"/>
              <a:gd name="T8" fmla="*/ 0 w 45"/>
              <a:gd name="T9" fmla="*/ 8 h 40"/>
              <a:gd name="T10" fmla="*/ 7 w 45"/>
              <a:gd name="T11" fmla="*/ 0 h 40"/>
              <a:gd name="T12" fmla="*/ 37 w 45"/>
              <a:gd name="T13" fmla="*/ 0 h 40"/>
              <a:gd name="T14" fmla="*/ 45 w 45"/>
              <a:gd name="T15" fmla="*/ 8 h 40"/>
              <a:gd name="T16" fmla="*/ 45 w 45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" h="40">
                <a:moveTo>
                  <a:pt x="45" y="32"/>
                </a:moveTo>
                <a:cubicBezTo>
                  <a:pt x="45" y="36"/>
                  <a:pt x="42" y="40"/>
                  <a:pt x="37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3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42" y="0"/>
                  <a:pt x="45" y="4"/>
                  <a:pt x="45" y="8"/>
                </a:cubicBezTo>
                <a:lnTo>
                  <a:pt x="45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8" name="íSlíďé">
            <a:extLst>
              <a:ext uri="{FF2B5EF4-FFF2-40B4-BE49-F238E27FC236}">
                <a16:creationId xmlns:a16="http://schemas.microsoft.com/office/drawing/2014/main" id="{BD9E0BB0-F908-487C-9B76-EEE8EF30169C}"/>
              </a:ext>
            </a:extLst>
          </p:cNvPr>
          <p:cNvSpPr/>
          <p:nvPr/>
        </p:nvSpPr>
        <p:spPr bwMode="auto">
          <a:xfrm>
            <a:off x="4012480" y="4520095"/>
            <a:ext cx="62063" cy="54182"/>
          </a:xfrm>
          <a:custGeom>
            <a:avLst/>
            <a:gdLst>
              <a:gd name="T0" fmla="*/ 46 w 46"/>
              <a:gd name="T1" fmla="*/ 32 h 40"/>
              <a:gd name="T2" fmla="*/ 38 w 46"/>
              <a:gd name="T3" fmla="*/ 40 h 40"/>
              <a:gd name="T4" fmla="*/ 8 w 46"/>
              <a:gd name="T5" fmla="*/ 40 h 40"/>
              <a:gd name="T6" fmla="*/ 0 w 46"/>
              <a:gd name="T7" fmla="*/ 32 h 40"/>
              <a:gd name="T8" fmla="*/ 0 w 46"/>
              <a:gd name="T9" fmla="*/ 8 h 40"/>
              <a:gd name="T10" fmla="*/ 8 w 46"/>
              <a:gd name="T11" fmla="*/ 0 h 40"/>
              <a:gd name="T12" fmla="*/ 38 w 46"/>
              <a:gd name="T13" fmla="*/ 0 h 40"/>
              <a:gd name="T14" fmla="*/ 46 w 46"/>
              <a:gd name="T15" fmla="*/ 8 h 40"/>
              <a:gd name="T16" fmla="*/ 46 w 46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40">
                <a:moveTo>
                  <a:pt x="46" y="32"/>
                </a:moveTo>
                <a:cubicBezTo>
                  <a:pt x="46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6" y="4"/>
                  <a:pt x="46" y="8"/>
                </a:cubicBezTo>
                <a:lnTo>
                  <a:pt x="46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9" name="îṡḻíďé">
            <a:extLst>
              <a:ext uri="{FF2B5EF4-FFF2-40B4-BE49-F238E27FC236}">
                <a16:creationId xmlns:a16="http://schemas.microsoft.com/office/drawing/2014/main" id="{B2811368-CECD-4DAC-8A56-84C2C006CF16}"/>
              </a:ext>
            </a:extLst>
          </p:cNvPr>
          <p:cNvSpPr/>
          <p:nvPr/>
        </p:nvSpPr>
        <p:spPr bwMode="auto">
          <a:xfrm>
            <a:off x="1712195" y="4541768"/>
            <a:ext cx="2451995" cy="79796"/>
          </a:xfrm>
          <a:custGeom>
            <a:avLst/>
            <a:gdLst>
              <a:gd name="T0" fmla="*/ 1814 w 1814"/>
              <a:gd name="T1" fmla="*/ 59 h 59"/>
              <a:gd name="T2" fmla="*/ 1751 w 1814"/>
              <a:gd name="T3" fmla="*/ 0 h 59"/>
              <a:gd name="T4" fmla="*/ 63 w 1814"/>
              <a:gd name="T5" fmla="*/ 0 h 59"/>
              <a:gd name="T6" fmla="*/ 0 w 1814"/>
              <a:gd name="T7" fmla="*/ 59 h 59"/>
              <a:gd name="T8" fmla="*/ 1814 w 1814"/>
              <a:gd name="T9" fmla="*/ 5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4" h="59">
                <a:moveTo>
                  <a:pt x="1814" y="59"/>
                </a:moveTo>
                <a:cubicBezTo>
                  <a:pt x="1812" y="26"/>
                  <a:pt x="1784" y="0"/>
                  <a:pt x="1751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30" y="0"/>
                  <a:pt x="2" y="26"/>
                  <a:pt x="0" y="59"/>
                </a:cubicBezTo>
                <a:lnTo>
                  <a:pt x="1814" y="59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0" name="išḻíḍê">
            <a:extLst>
              <a:ext uri="{FF2B5EF4-FFF2-40B4-BE49-F238E27FC236}">
                <a16:creationId xmlns:a16="http://schemas.microsoft.com/office/drawing/2014/main" id="{165DE478-F8CF-49BE-8BCA-2CC6C3560E02}"/>
              </a:ext>
            </a:extLst>
          </p:cNvPr>
          <p:cNvSpPr/>
          <p:nvPr/>
        </p:nvSpPr>
        <p:spPr bwMode="auto">
          <a:xfrm>
            <a:off x="4204581" y="4393013"/>
            <a:ext cx="484685" cy="228551"/>
          </a:xfrm>
          <a:custGeom>
            <a:avLst/>
            <a:gdLst>
              <a:gd name="T0" fmla="*/ 359 w 359"/>
              <a:gd name="T1" fmla="*/ 169 h 169"/>
              <a:gd name="T2" fmla="*/ 186 w 359"/>
              <a:gd name="T3" fmla="*/ 0 h 169"/>
              <a:gd name="T4" fmla="*/ 173 w 359"/>
              <a:gd name="T5" fmla="*/ 0 h 169"/>
              <a:gd name="T6" fmla="*/ 0 w 359"/>
              <a:gd name="T7" fmla="*/ 169 h 169"/>
              <a:gd name="T8" fmla="*/ 359 w 359"/>
              <a:gd name="T9" fmla="*/ 16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9" h="169">
                <a:moveTo>
                  <a:pt x="359" y="169"/>
                </a:moveTo>
                <a:cubicBezTo>
                  <a:pt x="357" y="75"/>
                  <a:pt x="281" y="0"/>
                  <a:pt x="186" y="0"/>
                </a:cubicBezTo>
                <a:cubicBezTo>
                  <a:pt x="173" y="0"/>
                  <a:pt x="173" y="0"/>
                  <a:pt x="173" y="0"/>
                </a:cubicBezTo>
                <a:cubicBezTo>
                  <a:pt x="79" y="0"/>
                  <a:pt x="3" y="75"/>
                  <a:pt x="0" y="169"/>
                </a:cubicBezTo>
                <a:lnTo>
                  <a:pt x="359" y="169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1" name="îṡľídê">
            <a:extLst>
              <a:ext uri="{FF2B5EF4-FFF2-40B4-BE49-F238E27FC236}">
                <a16:creationId xmlns:a16="http://schemas.microsoft.com/office/drawing/2014/main" id="{B691A4F1-E4C1-4F1F-B9D1-876A1E741821}"/>
              </a:ext>
            </a:extLst>
          </p:cNvPr>
          <p:cNvSpPr/>
          <p:nvPr/>
        </p:nvSpPr>
        <p:spPr bwMode="auto">
          <a:xfrm>
            <a:off x="669925" y="2522244"/>
            <a:ext cx="1001880" cy="2099319"/>
          </a:xfrm>
          <a:custGeom>
            <a:avLst/>
            <a:gdLst>
              <a:gd name="T0" fmla="*/ 741 w 741"/>
              <a:gd name="T1" fmla="*/ 1492 h 1555"/>
              <a:gd name="T2" fmla="*/ 678 w 741"/>
              <a:gd name="T3" fmla="*/ 1555 h 1555"/>
              <a:gd name="T4" fmla="*/ 63 w 741"/>
              <a:gd name="T5" fmla="*/ 1555 h 1555"/>
              <a:gd name="T6" fmla="*/ 0 w 741"/>
              <a:gd name="T7" fmla="*/ 1492 h 1555"/>
              <a:gd name="T8" fmla="*/ 0 w 741"/>
              <a:gd name="T9" fmla="*/ 62 h 1555"/>
              <a:gd name="T10" fmla="*/ 63 w 741"/>
              <a:gd name="T11" fmla="*/ 0 h 1555"/>
              <a:gd name="T12" fmla="*/ 678 w 741"/>
              <a:gd name="T13" fmla="*/ 0 h 1555"/>
              <a:gd name="T14" fmla="*/ 741 w 741"/>
              <a:gd name="T15" fmla="*/ 62 h 1555"/>
              <a:gd name="T16" fmla="*/ 741 w 741"/>
              <a:gd name="T17" fmla="*/ 1492 h 1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1" h="1555">
                <a:moveTo>
                  <a:pt x="741" y="1492"/>
                </a:moveTo>
                <a:cubicBezTo>
                  <a:pt x="741" y="1527"/>
                  <a:pt x="713" y="1555"/>
                  <a:pt x="678" y="1555"/>
                </a:cubicBezTo>
                <a:cubicBezTo>
                  <a:pt x="63" y="1555"/>
                  <a:pt x="63" y="1555"/>
                  <a:pt x="63" y="1555"/>
                </a:cubicBezTo>
                <a:cubicBezTo>
                  <a:pt x="28" y="1555"/>
                  <a:pt x="0" y="1527"/>
                  <a:pt x="0" y="149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28"/>
                  <a:pt x="28" y="0"/>
                  <a:pt x="63" y="0"/>
                </a:cubicBezTo>
                <a:cubicBezTo>
                  <a:pt x="678" y="0"/>
                  <a:pt x="678" y="0"/>
                  <a:pt x="678" y="0"/>
                </a:cubicBezTo>
                <a:cubicBezTo>
                  <a:pt x="713" y="0"/>
                  <a:pt x="741" y="28"/>
                  <a:pt x="741" y="62"/>
                </a:cubicBezTo>
                <a:lnTo>
                  <a:pt x="741" y="1492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2" name="îŝlíḍè">
            <a:extLst>
              <a:ext uri="{FF2B5EF4-FFF2-40B4-BE49-F238E27FC236}">
                <a16:creationId xmlns:a16="http://schemas.microsoft.com/office/drawing/2014/main" id="{73A790F9-7D4E-41BF-8F59-ED1C4C2C70CB}"/>
              </a:ext>
            </a:extLst>
          </p:cNvPr>
          <p:cNvSpPr/>
          <p:nvPr/>
        </p:nvSpPr>
        <p:spPr bwMode="auto">
          <a:xfrm>
            <a:off x="731003" y="2705479"/>
            <a:ext cx="879724" cy="24825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3" name="iṡlíḓè">
            <a:extLst>
              <a:ext uri="{FF2B5EF4-FFF2-40B4-BE49-F238E27FC236}">
                <a16:creationId xmlns:a16="http://schemas.microsoft.com/office/drawing/2014/main" id="{CC22F8AD-BC7C-4ACF-9F45-35F30629672F}"/>
              </a:ext>
            </a:extLst>
          </p:cNvPr>
          <p:cNvSpPr/>
          <p:nvPr/>
        </p:nvSpPr>
        <p:spPr bwMode="auto">
          <a:xfrm>
            <a:off x="726078" y="3441374"/>
            <a:ext cx="890560" cy="259090"/>
          </a:xfrm>
          <a:custGeom>
            <a:avLst/>
            <a:gdLst>
              <a:gd name="T0" fmla="*/ 898 w 904"/>
              <a:gd name="T1" fmla="*/ 258 h 263"/>
              <a:gd name="T2" fmla="*/ 898 w 904"/>
              <a:gd name="T3" fmla="*/ 252 h 263"/>
              <a:gd name="T4" fmla="*/ 11 w 904"/>
              <a:gd name="T5" fmla="*/ 252 h 263"/>
              <a:gd name="T6" fmla="*/ 11 w 904"/>
              <a:gd name="T7" fmla="*/ 11 h 263"/>
              <a:gd name="T8" fmla="*/ 893 w 904"/>
              <a:gd name="T9" fmla="*/ 11 h 263"/>
              <a:gd name="T10" fmla="*/ 893 w 904"/>
              <a:gd name="T11" fmla="*/ 258 h 263"/>
              <a:gd name="T12" fmla="*/ 898 w 904"/>
              <a:gd name="T13" fmla="*/ 258 h 263"/>
              <a:gd name="T14" fmla="*/ 898 w 904"/>
              <a:gd name="T15" fmla="*/ 252 h 263"/>
              <a:gd name="T16" fmla="*/ 898 w 904"/>
              <a:gd name="T17" fmla="*/ 258 h 263"/>
              <a:gd name="T18" fmla="*/ 904 w 904"/>
              <a:gd name="T19" fmla="*/ 258 h 263"/>
              <a:gd name="T20" fmla="*/ 904 w 904"/>
              <a:gd name="T21" fmla="*/ 0 h 263"/>
              <a:gd name="T22" fmla="*/ 0 w 904"/>
              <a:gd name="T23" fmla="*/ 0 h 263"/>
              <a:gd name="T24" fmla="*/ 0 w 904"/>
              <a:gd name="T25" fmla="*/ 263 h 263"/>
              <a:gd name="T26" fmla="*/ 904 w 904"/>
              <a:gd name="T27" fmla="*/ 263 h 263"/>
              <a:gd name="T28" fmla="*/ 904 w 904"/>
              <a:gd name="T29" fmla="*/ 258 h 263"/>
              <a:gd name="T30" fmla="*/ 898 w 904"/>
              <a:gd name="T31" fmla="*/ 25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04" h="263">
                <a:moveTo>
                  <a:pt x="898" y="258"/>
                </a:moveTo>
                <a:lnTo>
                  <a:pt x="898" y="252"/>
                </a:lnTo>
                <a:lnTo>
                  <a:pt x="11" y="252"/>
                </a:lnTo>
                <a:lnTo>
                  <a:pt x="11" y="11"/>
                </a:lnTo>
                <a:lnTo>
                  <a:pt x="893" y="11"/>
                </a:lnTo>
                <a:lnTo>
                  <a:pt x="893" y="258"/>
                </a:lnTo>
                <a:lnTo>
                  <a:pt x="898" y="258"/>
                </a:lnTo>
                <a:lnTo>
                  <a:pt x="898" y="252"/>
                </a:lnTo>
                <a:lnTo>
                  <a:pt x="898" y="258"/>
                </a:lnTo>
                <a:lnTo>
                  <a:pt x="904" y="258"/>
                </a:lnTo>
                <a:lnTo>
                  <a:pt x="904" y="0"/>
                </a:lnTo>
                <a:lnTo>
                  <a:pt x="0" y="0"/>
                </a:lnTo>
                <a:lnTo>
                  <a:pt x="0" y="263"/>
                </a:lnTo>
                <a:lnTo>
                  <a:pt x="904" y="263"/>
                </a:lnTo>
                <a:lnTo>
                  <a:pt x="904" y="258"/>
                </a:lnTo>
                <a:lnTo>
                  <a:pt x="898" y="258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4" name="íṩľíḋê">
            <a:extLst>
              <a:ext uri="{FF2B5EF4-FFF2-40B4-BE49-F238E27FC236}">
                <a16:creationId xmlns:a16="http://schemas.microsoft.com/office/drawing/2014/main" id="{4F8BFD41-C709-4749-AA27-97E73638B6C6}"/>
              </a:ext>
            </a:extLst>
          </p:cNvPr>
          <p:cNvSpPr/>
          <p:nvPr/>
        </p:nvSpPr>
        <p:spPr bwMode="auto">
          <a:xfrm>
            <a:off x="731003" y="2982302"/>
            <a:ext cx="879724" cy="24825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5" name="î$ḻidê">
            <a:extLst>
              <a:ext uri="{FF2B5EF4-FFF2-40B4-BE49-F238E27FC236}">
                <a16:creationId xmlns:a16="http://schemas.microsoft.com/office/drawing/2014/main" id="{6C95EA9F-7D1D-4DE6-8457-D5FEC9F01248}"/>
              </a:ext>
            </a:extLst>
          </p:cNvPr>
          <p:cNvSpPr/>
          <p:nvPr/>
        </p:nvSpPr>
        <p:spPr bwMode="auto">
          <a:xfrm>
            <a:off x="771394" y="3077860"/>
            <a:ext cx="609797" cy="55167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6" name="íśḷïḍé">
            <a:extLst>
              <a:ext uri="{FF2B5EF4-FFF2-40B4-BE49-F238E27FC236}">
                <a16:creationId xmlns:a16="http://schemas.microsoft.com/office/drawing/2014/main" id="{9EBBDAC3-EB16-424F-829B-937169D07782}"/>
              </a:ext>
            </a:extLst>
          </p:cNvPr>
          <p:cNvSpPr/>
          <p:nvPr/>
        </p:nvSpPr>
        <p:spPr bwMode="auto">
          <a:xfrm>
            <a:off x="1396953" y="3077860"/>
            <a:ext cx="47286" cy="55167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7" name="ïSḻíḓè">
            <a:extLst>
              <a:ext uri="{FF2B5EF4-FFF2-40B4-BE49-F238E27FC236}">
                <a16:creationId xmlns:a16="http://schemas.microsoft.com/office/drawing/2014/main" id="{6D18CB69-E180-46C6-911C-B6DE1166748B}"/>
              </a:ext>
            </a:extLst>
          </p:cNvPr>
          <p:cNvSpPr/>
          <p:nvPr/>
        </p:nvSpPr>
        <p:spPr bwMode="auto">
          <a:xfrm>
            <a:off x="1460987" y="3077860"/>
            <a:ext cx="47286" cy="55167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8" name="îṡḻídé">
            <a:extLst>
              <a:ext uri="{FF2B5EF4-FFF2-40B4-BE49-F238E27FC236}">
                <a16:creationId xmlns:a16="http://schemas.microsoft.com/office/drawing/2014/main" id="{3BBB41B7-D4FA-4579-82B8-5B9E452C050B}"/>
              </a:ext>
            </a:extLst>
          </p:cNvPr>
          <p:cNvSpPr/>
          <p:nvPr/>
        </p:nvSpPr>
        <p:spPr bwMode="auto">
          <a:xfrm>
            <a:off x="1523050" y="3077860"/>
            <a:ext cx="47286" cy="55167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9" name="iš1ídê">
            <a:extLst>
              <a:ext uri="{FF2B5EF4-FFF2-40B4-BE49-F238E27FC236}">
                <a16:creationId xmlns:a16="http://schemas.microsoft.com/office/drawing/2014/main" id="{BA5D4CF3-614C-4E5A-B498-19EDC505165C}"/>
              </a:ext>
            </a:extLst>
          </p:cNvPr>
          <p:cNvSpPr/>
          <p:nvPr/>
        </p:nvSpPr>
        <p:spPr bwMode="auto">
          <a:xfrm>
            <a:off x="817695" y="3560575"/>
            <a:ext cx="55167" cy="22658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0" name="íś1îḓê">
            <a:extLst>
              <a:ext uri="{FF2B5EF4-FFF2-40B4-BE49-F238E27FC236}">
                <a16:creationId xmlns:a16="http://schemas.microsoft.com/office/drawing/2014/main" id="{5D1D6A48-AC74-489A-8DE2-01F9995ABFB0}"/>
              </a:ext>
            </a:extLst>
          </p:cNvPr>
          <p:cNvSpPr/>
          <p:nvPr/>
        </p:nvSpPr>
        <p:spPr bwMode="auto">
          <a:xfrm>
            <a:off x="1016692" y="3560575"/>
            <a:ext cx="53197" cy="22658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1" name="ïṥļiďe">
            <a:extLst>
              <a:ext uri="{FF2B5EF4-FFF2-40B4-BE49-F238E27FC236}">
                <a16:creationId xmlns:a16="http://schemas.microsoft.com/office/drawing/2014/main" id="{C6372A96-94D4-4C77-B38D-F05D886B09A5}"/>
              </a:ext>
            </a:extLst>
          </p:cNvPr>
          <p:cNvSpPr/>
          <p:nvPr/>
        </p:nvSpPr>
        <p:spPr bwMode="auto">
          <a:xfrm>
            <a:off x="900446" y="3560575"/>
            <a:ext cx="22658" cy="22658"/>
          </a:xfrm>
          <a:prstGeom prst="ellipse">
            <a:avLst/>
          </a:prstGeom>
          <a:solidFill>
            <a:srgbClr val="FF7B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2" name="ï$1îḍé">
            <a:extLst>
              <a:ext uri="{FF2B5EF4-FFF2-40B4-BE49-F238E27FC236}">
                <a16:creationId xmlns:a16="http://schemas.microsoft.com/office/drawing/2014/main" id="{B9B1749C-B049-46CA-B889-B62FFD1038E4}"/>
              </a:ext>
            </a:extLst>
          </p:cNvPr>
          <p:cNvSpPr/>
          <p:nvPr/>
        </p:nvSpPr>
        <p:spPr bwMode="auto">
          <a:xfrm>
            <a:off x="966450" y="3560575"/>
            <a:ext cx="22658" cy="22658"/>
          </a:xfrm>
          <a:prstGeom prst="ellipse">
            <a:avLst/>
          </a:prstGeom>
          <a:solidFill>
            <a:srgbClr val="8BC5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3" name="íšḷiḓê">
            <a:extLst>
              <a:ext uri="{FF2B5EF4-FFF2-40B4-BE49-F238E27FC236}">
                <a16:creationId xmlns:a16="http://schemas.microsoft.com/office/drawing/2014/main" id="{B300A82F-9777-41FD-95BE-ECA1DF037E4D}"/>
              </a:ext>
            </a:extLst>
          </p:cNvPr>
          <p:cNvSpPr/>
          <p:nvPr/>
        </p:nvSpPr>
        <p:spPr bwMode="auto">
          <a:xfrm>
            <a:off x="1458031" y="3538902"/>
            <a:ext cx="66004" cy="66004"/>
          </a:xfrm>
          <a:custGeom>
            <a:avLst/>
            <a:gdLst>
              <a:gd name="T0" fmla="*/ 49 w 49"/>
              <a:gd name="T1" fmla="*/ 41 h 49"/>
              <a:gd name="T2" fmla="*/ 41 w 49"/>
              <a:gd name="T3" fmla="*/ 49 h 49"/>
              <a:gd name="T4" fmla="*/ 7 w 49"/>
              <a:gd name="T5" fmla="*/ 49 h 49"/>
              <a:gd name="T6" fmla="*/ 0 w 49"/>
              <a:gd name="T7" fmla="*/ 41 h 49"/>
              <a:gd name="T8" fmla="*/ 0 w 49"/>
              <a:gd name="T9" fmla="*/ 7 h 49"/>
              <a:gd name="T10" fmla="*/ 7 w 49"/>
              <a:gd name="T11" fmla="*/ 0 h 49"/>
              <a:gd name="T12" fmla="*/ 41 w 49"/>
              <a:gd name="T13" fmla="*/ 0 h 49"/>
              <a:gd name="T14" fmla="*/ 49 w 49"/>
              <a:gd name="T15" fmla="*/ 7 h 49"/>
              <a:gd name="T16" fmla="*/ 49 w 49"/>
              <a:gd name="T17" fmla="*/ 4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" h="49">
                <a:moveTo>
                  <a:pt x="49" y="41"/>
                </a:moveTo>
                <a:cubicBezTo>
                  <a:pt x="49" y="45"/>
                  <a:pt x="45" y="49"/>
                  <a:pt x="41" y="49"/>
                </a:cubicBezTo>
                <a:cubicBezTo>
                  <a:pt x="7" y="49"/>
                  <a:pt x="7" y="49"/>
                  <a:pt x="7" y="49"/>
                </a:cubicBezTo>
                <a:cubicBezTo>
                  <a:pt x="3" y="49"/>
                  <a:pt x="0" y="45"/>
                  <a:pt x="0" y="41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5" y="0"/>
                  <a:pt x="49" y="3"/>
                  <a:pt x="49" y="7"/>
                </a:cubicBezTo>
                <a:lnTo>
                  <a:pt x="49" y="41"/>
                </a:lnTo>
                <a:close/>
              </a:path>
            </a:pathLst>
          </a:custGeom>
          <a:solidFill>
            <a:srgbClr val="0071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4" name="ïs1íďè">
            <a:extLst>
              <a:ext uri="{FF2B5EF4-FFF2-40B4-BE49-F238E27FC236}">
                <a16:creationId xmlns:a16="http://schemas.microsoft.com/office/drawing/2014/main" id="{A36E3EA1-835C-4161-81B6-41D5B197D37A}"/>
              </a:ext>
            </a:extLst>
          </p:cNvPr>
          <p:cNvSpPr/>
          <p:nvPr/>
        </p:nvSpPr>
        <p:spPr bwMode="auto">
          <a:xfrm>
            <a:off x="1100428" y="3538902"/>
            <a:ext cx="328049" cy="660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5" name="ïşlïḑe">
            <a:extLst>
              <a:ext uri="{FF2B5EF4-FFF2-40B4-BE49-F238E27FC236}">
                <a16:creationId xmlns:a16="http://schemas.microsoft.com/office/drawing/2014/main" id="{AEFABAF2-0A48-4167-BC91-4B3ABB787526}"/>
              </a:ext>
            </a:extLst>
          </p:cNvPr>
          <p:cNvSpPr/>
          <p:nvPr/>
        </p:nvSpPr>
        <p:spPr bwMode="auto">
          <a:xfrm>
            <a:off x="886654" y="3879758"/>
            <a:ext cx="568422" cy="567437"/>
          </a:xfrm>
          <a:custGeom>
            <a:avLst/>
            <a:gdLst>
              <a:gd name="T0" fmla="*/ 274 w 577"/>
              <a:gd name="T1" fmla="*/ 0 h 576"/>
              <a:gd name="T2" fmla="*/ 0 w 577"/>
              <a:gd name="T3" fmla="*/ 72 h 576"/>
              <a:gd name="T4" fmla="*/ 0 w 577"/>
              <a:gd name="T5" fmla="*/ 375 h 576"/>
              <a:gd name="T6" fmla="*/ 132 w 577"/>
              <a:gd name="T7" fmla="*/ 557 h 576"/>
              <a:gd name="T8" fmla="*/ 436 w 577"/>
              <a:gd name="T9" fmla="*/ 557 h 576"/>
              <a:gd name="T10" fmla="*/ 557 w 577"/>
              <a:gd name="T11" fmla="*/ 375 h 576"/>
              <a:gd name="T12" fmla="*/ 557 w 577"/>
              <a:gd name="T13" fmla="*/ 72 h 576"/>
              <a:gd name="T14" fmla="*/ 536 w 577"/>
              <a:gd name="T15" fmla="*/ 233 h 576"/>
              <a:gd name="T16" fmla="*/ 517 w 577"/>
              <a:gd name="T17" fmla="*/ 51 h 576"/>
              <a:gd name="T18" fmla="*/ 517 w 577"/>
              <a:gd name="T19" fmla="*/ 294 h 576"/>
              <a:gd name="T20" fmla="*/ 132 w 577"/>
              <a:gd name="T21" fmla="*/ 495 h 576"/>
              <a:gd name="T22" fmla="*/ 374 w 577"/>
              <a:gd name="T23" fmla="*/ 495 h 576"/>
              <a:gd name="T24" fmla="*/ 405 w 577"/>
              <a:gd name="T25" fmla="*/ 486 h 576"/>
              <a:gd name="T26" fmla="*/ 162 w 577"/>
              <a:gd name="T27" fmla="*/ 486 h 576"/>
              <a:gd name="T28" fmla="*/ 152 w 577"/>
              <a:gd name="T29" fmla="*/ 516 h 576"/>
              <a:gd name="T30" fmla="*/ 395 w 577"/>
              <a:gd name="T31" fmla="*/ 516 h 576"/>
              <a:gd name="T32" fmla="*/ 496 w 577"/>
              <a:gd name="T33" fmla="*/ 91 h 576"/>
              <a:gd name="T34" fmla="*/ 496 w 577"/>
              <a:gd name="T35" fmla="*/ 333 h 576"/>
              <a:gd name="T36" fmla="*/ 476 w 577"/>
              <a:gd name="T37" fmla="*/ 132 h 576"/>
              <a:gd name="T38" fmla="*/ 476 w 577"/>
              <a:gd name="T39" fmla="*/ 375 h 576"/>
              <a:gd name="T40" fmla="*/ 455 w 577"/>
              <a:gd name="T41" fmla="*/ 172 h 576"/>
              <a:gd name="T42" fmla="*/ 455 w 577"/>
              <a:gd name="T43" fmla="*/ 414 h 576"/>
              <a:gd name="T44" fmla="*/ 436 w 577"/>
              <a:gd name="T45" fmla="*/ 213 h 576"/>
              <a:gd name="T46" fmla="*/ 446 w 577"/>
              <a:gd name="T47" fmla="*/ 455 h 576"/>
              <a:gd name="T48" fmla="*/ 416 w 577"/>
              <a:gd name="T49" fmla="*/ 253 h 576"/>
              <a:gd name="T50" fmla="*/ 395 w 577"/>
              <a:gd name="T51" fmla="*/ 51 h 576"/>
              <a:gd name="T52" fmla="*/ 395 w 577"/>
              <a:gd name="T53" fmla="*/ 294 h 576"/>
              <a:gd name="T54" fmla="*/ 374 w 577"/>
              <a:gd name="T55" fmla="*/ 91 h 576"/>
              <a:gd name="T56" fmla="*/ 374 w 577"/>
              <a:gd name="T57" fmla="*/ 333 h 576"/>
              <a:gd name="T58" fmla="*/ 355 w 577"/>
              <a:gd name="T59" fmla="*/ 132 h 576"/>
              <a:gd name="T60" fmla="*/ 355 w 577"/>
              <a:gd name="T61" fmla="*/ 375 h 576"/>
              <a:gd name="T62" fmla="*/ 335 w 577"/>
              <a:gd name="T63" fmla="*/ 172 h 576"/>
              <a:gd name="T64" fmla="*/ 335 w 577"/>
              <a:gd name="T65" fmla="*/ 414 h 576"/>
              <a:gd name="T66" fmla="*/ 314 w 577"/>
              <a:gd name="T67" fmla="*/ 213 h 576"/>
              <a:gd name="T68" fmla="*/ 324 w 577"/>
              <a:gd name="T69" fmla="*/ 455 h 576"/>
              <a:gd name="T70" fmla="*/ 293 w 577"/>
              <a:gd name="T71" fmla="*/ 253 h 576"/>
              <a:gd name="T72" fmla="*/ 274 w 577"/>
              <a:gd name="T73" fmla="*/ 51 h 576"/>
              <a:gd name="T74" fmla="*/ 274 w 577"/>
              <a:gd name="T75" fmla="*/ 294 h 576"/>
              <a:gd name="T76" fmla="*/ 254 w 577"/>
              <a:gd name="T77" fmla="*/ 91 h 576"/>
              <a:gd name="T78" fmla="*/ 254 w 577"/>
              <a:gd name="T79" fmla="*/ 333 h 576"/>
              <a:gd name="T80" fmla="*/ 233 w 577"/>
              <a:gd name="T81" fmla="*/ 132 h 576"/>
              <a:gd name="T82" fmla="*/ 233 w 577"/>
              <a:gd name="T83" fmla="*/ 375 h 576"/>
              <a:gd name="T84" fmla="*/ 213 w 577"/>
              <a:gd name="T85" fmla="*/ 172 h 576"/>
              <a:gd name="T86" fmla="*/ 213 w 577"/>
              <a:gd name="T87" fmla="*/ 414 h 576"/>
              <a:gd name="T88" fmla="*/ 193 w 577"/>
              <a:gd name="T89" fmla="*/ 213 h 576"/>
              <a:gd name="T90" fmla="*/ 203 w 577"/>
              <a:gd name="T91" fmla="*/ 455 h 576"/>
              <a:gd name="T92" fmla="*/ 173 w 577"/>
              <a:gd name="T93" fmla="*/ 253 h 576"/>
              <a:gd name="T94" fmla="*/ 152 w 577"/>
              <a:gd name="T95" fmla="*/ 51 h 576"/>
              <a:gd name="T96" fmla="*/ 152 w 577"/>
              <a:gd name="T97" fmla="*/ 294 h 576"/>
              <a:gd name="T98" fmla="*/ 132 w 577"/>
              <a:gd name="T99" fmla="*/ 91 h 576"/>
              <a:gd name="T100" fmla="*/ 132 w 577"/>
              <a:gd name="T101" fmla="*/ 333 h 576"/>
              <a:gd name="T102" fmla="*/ 112 w 577"/>
              <a:gd name="T103" fmla="*/ 132 h 576"/>
              <a:gd name="T104" fmla="*/ 112 w 577"/>
              <a:gd name="T105" fmla="*/ 375 h 576"/>
              <a:gd name="T106" fmla="*/ 92 w 577"/>
              <a:gd name="T107" fmla="*/ 172 h 576"/>
              <a:gd name="T108" fmla="*/ 92 w 577"/>
              <a:gd name="T109" fmla="*/ 414 h 576"/>
              <a:gd name="T110" fmla="*/ 71 w 577"/>
              <a:gd name="T111" fmla="*/ 213 h 576"/>
              <a:gd name="T112" fmla="*/ 81 w 577"/>
              <a:gd name="T113" fmla="*/ 455 h 576"/>
              <a:gd name="T114" fmla="*/ 51 w 577"/>
              <a:gd name="T115" fmla="*/ 253 h 576"/>
              <a:gd name="T116" fmla="*/ 31 w 577"/>
              <a:gd name="T117" fmla="*/ 51 h 576"/>
              <a:gd name="T118" fmla="*/ 31 w 577"/>
              <a:gd name="T119" fmla="*/ 294 h 576"/>
              <a:gd name="T120" fmla="*/ 31 w 577"/>
              <a:gd name="T121" fmla="*/ 546 h 576"/>
              <a:gd name="T122" fmla="*/ 274 w 577"/>
              <a:gd name="T123" fmla="*/ 546 h 576"/>
              <a:gd name="T124" fmla="*/ 517 w 577"/>
              <a:gd name="T125" fmla="*/ 54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7" h="576">
                <a:moveTo>
                  <a:pt x="577" y="30"/>
                </a:moveTo>
                <a:lnTo>
                  <a:pt x="577" y="20"/>
                </a:lnTo>
                <a:lnTo>
                  <a:pt x="557" y="20"/>
                </a:lnTo>
                <a:lnTo>
                  <a:pt x="557" y="0"/>
                </a:lnTo>
                <a:lnTo>
                  <a:pt x="546" y="0"/>
                </a:lnTo>
                <a:lnTo>
                  <a:pt x="546" y="20"/>
                </a:lnTo>
                <a:lnTo>
                  <a:pt x="536" y="20"/>
                </a:lnTo>
                <a:lnTo>
                  <a:pt x="536" y="0"/>
                </a:lnTo>
                <a:lnTo>
                  <a:pt x="527" y="0"/>
                </a:lnTo>
                <a:lnTo>
                  <a:pt x="527" y="20"/>
                </a:lnTo>
                <a:lnTo>
                  <a:pt x="517" y="20"/>
                </a:lnTo>
                <a:lnTo>
                  <a:pt x="517" y="0"/>
                </a:lnTo>
                <a:lnTo>
                  <a:pt x="506" y="0"/>
                </a:lnTo>
                <a:lnTo>
                  <a:pt x="506" y="20"/>
                </a:lnTo>
                <a:lnTo>
                  <a:pt x="496" y="20"/>
                </a:lnTo>
                <a:lnTo>
                  <a:pt x="496" y="0"/>
                </a:lnTo>
                <a:lnTo>
                  <a:pt x="486" y="0"/>
                </a:lnTo>
                <a:lnTo>
                  <a:pt x="486" y="20"/>
                </a:lnTo>
                <a:lnTo>
                  <a:pt x="476" y="20"/>
                </a:lnTo>
                <a:lnTo>
                  <a:pt x="476" y="0"/>
                </a:lnTo>
                <a:lnTo>
                  <a:pt x="465" y="0"/>
                </a:lnTo>
                <a:lnTo>
                  <a:pt x="465" y="20"/>
                </a:lnTo>
                <a:lnTo>
                  <a:pt x="455" y="20"/>
                </a:lnTo>
                <a:lnTo>
                  <a:pt x="455" y="0"/>
                </a:lnTo>
                <a:lnTo>
                  <a:pt x="446" y="0"/>
                </a:lnTo>
                <a:lnTo>
                  <a:pt x="446" y="20"/>
                </a:lnTo>
                <a:lnTo>
                  <a:pt x="436" y="20"/>
                </a:lnTo>
                <a:lnTo>
                  <a:pt x="436" y="0"/>
                </a:lnTo>
                <a:lnTo>
                  <a:pt x="425" y="0"/>
                </a:lnTo>
                <a:lnTo>
                  <a:pt x="425" y="20"/>
                </a:lnTo>
                <a:lnTo>
                  <a:pt x="416" y="20"/>
                </a:lnTo>
                <a:lnTo>
                  <a:pt x="416" y="0"/>
                </a:lnTo>
                <a:lnTo>
                  <a:pt x="405" y="0"/>
                </a:lnTo>
                <a:lnTo>
                  <a:pt x="405" y="20"/>
                </a:lnTo>
                <a:lnTo>
                  <a:pt x="395" y="20"/>
                </a:lnTo>
                <a:lnTo>
                  <a:pt x="395" y="0"/>
                </a:lnTo>
                <a:lnTo>
                  <a:pt x="384" y="0"/>
                </a:lnTo>
                <a:lnTo>
                  <a:pt x="384" y="20"/>
                </a:lnTo>
                <a:lnTo>
                  <a:pt x="374" y="20"/>
                </a:lnTo>
                <a:lnTo>
                  <a:pt x="374" y="0"/>
                </a:lnTo>
                <a:lnTo>
                  <a:pt x="365" y="0"/>
                </a:lnTo>
                <a:lnTo>
                  <a:pt x="365" y="20"/>
                </a:lnTo>
                <a:lnTo>
                  <a:pt x="355" y="20"/>
                </a:lnTo>
                <a:lnTo>
                  <a:pt x="355" y="0"/>
                </a:lnTo>
                <a:lnTo>
                  <a:pt x="344" y="0"/>
                </a:lnTo>
                <a:lnTo>
                  <a:pt x="344" y="20"/>
                </a:lnTo>
                <a:lnTo>
                  <a:pt x="335" y="20"/>
                </a:lnTo>
                <a:lnTo>
                  <a:pt x="335" y="0"/>
                </a:lnTo>
                <a:lnTo>
                  <a:pt x="324" y="0"/>
                </a:lnTo>
                <a:lnTo>
                  <a:pt x="324" y="20"/>
                </a:lnTo>
                <a:lnTo>
                  <a:pt x="314" y="20"/>
                </a:lnTo>
                <a:lnTo>
                  <a:pt x="314" y="0"/>
                </a:lnTo>
                <a:lnTo>
                  <a:pt x="303" y="0"/>
                </a:lnTo>
                <a:lnTo>
                  <a:pt x="303" y="20"/>
                </a:lnTo>
                <a:lnTo>
                  <a:pt x="293" y="20"/>
                </a:lnTo>
                <a:lnTo>
                  <a:pt x="293" y="0"/>
                </a:lnTo>
                <a:lnTo>
                  <a:pt x="284" y="0"/>
                </a:lnTo>
                <a:lnTo>
                  <a:pt x="284" y="20"/>
                </a:lnTo>
                <a:lnTo>
                  <a:pt x="274" y="20"/>
                </a:lnTo>
                <a:lnTo>
                  <a:pt x="274" y="0"/>
                </a:lnTo>
                <a:lnTo>
                  <a:pt x="263" y="0"/>
                </a:lnTo>
                <a:lnTo>
                  <a:pt x="263" y="20"/>
                </a:lnTo>
                <a:lnTo>
                  <a:pt x="254" y="20"/>
                </a:lnTo>
                <a:lnTo>
                  <a:pt x="254" y="0"/>
                </a:lnTo>
                <a:lnTo>
                  <a:pt x="243" y="0"/>
                </a:lnTo>
                <a:lnTo>
                  <a:pt x="243" y="20"/>
                </a:lnTo>
                <a:lnTo>
                  <a:pt x="233" y="20"/>
                </a:lnTo>
                <a:lnTo>
                  <a:pt x="233" y="0"/>
                </a:lnTo>
                <a:lnTo>
                  <a:pt x="222" y="0"/>
                </a:lnTo>
                <a:lnTo>
                  <a:pt x="222" y="20"/>
                </a:lnTo>
                <a:lnTo>
                  <a:pt x="213" y="20"/>
                </a:lnTo>
                <a:lnTo>
                  <a:pt x="213" y="0"/>
                </a:lnTo>
                <a:lnTo>
                  <a:pt x="203" y="0"/>
                </a:lnTo>
                <a:lnTo>
                  <a:pt x="203" y="20"/>
                </a:lnTo>
                <a:lnTo>
                  <a:pt x="193" y="20"/>
                </a:lnTo>
                <a:lnTo>
                  <a:pt x="193" y="0"/>
                </a:lnTo>
                <a:lnTo>
                  <a:pt x="182" y="0"/>
                </a:lnTo>
                <a:lnTo>
                  <a:pt x="182" y="20"/>
                </a:lnTo>
                <a:lnTo>
                  <a:pt x="173" y="20"/>
                </a:lnTo>
                <a:lnTo>
                  <a:pt x="173" y="0"/>
                </a:lnTo>
                <a:lnTo>
                  <a:pt x="162" y="0"/>
                </a:lnTo>
                <a:lnTo>
                  <a:pt x="162" y="20"/>
                </a:lnTo>
                <a:lnTo>
                  <a:pt x="152" y="20"/>
                </a:lnTo>
                <a:lnTo>
                  <a:pt x="152" y="0"/>
                </a:lnTo>
                <a:lnTo>
                  <a:pt x="141" y="0"/>
                </a:lnTo>
                <a:lnTo>
                  <a:pt x="141" y="20"/>
                </a:lnTo>
                <a:lnTo>
                  <a:pt x="132" y="20"/>
                </a:lnTo>
                <a:lnTo>
                  <a:pt x="132" y="0"/>
                </a:lnTo>
                <a:lnTo>
                  <a:pt x="122" y="0"/>
                </a:lnTo>
                <a:lnTo>
                  <a:pt x="122" y="20"/>
                </a:lnTo>
                <a:lnTo>
                  <a:pt x="112" y="20"/>
                </a:lnTo>
                <a:lnTo>
                  <a:pt x="112" y="0"/>
                </a:lnTo>
                <a:lnTo>
                  <a:pt x="101" y="0"/>
                </a:lnTo>
                <a:lnTo>
                  <a:pt x="101" y="20"/>
                </a:lnTo>
                <a:lnTo>
                  <a:pt x="92" y="20"/>
                </a:lnTo>
                <a:lnTo>
                  <a:pt x="92" y="0"/>
                </a:lnTo>
                <a:lnTo>
                  <a:pt x="81" y="0"/>
                </a:lnTo>
                <a:lnTo>
                  <a:pt x="81" y="20"/>
                </a:lnTo>
                <a:lnTo>
                  <a:pt x="71" y="20"/>
                </a:lnTo>
                <a:lnTo>
                  <a:pt x="71" y="0"/>
                </a:lnTo>
                <a:lnTo>
                  <a:pt x="60" y="0"/>
                </a:lnTo>
                <a:lnTo>
                  <a:pt x="60" y="20"/>
                </a:lnTo>
                <a:lnTo>
                  <a:pt x="51" y="20"/>
                </a:lnTo>
                <a:lnTo>
                  <a:pt x="51" y="0"/>
                </a:lnTo>
                <a:lnTo>
                  <a:pt x="41" y="0"/>
                </a:lnTo>
                <a:lnTo>
                  <a:pt x="41" y="20"/>
                </a:lnTo>
                <a:lnTo>
                  <a:pt x="31" y="20"/>
                </a:lnTo>
                <a:lnTo>
                  <a:pt x="31" y="0"/>
                </a:lnTo>
                <a:lnTo>
                  <a:pt x="20" y="0"/>
                </a:lnTo>
                <a:lnTo>
                  <a:pt x="20" y="20"/>
                </a:lnTo>
                <a:lnTo>
                  <a:pt x="0" y="20"/>
                </a:lnTo>
                <a:lnTo>
                  <a:pt x="0" y="30"/>
                </a:lnTo>
                <a:lnTo>
                  <a:pt x="20" y="30"/>
                </a:lnTo>
                <a:lnTo>
                  <a:pt x="20" y="40"/>
                </a:lnTo>
                <a:lnTo>
                  <a:pt x="0" y="40"/>
                </a:lnTo>
                <a:lnTo>
                  <a:pt x="0" y="51"/>
                </a:lnTo>
                <a:lnTo>
                  <a:pt x="20" y="51"/>
                </a:lnTo>
                <a:lnTo>
                  <a:pt x="20" y="61"/>
                </a:lnTo>
                <a:lnTo>
                  <a:pt x="0" y="61"/>
                </a:lnTo>
                <a:lnTo>
                  <a:pt x="0" y="72"/>
                </a:lnTo>
                <a:lnTo>
                  <a:pt x="20" y="72"/>
                </a:lnTo>
                <a:lnTo>
                  <a:pt x="20" y="81"/>
                </a:lnTo>
                <a:lnTo>
                  <a:pt x="0" y="81"/>
                </a:lnTo>
                <a:lnTo>
                  <a:pt x="0" y="91"/>
                </a:lnTo>
                <a:lnTo>
                  <a:pt x="20" y="91"/>
                </a:lnTo>
                <a:lnTo>
                  <a:pt x="20" y="100"/>
                </a:lnTo>
                <a:lnTo>
                  <a:pt x="0" y="100"/>
                </a:lnTo>
                <a:lnTo>
                  <a:pt x="0" y="111"/>
                </a:lnTo>
                <a:lnTo>
                  <a:pt x="20" y="111"/>
                </a:lnTo>
                <a:lnTo>
                  <a:pt x="20" y="121"/>
                </a:lnTo>
                <a:lnTo>
                  <a:pt x="0" y="121"/>
                </a:lnTo>
                <a:lnTo>
                  <a:pt x="0" y="132"/>
                </a:lnTo>
                <a:lnTo>
                  <a:pt x="20" y="132"/>
                </a:lnTo>
                <a:lnTo>
                  <a:pt x="20" y="142"/>
                </a:lnTo>
                <a:lnTo>
                  <a:pt x="0" y="142"/>
                </a:lnTo>
                <a:lnTo>
                  <a:pt x="0" y="152"/>
                </a:lnTo>
                <a:lnTo>
                  <a:pt x="20" y="152"/>
                </a:lnTo>
                <a:lnTo>
                  <a:pt x="20" y="162"/>
                </a:lnTo>
                <a:lnTo>
                  <a:pt x="0" y="162"/>
                </a:lnTo>
                <a:lnTo>
                  <a:pt x="0" y="172"/>
                </a:lnTo>
                <a:lnTo>
                  <a:pt x="20" y="172"/>
                </a:lnTo>
                <a:lnTo>
                  <a:pt x="20" y="181"/>
                </a:lnTo>
                <a:lnTo>
                  <a:pt x="0" y="181"/>
                </a:lnTo>
                <a:lnTo>
                  <a:pt x="0" y="192"/>
                </a:lnTo>
                <a:lnTo>
                  <a:pt x="20" y="192"/>
                </a:lnTo>
                <a:lnTo>
                  <a:pt x="20" y="202"/>
                </a:lnTo>
                <a:lnTo>
                  <a:pt x="0" y="202"/>
                </a:lnTo>
                <a:lnTo>
                  <a:pt x="0" y="213"/>
                </a:lnTo>
                <a:lnTo>
                  <a:pt x="20" y="213"/>
                </a:lnTo>
                <a:lnTo>
                  <a:pt x="20" y="222"/>
                </a:lnTo>
                <a:lnTo>
                  <a:pt x="0" y="222"/>
                </a:lnTo>
                <a:lnTo>
                  <a:pt x="0" y="233"/>
                </a:lnTo>
                <a:lnTo>
                  <a:pt x="20" y="233"/>
                </a:lnTo>
                <a:lnTo>
                  <a:pt x="20" y="243"/>
                </a:lnTo>
                <a:lnTo>
                  <a:pt x="0" y="243"/>
                </a:lnTo>
                <a:lnTo>
                  <a:pt x="0" y="253"/>
                </a:lnTo>
                <a:lnTo>
                  <a:pt x="20" y="253"/>
                </a:lnTo>
                <a:lnTo>
                  <a:pt x="20" y="262"/>
                </a:lnTo>
                <a:lnTo>
                  <a:pt x="0" y="262"/>
                </a:lnTo>
                <a:lnTo>
                  <a:pt x="0" y="273"/>
                </a:lnTo>
                <a:lnTo>
                  <a:pt x="20" y="273"/>
                </a:lnTo>
                <a:lnTo>
                  <a:pt x="20" y="283"/>
                </a:lnTo>
                <a:lnTo>
                  <a:pt x="0" y="283"/>
                </a:lnTo>
                <a:lnTo>
                  <a:pt x="0" y="294"/>
                </a:lnTo>
                <a:lnTo>
                  <a:pt x="20" y="294"/>
                </a:lnTo>
                <a:lnTo>
                  <a:pt x="20" y="303"/>
                </a:lnTo>
                <a:lnTo>
                  <a:pt x="0" y="303"/>
                </a:lnTo>
                <a:lnTo>
                  <a:pt x="0" y="314"/>
                </a:lnTo>
                <a:lnTo>
                  <a:pt x="20" y="314"/>
                </a:lnTo>
                <a:lnTo>
                  <a:pt x="20" y="324"/>
                </a:lnTo>
                <a:lnTo>
                  <a:pt x="0" y="324"/>
                </a:lnTo>
                <a:lnTo>
                  <a:pt x="0" y="333"/>
                </a:lnTo>
                <a:lnTo>
                  <a:pt x="20" y="333"/>
                </a:lnTo>
                <a:lnTo>
                  <a:pt x="20" y="343"/>
                </a:lnTo>
                <a:lnTo>
                  <a:pt x="0" y="343"/>
                </a:lnTo>
                <a:lnTo>
                  <a:pt x="0" y="354"/>
                </a:lnTo>
                <a:lnTo>
                  <a:pt x="20" y="354"/>
                </a:lnTo>
                <a:lnTo>
                  <a:pt x="20" y="364"/>
                </a:lnTo>
                <a:lnTo>
                  <a:pt x="0" y="364"/>
                </a:lnTo>
                <a:lnTo>
                  <a:pt x="0" y="375"/>
                </a:lnTo>
                <a:lnTo>
                  <a:pt x="20" y="375"/>
                </a:lnTo>
                <a:lnTo>
                  <a:pt x="20" y="384"/>
                </a:lnTo>
                <a:lnTo>
                  <a:pt x="0" y="384"/>
                </a:lnTo>
                <a:lnTo>
                  <a:pt x="0" y="395"/>
                </a:lnTo>
                <a:lnTo>
                  <a:pt x="20" y="395"/>
                </a:lnTo>
                <a:lnTo>
                  <a:pt x="20" y="405"/>
                </a:lnTo>
                <a:lnTo>
                  <a:pt x="0" y="405"/>
                </a:lnTo>
                <a:lnTo>
                  <a:pt x="0" y="414"/>
                </a:lnTo>
                <a:lnTo>
                  <a:pt x="20" y="414"/>
                </a:lnTo>
                <a:lnTo>
                  <a:pt x="20" y="424"/>
                </a:lnTo>
                <a:lnTo>
                  <a:pt x="0" y="424"/>
                </a:lnTo>
                <a:lnTo>
                  <a:pt x="0" y="435"/>
                </a:lnTo>
                <a:lnTo>
                  <a:pt x="20" y="435"/>
                </a:lnTo>
                <a:lnTo>
                  <a:pt x="20" y="444"/>
                </a:lnTo>
                <a:lnTo>
                  <a:pt x="0" y="444"/>
                </a:lnTo>
                <a:lnTo>
                  <a:pt x="0" y="455"/>
                </a:lnTo>
                <a:lnTo>
                  <a:pt x="20" y="455"/>
                </a:lnTo>
                <a:lnTo>
                  <a:pt x="20" y="465"/>
                </a:lnTo>
                <a:lnTo>
                  <a:pt x="0" y="465"/>
                </a:lnTo>
                <a:lnTo>
                  <a:pt x="0" y="476"/>
                </a:lnTo>
                <a:lnTo>
                  <a:pt x="20" y="476"/>
                </a:lnTo>
                <a:lnTo>
                  <a:pt x="20" y="486"/>
                </a:lnTo>
                <a:lnTo>
                  <a:pt x="0" y="486"/>
                </a:lnTo>
                <a:lnTo>
                  <a:pt x="0" y="495"/>
                </a:lnTo>
                <a:lnTo>
                  <a:pt x="20" y="495"/>
                </a:lnTo>
                <a:lnTo>
                  <a:pt x="20" y="505"/>
                </a:lnTo>
                <a:lnTo>
                  <a:pt x="0" y="505"/>
                </a:lnTo>
                <a:lnTo>
                  <a:pt x="0" y="516"/>
                </a:lnTo>
                <a:lnTo>
                  <a:pt x="20" y="516"/>
                </a:lnTo>
                <a:lnTo>
                  <a:pt x="20" y="525"/>
                </a:lnTo>
                <a:lnTo>
                  <a:pt x="0" y="525"/>
                </a:lnTo>
                <a:lnTo>
                  <a:pt x="0" y="536"/>
                </a:lnTo>
                <a:lnTo>
                  <a:pt x="20" y="536"/>
                </a:lnTo>
                <a:lnTo>
                  <a:pt x="20" y="546"/>
                </a:lnTo>
                <a:lnTo>
                  <a:pt x="0" y="546"/>
                </a:lnTo>
                <a:lnTo>
                  <a:pt x="0" y="557"/>
                </a:lnTo>
                <a:lnTo>
                  <a:pt x="20" y="557"/>
                </a:lnTo>
                <a:lnTo>
                  <a:pt x="20" y="576"/>
                </a:lnTo>
                <a:lnTo>
                  <a:pt x="31" y="576"/>
                </a:lnTo>
                <a:lnTo>
                  <a:pt x="31" y="557"/>
                </a:lnTo>
                <a:lnTo>
                  <a:pt x="41" y="557"/>
                </a:lnTo>
                <a:lnTo>
                  <a:pt x="41" y="576"/>
                </a:lnTo>
                <a:lnTo>
                  <a:pt x="51" y="576"/>
                </a:lnTo>
                <a:lnTo>
                  <a:pt x="51" y="557"/>
                </a:lnTo>
                <a:lnTo>
                  <a:pt x="60" y="557"/>
                </a:lnTo>
                <a:lnTo>
                  <a:pt x="60" y="576"/>
                </a:lnTo>
                <a:lnTo>
                  <a:pt x="71" y="576"/>
                </a:lnTo>
                <a:lnTo>
                  <a:pt x="71" y="557"/>
                </a:lnTo>
                <a:lnTo>
                  <a:pt x="81" y="557"/>
                </a:lnTo>
                <a:lnTo>
                  <a:pt x="81" y="576"/>
                </a:lnTo>
                <a:lnTo>
                  <a:pt x="92" y="576"/>
                </a:lnTo>
                <a:lnTo>
                  <a:pt x="92" y="557"/>
                </a:lnTo>
                <a:lnTo>
                  <a:pt x="101" y="557"/>
                </a:lnTo>
                <a:lnTo>
                  <a:pt x="101" y="576"/>
                </a:lnTo>
                <a:lnTo>
                  <a:pt x="112" y="576"/>
                </a:lnTo>
                <a:lnTo>
                  <a:pt x="112" y="557"/>
                </a:lnTo>
                <a:lnTo>
                  <a:pt x="122" y="557"/>
                </a:lnTo>
                <a:lnTo>
                  <a:pt x="122" y="576"/>
                </a:lnTo>
                <a:lnTo>
                  <a:pt x="132" y="576"/>
                </a:lnTo>
                <a:lnTo>
                  <a:pt x="132" y="557"/>
                </a:lnTo>
                <a:lnTo>
                  <a:pt x="141" y="557"/>
                </a:lnTo>
                <a:lnTo>
                  <a:pt x="141" y="576"/>
                </a:lnTo>
                <a:lnTo>
                  <a:pt x="152" y="576"/>
                </a:lnTo>
                <a:lnTo>
                  <a:pt x="152" y="557"/>
                </a:lnTo>
                <a:lnTo>
                  <a:pt x="162" y="557"/>
                </a:lnTo>
                <a:lnTo>
                  <a:pt x="162" y="576"/>
                </a:lnTo>
                <a:lnTo>
                  <a:pt x="173" y="576"/>
                </a:lnTo>
                <a:lnTo>
                  <a:pt x="173" y="557"/>
                </a:lnTo>
                <a:lnTo>
                  <a:pt x="182" y="557"/>
                </a:lnTo>
                <a:lnTo>
                  <a:pt x="182" y="576"/>
                </a:lnTo>
                <a:lnTo>
                  <a:pt x="193" y="576"/>
                </a:lnTo>
                <a:lnTo>
                  <a:pt x="193" y="557"/>
                </a:lnTo>
                <a:lnTo>
                  <a:pt x="203" y="557"/>
                </a:lnTo>
                <a:lnTo>
                  <a:pt x="203" y="576"/>
                </a:lnTo>
                <a:lnTo>
                  <a:pt x="213" y="576"/>
                </a:lnTo>
                <a:lnTo>
                  <a:pt x="213" y="557"/>
                </a:lnTo>
                <a:lnTo>
                  <a:pt x="222" y="557"/>
                </a:lnTo>
                <a:lnTo>
                  <a:pt x="222" y="576"/>
                </a:lnTo>
                <a:lnTo>
                  <a:pt x="233" y="576"/>
                </a:lnTo>
                <a:lnTo>
                  <a:pt x="233" y="557"/>
                </a:lnTo>
                <a:lnTo>
                  <a:pt x="243" y="557"/>
                </a:lnTo>
                <a:lnTo>
                  <a:pt x="243" y="576"/>
                </a:lnTo>
                <a:lnTo>
                  <a:pt x="254" y="576"/>
                </a:lnTo>
                <a:lnTo>
                  <a:pt x="254" y="557"/>
                </a:lnTo>
                <a:lnTo>
                  <a:pt x="263" y="557"/>
                </a:lnTo>
                <a:lnTo>
                  <a:pt x="263" y="576"/>
                </a:lnTo>
                <a:lnTo>
                  <a:pt x="274" y="576"/>
                </a:lnTo>
                <a:lnTo>
                  <a:pt x="274" y="557"/>
                </a:lnTo>
                <a:lnTo>
                  <a:pt x="284" y="557"/>
                </a:lnTo>
                <a:lnTo>
                  <a:pt x="284" y="576"/>
                </a:lnTo>
                <a:lnTo>
                  <a:pt x="293" y="576"/>
                </a:lnTo>
                <a:lnTo>
                  <a:pt x="293" y="557"/>
                </a:lnTo>
                <a:lnTo>
                  <a:pt x="303" y="557"/>
                </a:lnTo>
                <a:lnTo>
                  <a:pt x="303" y="576"/>
                </a:lnTo>
                <a:lnTo>
                  <a:pt x="314" y="576"/>
                </a:lnTo>
                <a:lnTo>
                  <a:pt x="314" y="557"/>
                </a:lnTo>
                <a:lnTo>
                  <a:pt x="324" y="557"/>
                </a:lnTo>
                <a:lnTo>
                  <a:pt x="324" y="576"/>
                </a:lnTo>
                <a:lnTo>
                  <a:pt x="335" y="576"/>
                </a:lnTo>
                <a:lnTo>
                  <a:pt x="335" y="557"/>
                </a:lnTo>
                <a:lnTo>
                  <a:pt x="344" y="557"/>
                </a:lnTo>
                <a:lnTo>
                  <a:pt x="344" y="576"/>
                </a:lnTo>
                <a:lnTo>
                  <a:pt x="355" y="576"/>
                </a:lnTo>
                <a:lnTo>
                  <a:pt x="355" y="557"/>
                </a:lnTo>
                <a:lnTo>
                  <a:pt x="365" y="557"/>
                </a:lnTo>
                <a:lnTo>
                  <a:pt x="365" y="576"/>
                </a:lnTo>
                <a:lnTo>
                  <a:pt x="374" y="576"/>
                </a:lnTo>
                <a:lnTo>
                  <a:pt x="374" y="557"/>
                </a:lnTo>
                <a:lnTo>
                  <a:pt x="384" y="557"/>
                </a:lnTo>
                <a:lnTo>
                  <a:pt x="384" y="576"/>
                </a:lnTo>
                <a:lnTo>
                  <a:pt x="395" y="576"/>
                </a:lnTo>
                <a:lnTo>
                  <a:pt x="395" y="557"/>
                </a:lnTo>
                <a:lnTo>
                  <a:pt x="405" y="557"/>
                </a:lnTo>
                <a:lnTo>
                  <a:pt x="405" y="576"/>
                </a:lnTo>
                <a:lnTo>
                  <a:pt x="416" y="576"/>
                </a:lnTo>
                <a:lnTo>
                  <a:pt x="416" y="557"/>
                </a:lnTo>
                <a:lnTo>
                  <a:pt x="425" y="557"/>
                </a:lnTo>
                <a:lnTo>
                  <a:pt x="425" y="576"/>
                </a:lnTo>
                <a:lnTo>
                  <a:pt x="436" y="576"/>
                </a:lnTo>
                <a:lnTo>
                  <a:pt x="436" y="557"/>
                </a:lnTo>
                <a:lnTo>
                  <a:pt x="446" y="557"/>
                </a:lnTo>
                <a:lnTo>
                  <a:pt x="446" y="576"/>
                </a:lnTo>
                <a:lnTo>
                  <a:pt x="455" y="576"/>
                </a:lnTo>
                <a:lnTo>
                  <a:pt x="455" y="557"/>
                </a:lnTo>
                <a:lnTo>
                  <a:pt x="465" y="557"/>
                </a:lnTo>
                <a:lnTo>
                  <a:pt x="465" y="576"/>
                </a:lnTo>
                <a:lnTo>
                  <a:pt x="476" y="576"/>
                </a:lnTo>
                <a:lnTo>
                  <a:pt x="476" y="557"/>
                </a:lnTo>
                <a:lnTo>
                  <a:pt x="486" y="557"/>
                </a:lnTo>
                <a:lnTo>
                  <a:pt x="486" y="576"/>
                </a:lnTo>
                <a:lnTo>
                  <a:pt x="496" y="576"/>
                </a:lnTo>
                <a:lnTo>
                  <a:pt x="496" y="557"/>
                </a:lnTo>
                <a:lnTo>
                  <a:pt x="506" y="557"/>
                </a:lnTo>
                <a:lnTo>
                  <a:pt x="506" y="576"/>
                </a:lnTo>
                <a:lnTo>
                  <a:pt x="517" y="576"/>
                </a:lnTo>
                <a:lnTo>
                  <a:pt x="517" y="557"/>
                </a:lnTo>
                <a:lnTo>
                  <a:pt x="527" y="557"/>
                </a:lnTo>
                <a:lnTo>
                  <a:pt x="527" y="576"/>
                </a:lnTo>
                <a:lnTo>
                  <a:pt x="536" y="576"/>
                </a:lnTo>
                <a:lnTo>
                  <a:pt x="536" y="557"/>
                </a:lnTo>
                <a:lnTo>
                  <a:pt x="546" y="557"/>
                </a:lnTo>
                <a:lnTo>
                  <a:pt x="546" y="576"/>
                </a:lnTo>
                <a:lnTo>
                  <a:pt x="557" y="576"/>
                </a:lnTo>
                <a:lnTo>
                  <a:pt x="557" y="557"/>
                </a:lnTo>
                <a:lnTo>
                  <a:pt x="577" y="557"/>
                </a:lnTo>
                <a:lnTo>
                  <a:pt x="577" y="546"/>
                </a:lnTo>
                <a:lnTo>
                  <a:pt x="557" y="546"/>
                </a:lnTo>
                <a:lnTo>
                  <a:pt x="557" y="536"/>
                </a:lnTo>
                <a:lnTo>
                  <a:pt x="577" y="536"/>
                </a:lnTo>
                <a:lnTo>
                  <a:pt x="577" y="525"/>
                </a:lnTo>
                <a:lnTo>
                  <a:pt x="557" y="525"/>
                </a:lnTo>
                <a:lnTo>
                  <a:pt x="557" y="516"/>
                </a:lnTo>
                <a:lnTo>
                  <a:pt x="577" y="516"/>
                </a:lnTo>
                <a:lnTo>
                  <a:pt x="577" y="505"/>
                </a:lnTo>
                <a:lnTo>
                  <a:pt x="557" y="505"/>
                </a:lnTo>
                <a:lnTo>
                  <a:pt x="557" y="495"/>
                </a:lnTo>
                <a:lnTo>
                  <a:pt x="577" y="495"/>
                </a:lnTo>
                <a:lnTo>
                  <a:pt x="577" y="486"/>
                </a:lnTo>
                <a:lnTo>
                  <a:pt x="557" y="486"/>
                </a:lnTo>
                <a:lnTo>
                  <a:pt x="557" y="476"/>
                </a:lnTo>
                <a:lnTo>
                  <a:pt x="577" y="476"/>
                </a:lnTo>
                <a:lnTo>
                  <a:pt x="577" y="465"/>
                </a:lnTo>
                <a:lnTo>
                  <a:pt x="557" y="465"/>
                </a:lnTo>
                <a:lnTo>
                  <a:pt x="557" y="455"/>
                </a:lnTo>
                <a:lnTo>
                  <a:pt x="577" y="455"/>
                </a:lnTo>
                <a:lnTo>
                  <a:pt x="577" y="444"/>
                </a:lnTo>
                <a:lnTo>
                  <a:pt x="557" y="444"/>
                </a:lnTo>
                <a:lnTo>
                  <a:pt x="557" y="435"/>
                </a:lnTo>
                <a:lnTo>
                  <a:pt x="577" y="435"/>
                </a:lnTo>
                <a:lnTo>
                  <a:pt x="577" y="424"/>
                </a:lnTo>
                <a:lnTo>
                  <a:pt x="557" y="424"/>
                </a:lnTo>
                <a:lnTo>
                  <a:pt x="557" y="414"/>
                </a:lnTo>
                <a:lnTo>
                  <a:pt x="577" y="414"/>
                </a:lnTo>
                <a:lnTo>
                  <a:pt x="577" y="405"/>
                </a:lnTo>
                <a:lnTo>
                  <a:pt x="557" y="405"/>
                </a:lnTo>
                <a:lnTo>
                  <a:pt x="557" y="395"/>
                </a:lnTo>
                <a:lnTo>
                  <a:pt x="577" y="395"/>
                </a:lnTo>
                <a:lnTo>
                  <a:pt x="577" y="384"/>
                </a:lnTo>
                <a:lnTo>
                  <a:pt x="557" y="384"/>
                </a:lnTo>
                <a:lnTo>
                  <a:pt x="557" y="375"/>
                </a:lnTo>
                <a:lnTo>
                  <a:pt x="577" y="375"/>
                </a:lnTo>
                <a:lnTo>
                  <a:pt x="577" y="364"/>
                </a:lnTo>
                <a:lnTo>
                  <a:pt x="557" y="364"/>
                </a:lnTo>
                <a:lnTo>
                  <a:pt x="557" y="354"/>
                </a:lnTo>
                <a:lnTo>
                  <a:pt x="577" y="354"/>
                </a:lnTo>
                <a:lnTo>
                  <a:pt x="577" y="343"/>
                </a:lnTo>
                <a:lnTo>
                  <a:pt x="557" y="343"/>
                </a:lnTo>
                <a:lnTo>
                  <a:pt x="557" y="333"/>
                </a:lnTo>
                <a:lnTo>
                  <a:pt x="577" y="333"/>
                </a:lnTo>
                <a:lnTo>
                  <a:pt x="577" y="324"/>
                </a:lnTo>
                <a:lnTo>
                  <a:pt x="557" y="324"/>
                </a:lnTo>
                <a:lnTo>
                  <a:pt x="557" y="314"/>
                </a:lnTo>
                <a:lnTo>
                  <a:pt x="577" y="314"/>
                </a:lnTo>
                <a:lnTo>
                  <a:pt x="577" y="303"/>
                </a:lnTo>
                <a:lnTo>
                  <a:pt x="557" y="303"/>
                </a:lnTo>
                <a:lnTo>
                  <a:pt x="557" y="294"/>
                </a:lnTo>
                <a:lnTo>
                  <a:pt x="577" y="294"/>
                </a:lnTo>
                <a:lnTo>
                  <a:pt x="577" y="283"/>
                </a:lnTo>
                <a:lnTo>
                  <a:pt x="557" y="283"/>
                </a:lnTo>
                <a:lnTo>
                  <a:pt x="557" y="273"/>
                </a:lnTo>
                <a:lnTo>
                  <a:pt x="577" y="273"/>
                </a:lnTo>
                <a:lnTo>
                  <a:pt x="577" y="262"/>
                </a:lnTo>
                <a:lnTo>
                  <a:pt x="557" y="262"/>
                </a:lnTo>
                <a:lnTo>
                  <a:pt x="557" y="253"/>
                </a:lnTo>
                <a:lnTo>
                  <a:pt x="577" y="253"/>
                </a:lnTo>
                <a:lnTo>
                  <a:pt x="577" y="243"/>
                </a:lnTo>
                <a:lnTo>
                  <a:pt x="557" y="243"/>
                </a:lnTo>
                <a:lnTo>
                  <a:pt x="557" y="233"/>
                </a:lnTo>
                <a:lnTo>
                  <a:pt x="577" y="233"/>
                </a:lnTo>
                <a:lnTo>
                  <a:pt x="577" y="222"/>
                </a:lnTo>
                <a:lnTo>
                  <a:pt x="557" y="222"/>
                </a:lnTo>
                <a:lnTo>
                  <a:pt x="557" y="213"/>
                </a:lnTo>
                <a:lnTo>
                  <a:pt x="577" y="213"/>
                </a:lnTo>
                <a:lnTo>
                  <a:pt x="577" y="202"/>
                </a:lnTo>
                <a:lnTo>
                  <a:pt x="557" y="202"/>
                </a:lnTo>
                <a:lnTo>
                  <a:pt x="557" y="192"/>
                </a:lnTo>
                <a:lnTo>
                  <a:pt x="577" y="192"/>
                </a:lnTo>
                <a:lnTo>
                  <a:pt x="577" y="181"/>
                </a:lnTo>
                <a:lnTo>
                  <a:pt x="557" y="181"/>
                </a:lnTo>
                <a:lnTo>
                  <a:pt x="557" y="172"/>
                </a:lnTo>
                <a:lnTo>
                  <a:pt x="577" y="172"/>
                </a:lnTo>
                <a:lnTo>
                  <a:pt x="577" y="162"/>
                </a:lnTo>
                <a:lnTo>
                  <a:pt x="557" y="162"/>
                </a:lnTo>
                <a:lnTo>
                  <a:pt x="557" y="152"/>
                </a:lnTo>
                <a:lnTo>
                  <a:pt x="577" y="152"/>
                </a:lnTo>
                <a:lnTo>
                  <a:pt x="577" y="142"/>
                </a:lnTo>
                <a:lnTo>
                  <a:pt x="557" y="142"/>
                </a:lnTo>
                <a:lnTo>
                  <a:pt x="557" y="132"/>
                </a:lnTo>
                <a:lnTo>
                  <a:pt x="577" y="132"/>
                </a:lnTo>
                <a:lnTo>
                  <a:pt x="577" y="121"/>
                </a:lnTo>
                <a:lnTo>
                  <a:pt x="557" y="121"/>
                </a:lnTo>
                <a:lnTo>
                  <a:pt x="557" y="111"/>
                </a:lnTo>
                <a:lnTo>
                  <a:pt x="577" y="111"/>
                </a:lnTo>
                <a:lnTo>
                  <a:pt x="577" y="100"/>
                </a:lnTo>
                <a:lnTo>
                  <a:pt x="557" y="100"/>
                </a:lnTo>
                <a:lnTo>
                  <a:pt x="557" y="91"/>
                </a:lnTo>
                <a:lnTo>
                  <a:pt x="577" y="91"/>
                </a:lnTo>
                <a:lnTo>
                  <a:pt x="577" y="81"/>
                </a:lnTo>
                <a:lnTo>
                  <a:pt x="557" y="81"/>
                </a:lnTo>
                <a:lnTo>
                  <a:pt x="557" y="72"/>
                </a:lnTo>
                <a:lnTo>
                  <a:pt x="577" y="72"/>
                </a:lnTo>
                <a:lnTo>
                  <a:pt x="577" y="61"/>
                </a:lnTo>
                <a:lnTo>
                  <a:pt x="557" y="61"/>
                </a:lnTo>
                <a:lnTo>
                  <a:pt x="557" y="51"/>
                </a:lnTo>
                <a:lnTo>
                  <a:pt x="577" y="51"/>
                </a:lnTo>
                <a:lnTo>
                  <a:pt x="577" y="40"/>
                </a:lnTo>
                <a:lnTo>
                  <a:pt x="557" y="40"/>
                </a:lnTo>
                <a:lnTo>
                  <a:pt x="557" y="30"/>
                </a:lnTo>
                <a:lnTo>
                  <a:pt x="577" y="30"/>
                </a:lnTo>
                <a:close/>
                <a:moveTo>
                  <a:pt x="536" y="30"/>
                </a:moveTo>
                <a:lnTo>
                  <a:pt x="546" y="30"/>
                </a:lnTo>
                <a:lnTo>
                  <a:pt x="546" y="40"/>
                </a:lnTo>
                <a:lnTo>
                  <a:pt x="536" y="40"/>
                </a:lnTo>
                <a:lnTo>
                  <a:pt x="536" y="30"/>
                </a:lnTo>
                <a:close/>
                <a:moveTo>
                  <a:pt x="536" y="51"/>
                </a:moveTo>
                <a:lnTo>
                  <a:pt x="546" y="51"/>
                </a:lnTo>
                <a:lnTo>
                  <a:pt x="546" y="61"/>
                </a:lnTo>
                <a:lnTo>
                  <a:pt x="536" y="61"/>
                </a:lnTo>
                <a:lnTo>
                  <a:pt x="536" y="51"/>
                </a:lnTo>
                <a:close/>
                <a:moveTo>
                  <a:pt x="536" y="72"/>
                </a:moveTo>
                <a:lnTo>
                  <a:pt x="546" y="72"/>
                </a:lnTo>
                <a:lnTo>
                  <a:pt x="546" y="81"/>
                </a:lnTo>
                <a:lnTo>
                  <a:pt x="536" y="81"/>
                </a:lnTo>
                <a:lnTo>
                  <a:pt x="536" y="72"/>
                </a:lnTo>
                <a:close/>
                <a:moveTo>
                  <a:pt x="536" y="91"/>
                </a:moveTo>
                <a:lnTo>
                  <a:pt x="546" y="91"/>
                </a:lnTo>
                <a:lnTo>
                  <a:pt x="546" y="100"/>
                </a:lnTo>
                <a:lnTo>
                  <a:pt x="536" y="100"/>
                </a:lnTo>
                <a:lnTo>
                  <a:pt x="536" y="91"/>
                </a:lnTo>
                <a:close/>
                <a:moveTo>
                  <a:pt x="536" y="111"/>
                </a:moveTo>
                <a:lnTo>
                  <a:pt x="546" y="111"/>
                </a:lnTo>
                <a:lnTo>
                  <a:pt x="546" y="121"/>
                </a:lnTo>
                <a:lnTo>
                  <a:pt x="536" y="121"/>
                </a:lnTo>
                <a:lnTo>
                  <a:pt x="536" y="111"/>
                </a:lnTo>
                <a:close/>
                <a:moveTo>
                  <a:pt x="536" y="132"/>
                </a:moveTo>
                <a:lnTo>
                  <a:pt x="546" y="132"/>
                </a:lnTo>
                <a:lnTo>
                  <a:pt x="546" y="142"/>
                </a:lnTo>
                <a:lnTo>
                  <a:pt x="536" y="142"/>
                </a:lnTo>
                <a:lnTo>
                  <a:pt x="536" y="132"/>
                </a:lnTo>
                <a:close/>
                <a:moveTo>
                  <a:pt x="536" y="152"/>
                </a:moveTo>
                <a:lnTo>
                  <a:pt x="546" y="152"/>
                </a:lnTo>
                <a:lnTo>
                  <a:pt x="546" y="162"/>
                </a:lnTo>
                <a:lnTo>
                  <a:pt x="536" y="162"/>
                </a:lnTo>
                <a:lnTo>
                  <a:pt x="536" y="152"/>
                </a:lnTo>
                <a:close/>
                <a:moveTo>
                  <a:pt x="536" y="172"/>
                </a:moveTo>
                <a:lnTo>
                  <a:pt x="546" y="172"/>
                </a:lnTo>
                <a:lnTo>
                  <a:pt x="546" y="181"/>
                </a:lnTo>
                <a:lnTo>
                  <a:pt x="536" y="181"/>
                </a:lnTo>
                <a:lnTo>
                  <a:pt x="536" y="172"/>
                </a:lnTo>
                <a:close/>
                <a:moveTo>
                  <a:pt x="536" y="192"/>
                </a:moveTo>
                <a:lnTo>
                  <a:pt x="546" y="192"/>
                </a:lnTo>
                <a:lnTo>
                  <a:pt x="546" y="202"/>
                </a:lnTo>
                <a:lnTo>
                  <a:pt x="536" y="202"/>
                </a:lnTo>
                <a:lnTo>
                  <a:pt x="536" y="192"/>
                </a:lnTo>
                <a:close/>
                <a:moveTo>
                  <a:pt x="536" y="213"/>
                </a:moveTo>
                <a:lnTo>
                  <a:pt x="546" y="213"/>
                </a:lnTo>
                <a:lnTo>
                  <a:pt x="546" y="222"/>
                </a:lnTo>
                <a:lnTo>
                  <a:pt x="536" y="222"/>
                </a:lnTo>
                <a:lnTo>
                  <a:pt x="536" y="213"/>
                </a:lnTo>
                <a:close/>
                <a:moveTo>
                  <a:pt x="536" y="233"/>
                </a:moveTo>
                <a:lnTo>
                  <a:pt x="546" y="233"/>
                </a:lnTo>
                <a:lnTo>
                  <a:pt x="546" y="243"/>
                </a:lnTo>
                <a:lnTo>
                  <a:pt x="536" y="243"/>
                </a:lnTo>
                <a:lnTo>
                  <a:pt x="536" y="233"/>
                </a:lnTo>
                <a:close/>
                <a:moveTo>
                  <a:pt x="536" y="253"/>
                </a:moveTo>
                <a:lnTo>
                  <a:pt x="546" y="253"/>
                </a:lnTo>
                <a:lnTo>
                  <a:pt x="546" y="262"/>
                </a:lnTo>
                <a:lnTo>
                  <a:pt x="536" y="262"/>
                </a:lnTo>
                <a:lnTo>
                  <a:pt x="536" y="253"/>
                </a:lnTo>
                <a:close/>
                <a:moveTo>
                  <a:pt x="536" y="273"/>
                </a:moveTo>
                <a:lnTo>
                  <a:pt x="546" y="273"/>
                </a:lnTo>
                <a:lnTo>
                  <a:pt x="546" y="283"/>
                </a:lnTo>
                <a:lnTo>
                  <a:pt x="536" y="283"/>
                </a:lnTo>
                <a:lnTo>
                  <a:pt x="536" y="273"/>
                </a:lnTo>
                <a:close/>
                <a:moveTo>
                  <a:pt x="536" y="294"/>
                </a:moveTo>
                <a:lnTo>
                  <a:pt x="546" y="294"/>
                </a:lnTo>
                <a:lnTo>
                  <a:pt x="546" y="303"/>
                </a:lnTo>
                <a:lnTo>
                  <a:pt x="536" y="303"/>
                </a:lnTo>
                <a:lnTo>
                  <a:pt x="536" y="294"/>
                </a:lnTo>
                <a:close/>
                <a:moveTo>
                  <a:pt x="536" y="314"/>
                </a:moveTo>
                <a:lnTo>
                  <a:pt x="546" y="314"/>
                </a:lnTo>
                <a:lnTo>
                  <a:pt x="546" y="324"/>
                </a:lnTo>
                <a:lnTo>
                  <a:pt x="536" y="324"/>
                </a:lnTo>
                <a:lnTo>
                  <a:pt x="536" y="314"/>
                </a:lnTo>
                <a:close/>
                <a:moveTo>
                  <a:pt x="536" y="333"/>
                </a:moveTo>
                <a:lnTo>
                  <a:pt x="546" y="333"/>
                </a:lnTo>
                <a:lnTo>
                  <a:pt x="546" y="343"/>
                </a:lnTo>
                <a:lnTo>
                  <a:pt x="536" y="343"/>
                </a:lnTo>
                <a:lnTo>
                  <a:pt x="536" y="333"/>
                </a:lnTo>
                <a:close/>
                <a:moveTo>
                  <a:pt x="536" y="354"/>
                </a:moveTo>
                <a:lnTo>
                  <a:pt x="546" y="354"/>
                </a:lnTo>
                <a:lnTo>
                  <a:pt x="546" y="364"/>
                </a:lnTo>
                <a:lnTo>
                  <a:pt x="536" y="364"/>
                </a:lnTo>
                <a:lnTo>
                  <a:pt x="536" y="354"/>
                </a:lnTo>
                <a:close/>
                <a:moveTo>
                  <a:pt x="536" y="375"/>
                </a:moveTo>
                <a:lnTo>
                  <a:pt x="546" y="375"/>
                </a:lnTo>
                <a:lnTo>
                  <a:pt x="546" y="384"/>
                </a:lnTo>
                <a:lnTo>
                  <a:pt x="536" y="384"/>
                </a:lnTo>
                <a:lnTo>
                  <a:pt x="536" y="375"/>
                </a:lnTo>
                <a:close/>
                <a:moveTo>
                  <a:pt x="536" y="395"/>
                </a:moveTo>
                <a:lnTo>
                  <a:pt x="546" y="395"/>
                </a:lnTo>
                <a:lnTo>
                  <a:pt x="546" y="405"/>
                </a:lnTo>
                <a:lnTo>
                  <a:pt x="536" y="405"/>
                </a:lnTo>
                <a:lnTo>
                  <a:pt x="536" y="395"/>
                </a:lnTo>
                <a:close/>
                <a:moveTo>
                  <a:pt x="536" y="414"/>
                </a:moveTo>
                <a:lnTo>
                  <a:pt x="546" y="414"/>
                </a:lnTo>
                <a:lnTo>
                  <a:pt x="546" y="424"/>
                </a:lnTo>
                <a:lnTo>
                  <a:pt x="536" y="424"/>
                </a:lnTo>
                <a:lnTo>
                  <a:pt x="536" y="414"/>
                </a:lnTo>
                <a:close/>
                <a:moveTo>
                  <a:pt x="536" y="435"/>
                </a:moveTo>
                <a:lnTo>
                  <a:pt x="546" y="435"/>
                </a:lnTo>
                <a:lnTo>
                  <a:pt x="546" y="444"/>
                </a:lnTo>
                <a:lnTo>
                  <a:pt x="536" y="444"/>
                </a:lnTo>
                <a:lnTo>
                  <a:pt x="536" y="435"/>
                </a:lnTo>
                <a:close/>
                <a:moveTo>
                  <a:pt x="517" y="30"/>
                </a:moveTo>
                <a:lnTo>
                  <a:pt x="527" y="30"/>
                </a:lnTo>
                <a:lnTo>
                  <a:pt x="527" y="40"/>
                </a:lnTo>
                <a:lnTo>
                  <a:pt x="517" y="40"/>
                </a:lnTo>
                <a:lnTo>
                  <a:pt x="517" y="30"/>
                </a:lnTo>
                <a:close/>
                <a:moveTo>
                  <a:pt x="517" y="51"/>
                </a:moveTo>
                <a:lnTo>
                  <a:pt x="527" y="51"/>
                </a:lnTo>
                <a:lnTo>
                  <a:pt x="527" y="61"/>
                </a:lnTo>
                <a:lnTo>
                  <a:pt x="517" y="61"/>
                </a:lnTo>
                <a:lnTo>
                  <a:pt x="517" y="51"/>
                </a:lnTo>
                <a:close/>
                <a:moveTo>
                  <a:pt x="517" y="72"/>
                </a:moveTo>
                <a:lnTo>
                  <a:pt x="527" y="72"/>
                </a:lnTo>
                <a:lnTo>
                  <a:pt x="527" y="81"/>
                </a:lnTo>
                <a:lnTo>
                  <a:pt x="517" y="81"/>
                </a:lnTo>
                <a:lnTo>
                  <a:pt x="517" y="72"/>
                </a:lnTo>
                <a:close/>
                <a:moveTo>
                  <a:pt x="517" y="91"/>
                </a:moveTo>
                <a:lnTo>
                  <a:pt x="527" y="91"/>
                </a:lnTo>
                <a:lnTo>
                  <a:pt x="527" y="100"/>
                </a:lnTo>
                <a:lnTo>
                  <a:pt x="517" y="100"/>
                </a:lnTo>
                <a:lnTo>
                  <a:pt x="517" y="91"/>
                </a:lnTo>
                <a:close/>
                <a:moveTo>
                  <a:pt x="517" y="111"/>
                </a:moveTo>
                <a:lnTo>
                  <a:pt x="527" y="111"/>
                </a:lnTo>
                <a:lnTo>
                  <a:pt x="527" y="121"/>
                </a:lnTo>
                <a:lnTo>
                  <a:pt x="517" y="121"/>
                </a:lnTo>
                <a:lnTo>
                  <a:pt x="517" y="111"/>
                </a:lnTo>
                <a:close/>
                <a:moveTo>
                  <a:pt x="517" y="132"/>
                </a:moveTo>
                <a:lnTo>
                  <a:pt x="527" y="132"/>
                </a:lnTo>
                <a:lnTo>
                  <a:pt x="527" y="142"/>
                </a:lnTo>
                <a:lnTo>
                  <a:pt x="517" y="142"/>
                </a:lnTo>
                <a:lnTo>
                  <a:pt x="517" y="132"/>
                </a:lnTo>
                <a:close/>
                <a:moveTo>
                  <a:pt x="517" y="152"/>
                </a:moveTo>
                <a:lnTo>
                  <a:pt x="527" y="152"/>
                </a:lnTo>
                <a:lnTo>
                  <a:pt x="527" y="162"/>
                </a:lnTo>
                <a:lnTo>
                  <a:pt x="517" y="162"/>
                </a:lnTo>
                <a:lnTo>
                  <a:pt x="517" y="152"/>
                </a:lnTo>
                <a:close/>
                <a:moveTo>
                  <a:pt x="517" y="172"/>
                </a:moveTo>
                <a:lnTo>
                  <a:pt x="527" y="172"/>
                </a:lnTo>
                <a:lnTo>
                  <a:pt x="527" y="181"/>
                </a:lnTo>
                <a:lnTo>
                  <a:pt x="517" y="181"/>
                </a:lnTo>
                <a:lnTo>
                  <a:pt x="517" y="172"/>
                </a:lnTo>
                <a:close/>
                <a:moveTo>
                  <a:pt x="517" y="192"/>
                </a:moveTo>
                <a:lnTo>
                  <a:pt x="527" y="192"/>
                </a:lnTo>
                <a:lnTo>
                  <a:pt x="527" y="202"/>
                </a:lnTo>
                <a:lnTo>
                  <a:pt x="517" y="202"/>
                </a:lnTo>
                <a:lnTo>
                  <a:pt x="517" y="192"/>
                </a:lnTo>
                <a:close/>
                <a:moveTo>
                  <a:pt x="517" y="213"/>
                </a:moveTo>
                <a:lnTo>
                  <a:pt x="527" y="213"/>
                </a:lnTo>
                <a:lnTo>
                  <a:pt x="527" y="222"/>
                </a:lnTo>
                <a:lnTo>
                  <a:pt x="517" y="222"/>
                </a:lnTo>
                <a:lnTo>
                  <a:pt x="517" y="213"/>
                </a:lnTo>
                <a:close/>
                <a:moveTo>
                  <a:pt x="517" y="233"/>
                </a:moveTo>
                <a:lnTo>
                  <a:pt x="527" y="233"/>
                </a:lnTo>
                <a:lnTo>
                  <a:pt x="527" y="243"/>
                </a:lnTo>
                <a:lnTo>
                  <a:pt x="517" y="243"/>
                </a:lnTo>
                <a:lnTo>
                  <a:pt x="517" y="233"/>
                </a:lnTo>
                <a:close/>
                <a:moveTo>
                  <a:pt x="517" y="253"/>
                </a:moveTo>
                <a:lnTo>
                  <a:pt x="527" y="253"/>
                </a:lnTo>
                <a:lnTo>
                  <a:pt x="527" y="262"/>
                </a:lnTo>
                <a:lnTo>
                  <a:pt x="517" y="262"/>
                </a:lnTo>
                <a:lnTo>
                  <a:pt x="517" y="253"/>
                </a:lnTo>
                <a:close/>
                <a:moveTo>
                  <a:pt x="517" y="273"/>
                </a:moveTo>
                <a:lnTo>
                  <a:pt x="527" y="273"/>
                </a:lnTo>
                <a:lnTo>
                  <a:pt x="527" y="283"/>
                </a:lnTo>
                <a:lnTo>
                  <a:pt x="517" y="283"/>
                </a:lnTo>
                <a:lnTo>
                  <a:pt x="517" y="273"/>
                </a:lnTo>
                <a:close/>
                <a:moveTo>
                  <a:pt x="517" y="294"/>
                </a:moveTo>
                <a:lnTo>
                  <a:pt x="527" y="294"/>
                </a:lnTo>
                <a:lnTo>
                  <a:pt x="527" y="303"/>
                </a:lnTo>
                <a:lnTo>
                  <a:pt x="517" y="303"/>
                </a:lnTo>
                <a:lnTo>
                  <a:pt x="517" y="294"/>
                </a:lnTo>
                <a:close/>
                <a:moveTo>
                  <a:pt x="517" y="314"/>
                </a:moveTo>
                <a:lnTo>
                  <a:pt x="527" y="314"/>
                </a:lnTo>
                <a:lnTo>
                  <a:pt x="527" y="324"/>
                </a:lnTo>
                <a:lnTo>
                  <a:pt x="517" y="324"/>
                </a:lnTo>
                <a:lnTo>
                  <a:pt x="517" y="314"/>
                </a:lnTo>
                <a:close/>
                <a:moveTo>
                  <a:pt x="517" y="333"/>
                </a:moveTo>
                <a:lnTo>
                  <a:pt x="527" y="333"/>
                </a:lnTo>
                <a:lnTo>
                  <a:pt x="527" y="343"/>
                </a:lnTo>
                <a:lnTo>
                  <a:pt x="517" y="343"/>
                </a:lnTo>
                <a:lnTo>
                  <a:pt x="517" y="333"/>
                </a:lnTo>
                <a:close/>
                <a:moveTo>
                  <a:pt x="517" y="354"/>
                </a:moveTo>
                <a:lnTo>
                  <a:pt x="527" y="354"/>
                </a:lnTo>
                <a:lnTo>
                  <a:pt x="527" y="364"/>
                </a:lnTo>
                <a:lnTo>
                  <a:pt x="517" y="364"/>
                </a:lnTo>
                <a:lnTo>
                  <a:pt x="517" y="354"/>
                </a:lnTo>
                <a:close/>
                <a:moveTo>
                  <a:pt x="517" y="375"/>
                </a:moveTo>
                <a:lnTo>
                  <a:pt x="527" y="375"/>
                </a:lnTo>
                <a:lnTo>
                  <a:pt x="527" y="384"/>
                </a:lnTo>
                <a:lnTo>
                  <a:pt x="517" y="384"/>
                </a:lnTo>
                <a:lnTo>
                  <a:pt x="517" y="375"/>
                </a:lnTo>
                <a:close/>
                <a:moveTo>
                  <a:pt x="517" y="395"/>
                </a:moveTo>
                <a:lnTo>
                  <a:pt x="527" y="395"/>
                </a:lnTo>
                <a:lnTo>
                  <a:pt x="527" y="405"/>
                </a:lnTo>
                <a:lnTo>
                  <a:pt x="517" y="405"/>
                </a:lnTo>
                <a:lnTo>
                  <a:pt x="517" y="395"/>
                </a:lnTo>
                <a:close/>
                <a:moveTo>
                  <a:pt x="517" y="414"/>
                </a:moveTo>
                <a:lnTo>
                  <a:pt x="527" y="414"/>
                </a:lnTo>
                <a:lnTo>
                  <a:pt x="527" y="424"/>
                </a:lnTo>
                <a:lnTo>
                  <a:pt x="517" y="424"/>
                </a:lnTo>
                <a:lnTo>
                  <a:pt x="517" y="414"/>
                </a:lnTo>
                <a:close/>
                <a:moveTo>
                  <a:pt x="517" y="435"/>
                </a:moveTo>
                <a:lnTo>
                  <a:pt x="527" y="435"/>
                </a:lnTo>
                <a:lnTo>
                  <a:pt x="527" y="444"/>
                </a:lnTo>
                <a:lnTo>
                  <a:pt x="517" y="444"/>
                </a:lnTo>
                <a:lnTo>
                  <a:pt x="517" y="435"/>
                </a:lnTo>
                <a:close/>
                <a:moveTo>
                  <a:pt x="527" y="455"/>
                </a:moveTo>
                <a:lnTo>
                  <a:pt x="527" y="465"/>
                </a:lnTo>
                <a:lnTo>
                  <a:pt x="517" y="465"/>
                </a:lnTo>
                <a:lnTo>
                  <a:pt x="517" y="455"/>
                </a:lnTo>
                <a:lnTo>
                  <a:pt x="527" y="455"/>
                </a:lnTo>
                <a:close/>
                <a:moveTo>
                  <a:pt x="92" y="495"/>
                </a:moveTo>
                <a:lnTo>
                  <a:pt x="101" y="495"/>
                </a:lnTo>
                <a:lnTo>
                  <a:pt x="101" y="505"/>
                </a:lnTo>
                <a:lnTo>
                  <a:pt x="92" y="505"/>
                </a:lnTo>
                <a:lnTo>
                  <a:pt x="92" y="495"/>
                </a:lnTo>
                <a:close/>
                <a:moveTo>
                  <a:pt x="81" y="505"/>
                </a:moveTo>
                <a:lnTo>
                  <a:pt x="71" y="505"/>
                </a:lnTo>
                <a:lnTo>
                  <a:pt x="71" y="495"/>
                </a:lnTo>
                <a:lnTo>
                  <a:pt x="81" y="495"/>
                </a:lnTo>
                <a:lnTo>
                  <a:pt x="81" y="505"/>
                </a:lnTo>
                <a:close/>
                <a:moveTo>
                  <a:pt x="112" y="495"/>
                </a:moveTo>
                <a:lnTo>
                  <a:pt x="122" y="495"/>
                </a:lnTo>
                <a:lnTo>
                  <a:pt x="122" y="505"/>
                </a:lnTo>
                <a:lnTo>
                  <a:pt x="112" y="505"/>
                </a:lnTo>
                <a:lnTo>
                  <a:pt x="112" y="495"/>
                </a:lnTo>
                <a:close/>
                <a:moveTo>
                  <a:pt x="132" y="495"/>
                </a:moveTo>
                <a:lnTo>
                  <a:pt x="141" y="495"/>
                </a:lnTo>
                <a:lnTo>
                  <a:pt x="141" y="505"/>
                </a:lnTo>
                <a:lnTo>
                  <a:pt x="132" y="505"/>
                </a:lnTo>
                <a:lnTo>
                  <a:pt x="132" y="495"/>
                </a:lnTo>
                <a:close/>
                <a:moveTo>
                  <a:pt x="152" y="495"/>
                </a:moveTo>
                <a:lnTo>
                  <a:pt x="162" y="495"/>
                </a:lnTo>
                <a:lnTo>
                  <a:pt x="162" y="505"/>
                </a:lnTo>
                <a:lnTo>
                  <a:pt x="152" y="505"/>
                </a:lnTo>
                <a:lnTo>
                  <a:pt x="152" y="495"/>
                </a:lnTo>
                <a:close/>
                <a:moveTo>
                  <a:pt x="173" y="495"/>
                </a:moveTo>
                <a:lnTo>
                  <a:pt x="182" y="495"/>
                </a:lnTo>
                <a:lnTo>
                  <a:pt x="182" y="505"/>
                </a:lnTo>
                <a:lnTo>
                  <a:pt x="173" y="505"/>
                </a:lnTo>
                <a:lnTo>
                  <a:pt x="173" y="495"/>
                </a:lnTo>
                <a:close/>
                <a:moveTo>
                  <a:pt x="193" y="495"/>
                </a:moveTo>
                <a:lnTo>
                  <a:pt x="203" y="495"/>
                </a:lnTo>
                <a:lnTo>
                  <a:pt x="203" y="505"/>
                </a:lnTo>
                <a:lnTo>
                  <a:pt x="193" y="505"/>
                </a:lnTo>
                <a:lnTo>
                  <a:pt x="193" y="495"/>
                </a:lnTo>
                <a:close/>
                <a:moveTo>
                  <a:pt x="213" y="495"/>
                </a:moveTo>
                <a:lnTo>
                  <a:pt x="222" y="495"/>
                </a:lnTo>
                <a:lnTo>
                  <a:pt x="222" y="505"/>
                </a:lnTo>
                <a:lnTo>
                  <a:pt x="213" y="505"/>
                </a:lnTo>
                <a:lnTo>
                  <a:pt x="213" y="495"/>
                </a:lnTo>
                <a:close/>
                <a:moveTo>
                  <a:pt x="233" y="495"/>
                </a:moveTo>
                <a:lnTo>
                  <a:pt x="243" y="495"/>
                </a:lnTo>
                <a:lnTo>
                  <a:pt x="243" y="505"/>
                </a:lnTo>
                <a:lnTo>
                  <a:pt x="233" y="505"/>
                </a:lnTo>
                <a:lnTo>
                  <a:pt x="233" y="495"/>
                </a:lnTo>
                <a:close/>
                <a:moveTo>
                  <a:pt x="254" y="495"/>
                </a:moveTo>
                <a:lnTo>
                  <a:pt x="263" y="495"/>
                </a:lnTo>
                <a:lnTo>
                  <a:pt x="263" y="505"/>
                </a:lnTo>
                <a:lnTo>
                  <a:pt x="254" y="505"/>
                </a:lnTo>
                <a:lnTo>
                  <a:pt x="254" y="495"/>
                </a:lnTo>
                <a:close/>
                <a:moveTo>
                  <a:pt x="274" y="495"/>
                </a:moveTo>
                <a:lnTo>
                  <a:pt x="284" y="495"/>
                </a:lnTo>
                <a:lnTo>
                  <a:pt x="284" y="505"/>
                </a:lnTo>
                <a:lnTo>
                  <a:pt x="274" y="505"/>
                </a:lnTo>
                <a:lnTo>
                  <a:pt x="274" y="495"/>
                </a:lnTo>
                <a:close/>
                <a:moveTo>
                  <a:pt x="293" y="495"/>
                </a:moveTo>
                <a:lnTo>
                  <a:pt x="303" y="495"/>
                </a:lnTo>
                <a:lnTo>
                  <a:pt x="303" y="505"/>
                </a:lnTo>
                <a:lnTo>
                  <a:pt x="293" y="505"/>
                </a:lnTo>
                <a:lnTo>
                  <a:pt x="293" y="495"/>
                </a:lnTo>
                <a:close/>
                <a:moveTo>
                  <a:pt x="314" y="495"/>
                </a:moveTo>
                <a:lnTo>
                  <a:pt x="324" y="495"/>
                </a:lnTo>
                <a:lnTo>
                  <a:pt x="324" y="505"/>
                </a:lnTo>
                <a:lnTo>
                  <a:pt x="314" y="505"/>
                </a:lnTo>
                <a:lnTo>
                  <a:pt x="314" y="495"/>
                </a:lnTo>
                <a:close/>
                <a:moveTo>
                  <a:pt x="335" y="495"/>
                </a:moveTo>
                <a:lnTo>
                  <a:pt x="344" y="495"/>
                </a:lnTo>
                <a:lnTo>
                  <a:pt x="344" y="505"/>
                </a:lnTo>
                <a:lnTo>
                  <a:pt x="335" y="505"/>
                </a:lnTo>
                <a:lnTo>
                  <a:pt x="335" y="495"/>
                </a:lnTo>
                <a:close/>
                <a:moveTo>
                  <a:pt x="355" y="495"/>
                </a:moveTo>
                <a:lnTo>
                  <a:pt x="365" y="495"/>
                </a:lnTo>
                <a:lnTo>
                  <a:pt x="365" y="505"/>
                </a:lnTo>
                <a:lnTo>
                  <a:pt x="355" y="505"/>
                </a:lnTo>
                <a:lnTo>
                  <a:pt x="355" y="495"/>
                </a:lnTo>
                <a:close/>
                <a:moveTo>
                  <a:pt x="374" y="495"/>
                </a:moveTo>
                <a:lnTo>
                  <a:pt x="384" y="495"/>
                </a:lnTo>
                <a:lnTo>
                  <a:pt x="384" y="505"/>
                </a:lnTo>
                <a:lnTo>
                  <a:pt x="374" y="505"/>
                </a:lnTo>
                <a:lnTo>
                  <a:pt x="374" y="495"/>
                </a:lnTo>
                <a:close/>
                <a:moveTo>
                  <a:pt x="395" y="495"/>
                </a:moveTo>
                <a:lnTo>
                  <a:pt x="405" y="495"/>
                </a:lnTo>
                <a:lnTo>
                  <a:pt x="405" y="505"/>
                </a:lnTo>
                <a:lnTo>
                  <a:pt x="395" y="505"/>
                </a:lnTo>
                <a:lnTo>
                  <a:pt x="395" y="495"/>
                </a:lnTo>
                <a:close/>
                <a:moveTo>
                  <a:pt x="416" y="495"/>
                </a:moveTo>
                <a:lnTo>
                  <a:pt x="425" y="495"/>
                </a:lnTo>
                <a:lnTo>
                  <a:pt x="425" y="505"/>
                </a:lnTo>
                <a:lnTo>
                  <a:pt x="416" y="505"/>
                </a:lnTo>
                <a:lnTo>
                  <a:pt x="416" y="495"/>
                </a:lnTo>
                <a:close/>
                <a:moveTo>
                  <a:pt x="436" y="495"/>
                </a:moveTo>
                <a:lnTo>
                  <a:pt x="446" y="495"/>
                </a:lnTo>
                <a:lnTo>
                  <a:pt x="446" y="505"/>
                </a:lnTo>
                <a:lnTo>
                  <a:pt x="436" y="505"/>
                </a:lnTo>
                <a:lnTo>
                  <a:pt x="436" y="495"/>
                </a:lnTo>
                <a:close/>
                <a:moveTo>
                  <a:pt x="455" y="495"/>
                </a:moveTo>
                <a:lnTo>
                  <a:pt x="465" y="495"/>
                </a:lnTo>
                <a:lnTo>
                  <a:pt x="465" y="505"/>
                </a:lnTo>
                <a:lnTo>
                  <a:pt x="455" y="505"/>
                </a:lnTo>
                <a:lnTo>
                  <a:pt x="455" y="495"/>
                </a:lnTo>
                <a:close/>
                <a:moveTo>
                  <a:pt x="476" y="495"/>
                </a:moveTo>
                <a:lnTo>
                  <a:pt x="486" y="495"/>
                </a:lnTo>
                <a:lnTo>
                  <a:pt x="486" y="505"/>
                </a:lnTo>
                <a:lnTo>
                  <a:pt x="476" y="505"/>
                </a:lnTo>
                <a:lnTo>
                  <a:pt x="476" y="495"/>
                </a:lnTo>
                <a:close/>
                <a:moveTo>
                  <a:pt x="496" y="495"/>
                </a:moveTo>
                <a:lnTo>
                  <a:pt x="506" y="495"/>
                </a:lnTo>
                <a:lnTo>
                  <a:pt x="506" y="505"/>
                </a:lnTo>
                <a:lnTo>
                  <a:pt x="496" y="505"/>
                </a:lnTo>
                <a:lnTo>
                  <a:pt x="496" y="495"/>
                </a:lnTo>
                <a:close/>
                <a:moveTo>
                  <a:pt x="496" y="486"/>
                </a:moveTo>
                <a:lnTo>
                  <a:pt x="496" y="476"/>
                </a:lnTo>
                <a:lnTo>
                  <a:pt x="506" y="476"/>
                </a:lnTo>
                <a:lnTo>
                  <a:pt x="506" y="486"/>
                </a:lnTo>
                <a:lnTo>
                  <a:pt x="496" y="486"/>
                </a:lnTo>
                <a:close/>
                <a:moveTo>
                  <a:pt x="486" y="486"/>
                </a:moveTo>
                <a:lnTo>
                  <a:pt x="476" y="486"/>
                </a:lnTo>
                <a:lnTo>
                  <a:pt x="476" y="476"/>
                </a:lnTo>
                <a:lnTo>
                  <a:pt x="486" y="476"/>
                </a:lnTo>
                <a:lnTo>
                  <a:pt x="486" y="486"/>
                </a:lnTo>
                <a:close/>
                <a:moveTo>
                  <a:pt x="465" y="486"/>
                </a:moveTo>
                <a:lnTo>
                  <a:pt x="455" y="486"/>
                </a:lnTo>
                <a:lnTo>
                  <a:pt x="455" y="476"/>
                </a:lnTo>
                <a:lnTo>
                  <a:pt x="465" y="476"/>
                </a:lnTo>
                <a:lnTo>
                  <a:pt x="465" y="486"/>
                </a:lnTo>
                <a:close/>
                <a:moveTo>
                  <a:pt x="446" y="486"/>
                </a:moveTo>
                <a:lnTo>
                  <a:pt x="436" y="486"/>
                </a:lnTo>
                <a:lnTo>
                  <a:pt x="436" y="476"/>
                </a:lnTo>
                <a:lnTo>
                  <a:pt x="446" y="476"/>
                </a:lnTo>
                <a:lnTo>
                  <a:pt x="446" y="486"/>
                </a:lnTo>
                <a:close/>
                <a:moveTo>
                  <a:pt x="425" y="486"/>
                </a:moveTo>
                <a:lnTo>
                  <a:pt x="416" y="486"/>
                </a:lnTo>
                <a:lnTo>
                  <a:pt x="416" y="476"/>
                </a:lnTo>
                <a:lnTo>
                  <a:pt x="425" y="476"/>
                </a:lnTo>
                <a:lnTo>
                  <a:pt x="425" y="486"/>
                </a:lnTo>
                <a:close/>
                <a:moveTo>
                  <a:pt x="405" y="486"/>
                </a:moveTo>
                <a:lnTo>
                  <a:pt x="395" y="486"/>
                </a:lnTo>
                <a:lnTo>
                  <a:pt x="395" y="476"/>
                </a:lnTo>
                <a:lnTo>
                  <a:pt x="405" y="476"/>
                </a:lnTo>
                <a:lnTo>
                  <a:pt x="405" y="486"/>
                </a:lnTo>
                <a:close/>
                <a:moveTo>
                  <a:pt x="384" y="486"/>
                </a:moveTo>
                <a:lnTo>
                  <a:pt x="374" y="486"/>
                </a:lnTo>
                <a:lnTo>
                  <a:pt x="374" y="476"/>
                </a:lnTo>
                <a:lnTo>
                  <a:pt x="384" y="476"/>
                </a:lnTo>
                <a:lnTo>
                  <a:pt x="384" y="486"/>
                </a:lnTo>
                <a:close/>
                <a:moveTo>
                  <a:pt x="365" y="486"/>
                </a:moveTo>
                <a:lnTo>
                  <a:pt x="355" y="486"/>
                </a:lnTo>
                <a:lnTo>
                  <a:pt x="355" y="476"/>
                </a:lnTo>
                <a:lnTo>
                  <a:pt x="365" y="476"/>
                </a:lnTo>
                <a:lnTo>
                  <a:pt x="365" y="486"/>
                </a:lnTo>
                <a:close/>
                <a:moveTo>
                  <a:pt x="344" y="486"/>
                </a:moveTo>
                <a:lnTo>
                  <a:pt x="335" y="486"/>
                </a:lnTo>
                <a:lnTo>
                  <a:pt x="335" y="476"/>
                </a:lnTo>
                <a:lnTo>
                  <a:pt x="344" y="476"/>
                </a:lnTo>
                <a:lnTo>
                  <a:pt x="344" y="486"/>
                </a:lnTo>
                <a:close/>
                <a:moveTo>
                  <a:pt x="324" y="486"/>
                </a:moveTo>
                <a:lnTo>
                  <a:pt x="314" y="486"/>
                </a:lnTo>
                <a:lnTo>
                  <a:pt x="314" y="476"/>
                </a:lnTo>
                <a:lnTo>
                  <a:pt x="324" y="476"/>
                </a:lnTo>
                <a:lnTo>
                  <a:pt x="324" y="486"/>
                </a:lnTo>
                <a:close/>
                <a:moveTo>
                  <a:pt x="303" y="486"/>
                </a:moveTo>
                <a:lnTo>
                  <a:pt x="293" y="486"/>
                </a:lnTo>
                <a:lnTo>
                  <a:pt x="293" y="476"/>
                </a:lnTo>
                <a:lnTo>
                  <a:pt x="303" y="476"/>
                </a:lnTo>
                <a:lnTo>
                  <a:pt x="303" y="486"/>
                </a:lnTo>
                <a:close/>
                <a:moveTo>
                  <a:pt x="284" y="486"/>
                </a:moveTo>
                <a:lnTo>
                  <a:pt x="274" y="486"/>
                </a:lnTo>
                <a:lnTo>
                  <a:pt x="274" y="476"/>
                </a:lnTo>
                <a:lnTo>
                  <a:pt x="284" y="476"/>
                </a:lnTo>
                <a:lnTo>
                  <a:pt x="284" y="486"/>
                </a:lnTo>
                <a:close/>
                <a:moveTo>
                  <a:pt x="263" y="486"/>
                </a:moveTo>
                <a:lnTo>
                  <a:pt x="254" y="486"/>
                </a:lnTo>
                <a:lnTo>
                  <a:pt x="254" y="476"/>
                </a:lnTo>
                <a:lnTo>
                  <a:pt x="263" y="476"/>
                </a:lnTo>
                <a:lnTo>
                  <a:pt x="263" y="486"/>
                </a:lnTo>
                <a:close/>
                <a:moveTo>
                  <a:pt x="243" y="486"/>
                </a:moveTo>
                <a:lnTo>
                  <a:pt x="233" y="486"/>
                </a:lnTo>
                <a:lnTo>
                  <a:pt x="233" y="476"/>
                </a:lnTo>
                <a:lnTo>
                  <a:pt x="243" y="476"/>
                </a:lnTo>
                <a:lnTo>
                  <a:pt x="243" y="486"/>
                </a:lnTo>
                <a:close/>
                <a:moveTo>
                  <a:pt x="222" y="486"/>
                </a:moveTo>
                <a:lnTo>
                  <a:pt x="213" y="486"/>
                </a:lnTo>
                <a:lnTo>
                  <a:pt x="213" y="476"/>
                </a:lnTo>
                <a:lnTo>
                  <a:pt x="222" y="476"/>
                </a:lnTo>
                <a:lnTo>
                  <a:pt x="222" y="486"/>
                </a:lnTo>
                <a:close/>
                <a:moveTo>
                  <a:pt x="203" y="486"/>
                </a:moveTo>
                <a:lnTo>
                  <a:pt x="193" y="486"/>
                </a:lnTo>
                <a:lnTo>
                  <a:pt x="193" y="476"/>
                </a:lnTo>
                <a:lnTo>
                  <a:pt x="203" y="476"/>
                </a:lnTo>
                <a:lnTo>
                  <a:pt x="203" y="486"/>
                </a:lnTo>
                <a:close/>
                <a:moveTo>
                  <a:pt x="182" y="486"/>
                </a:moveTo>
                <a:lnTo>
                  <a:pt x="173" y="486"/>
                </a:lnTo>
                <a:lnTo>
                  <a:pt x="173" y="476"/>
                </a:lnTo>
                <a:lnTo>
                  <a:pt x="182" y="476"/>
                </a:lnTo>
                <a:lnTo>
                  <a:pt x="182" y="486"/>
                </a:lnTo>
                <a:close/>
                <a:moveTo>
                  <a:pt x="162" y="486"/>
                </a:moveTo>
                <a:lnTo>
                  <a:pt x="152" y="486"/>
                </a:lnTo>
                <a:lnTo>
                  <a:pt x="152" y="476"/>
                </a:lnTo>
                <a:lnTo>
                  <a:pt x="162" y="476"/>
                </a:lnTo>
                <a:lnTo>
                  <a:pt x="162" y="486"/>
                </a:lnTo>
                <a:close/>
                <a:moveTo>
                  <a:pt x="141" y="486"/>
                </a:moveTo>
                <a:lnTo>
                  <a:pt x="132" y="486"/>
                </a:lnTo>
                <a:lnTo>
                  <a:pt x="132" y="476"/>
                </a:lnTo>
                <a:lnTo>
                  <a:pt x="141" y="476"/>
                </a:lnTo>
                <a:lnTo>
                  <a:pt x="141" y="486"/>
                </a:lnTo>
                <a:close/>
                <a:moveTo>
                  <a:pt x="122" y="486"/>
                </a:moveTo>
                <a:lnTo>
                  <a:pt x="112" y="486"/>
                </a:lnTo>
                <a:lnTo>
                  <a:pt x="112" y="476"/>
                </a:lnTo>
                <a:lnTo>
                  <a:pt x="122" y="476"/>
                </a:lnTo>
                <a:lnTo>
                  <a:pt x="122" y="486"/>
                </a:lnTo>
                <a:close/>
                <a:moveTo>
                  <a:pt x="101" y="486"/>
                </a:moveTo>
                <a:lnTo>
                  <a:pt x="92" y="486"/>
                </a:lnTo>
                <a:lnTo>
                  <a:pt x="92" y="476"/>
                </a:lnTo>
                <a:lnTo>
                  <a:pt x="101" y="476"/>
                </a:lnTo>
                <a:lnTo>
                  <a:pt x="101" y="486"/>
                </a:lnTo>
                <a:close/>
                <a:moveTo>
                  <a:pt x="81" y="486"/>
                </a:moveTo>
                <a:lnTo>
                  <a:pt x="71" y="486"/>
                </a:lnTo>
                <a:lnTo>
                  <a:pt x="71" y="476"/>
                </a:lnTo>
                <a:lnTo>
                  <a:pt x="81" y="476"/>
                </a:lnTo>
                <a:lnTo>
                  <a:pt x="81" y="486"/>
                </a:lnTo>
                <a:close/>
                <a:moveTo>
                  <a:pt x="60" y="486"/>
                </a:moveTo>
                <a:lnTo>
                  <a:pt x="51" y="486"/>
                </a:lnTo>
                <a:lnTo>
                  <a:pt x="51" y="476"/>
                </a:lnTo>
                <a:lnTo>
                  <a:pt x="60" y="476"/>
                </a:lnTo>
                <a:lnTo>
                  <a:pt x="60" y="486"/>
                </a:lnTo>
                <a:close/>
                <a:moveTo>
                  <a:pt x="60" y="495"/>
                </a:moveTo>
                <a:lnTo>
                  <a:pt x="60" y="505"/>
                </a:lnTo>
                <a:lnTo>
                  <a:pt x="51" y="505"/>
                </a:lnTo>
                <a:lnTo>
                  <a:pt x="51" y="495"/>
                </a:lnTo>
                <a:lnTo>
                  <a:pt x="60" y="495"/>
                </a:lnTo>
                <a:close/>
                <a:moveTo>
                  <a:pt x="60" y="516"/>
                </a:moveTo>
                <a:lnTo>
                  <a:pt x="60" y="525"/>
                </a:lnTo>
                <a:lnTo>
                  <a:pt x="51" y="525"/>
                </a:lnTo>
                <a:lnTo>
                  <a:pt x="51" y="516"/>
                </a:lnTo>
                <a:lnTo>
                  <a:pt x="60" y="516"/>
                </a:lnTo>
                <a:close/>
                <a:moveTo>
                  <a:pt x="71" y="516"/>
                </a:moveTo>
                <a:lnTo>
                  <a:pt x="81" y="516"/>
                </a:lnTo>
                <a:lnTo>
                  <a:pt x="81" y="525"/>
                </a:lnTo>
                <a:lnTo>
                  <a:pt x="71" y="525"/>
                </a:lnTo>
                <a:lnTo>
                  <a:pt x="71" y="516"/>
                </a:lnTo>
                <a:close/>
                <a:moveTo>
                  <a:pt x="92" y="516"/>
                </a:moveTo>
                <a:lnTo>
                  <a:pt x="101" y="516"/>
                </a:lnTo>
                <a:lnTo>
                  <a:pt x="101" y="525"/>
                </a:lnTo>
                <a:lnTo>
                  <a:pt x="92" y="525"/>
                </a:lnTo>
                <a:lnTo>
                  <a:pt x="92" y="516"/>
                </a:lnTo>
                <a:close/>
                <a:moveTo>
                  <a:pt x="112" y="516"/>
                </a:moveTo>
                <a:lnTo>
                  <a:pt x="122" y="516"/>
                </a:lnTo>
                <a:lnTo>
                  <a:pt x="122" y="525"/>
                </a:lnTo>
                <a:lnTo>
                  <a:pt x="112" y="525"/>
                </a:lnTo>
                <a:lnTo>
                  <a:pt x="112" y="516"/>
                </a:lnTo>
                <a:close/>
                <a:moveTo>
                  <a:pt x="132" y="516"/>
                </a:moveTo>
                <a:lnTo>
                  <a:pt x="141" y="516"/>
                </a:lnTo>
                <a:lnTo>
                  <a:pt x="141" y="525"/>
                </a:lnTo>
                <a:lnTo>
                  <a:pt x="132" y="525"/>
                </a:lnTo>
                <a:lnTo>
                  <a:pt x="132" y="516"/>
                </a:lnTo>
                <a:close/>
                <a:moveTo>
                  <a:pt x="152" y="516"/>
                </a:moveTo>
                <a:lnTo>
                  <a:pt x="162" y="516"/>
                </a:lnTo>
                <a:lnTo>
                  <a:pt x="162" y="525"/>
                </a:lnTo>
                <a:lnTo>
                  <a:pt x="152" y="525"/>
                </a:lnTo>
                <a:lnTo>
                  <a:pt x="152" y="516"/>
                </a:lnTo>
                <a:close/>
                <a:moveTo>
                  <a:pt x="173" y="516"/>
                </a:moveTo>
                <a:lnTo>
                  <a:pt x="182" y="516"/>
                </a:lnTo>
                <a:lnTo>
                  <a:pt x="182" y="525"/>
                </a:lnTo>
                <a:lnTo>
                  <a:pt x="173" y="525"/>
                </a:lnTo>
                <a:lnTo>
                  <a:pt x="173" y="516"/>
                </a:lnTo>
                <a:close/>
                <a:moveTo>
                  <a:pt x="193" y="516"/>
                </a:moveTo>
                <a:lnTo>
                  <a:pt x="203" y="516"/>
                </a:lnTo>
                <a:lnTo>
                  <a:pt x="203" y="525"/>
                </a:lnTo>
                <a:lnTo>
                  <a:pt x="193" y="525"/>
                </a:lnTo>
                <a:lnTo>
                  <a:pt x="193" y="516"/>
                </a:lnTo>
                <a:close/>
                <a:moveTo>
                  <a:pt x="213" y="516"/>
                </a:moveTo>
                <a:lnTo>
                  <a:pt x="222" y="516"/>
                </a:lnTo>
                <a:lnTo>
                  <a:pt x="222" y="525"/>
                </a:lnTo>
                <a:lnTo>
                  <a:pt x="213" y="525"/>
                </a:lnTo>
                <a:lnTo>
                  <a:pt x="213" y="516"/>
                </a:lnTo>
                <a:close/>
                <a:moveTo>
                  <a:pt x="233" y="516"/>
                </a:moveTo>
                <a:lnTo>
                  <a:pt x="243" y="516"/>
                </a:lnTo>
                <a:lnTo>
                  <a:pt x="243" y="525"/>
                </a:lnTo>
                <a:lnTo>
                  <a:pt x="233" y="525"/>
                </a:lnTo>
                <a:lnTo>
                  <a:pt x="233" y="516"/>
                </a:lnTo>
                <a:close/>
                <a:moveTo>
                  <a:pt x="254" y="516"/>
                </a:moveTo>
                <a:lnTo>
                  <a:pt x="263" y="516"/>
                </a:lnTo>
                <a:lnTo>
                  <a:pt x="263" y="525"/>
                </a:lnTo>
                <a:lnTo>
                  <a:pt x="254" y="525"/>
                </a:lnTo>
                <a:lnTo>
                  <a:pt x="254" y="516"/>
                </a:lnTo>
                <a:close/>
                <a:moveTo>
                  <a:pt x="274" y="516"/>
                </a:moveTo>
                <a:lnTo>
                  <a:pt x="284" y="516"/>
                </a:lnTo>
                <a:lnTo>
                  <a:pt x="284" y="525"/>
                </a:lnTo>
                <a:lnTo>
                  <a:pt x="274" y="525"/>
                </a:lnTo>
                <a:lnTo>
                  <a:pt x="274" y="516"/>
                </a:lnTo>
                <a:close/>
                <a:moveTo>
                  <a:pt x="293" y="516"/>
                </a:moveTo>
                <a:lnTo>
                  <a:pt x="303" y="516"/>
                </a:lnTo>
                <a:lnTo>
                  <a:pt x="303" y="525"/>
                </a:lnTo>
                <a:lnTo>
                  <a:pt x="293" y="525"/>
                </a:lnTo>
                <a:lnTo>
                  <a:pt x="293" y="516"/>
                </a:lnTo>
                <a:close/>
                <a:moveTo>
                  <a:pt x="314" y="516"/>
                </a:moveTo>
                <a:lnTo>
                  <a:pt x="324" y="516"/>
                </a:lnTo>
                <a:lnTo>
                  <a:pt x="324" y="525"/>
                </a:lnTo>
                <a:lnTo>
                  <a:pt x="314" y="525"/>
                </a:lnTo>
                <a:lnTo>
                  <a:pt x="314" y="516"/>
                </a:lnTo>
                <a:close/>
                <a:moveTo>
                  <a:pt x="335" y="516"/>
                </a:moveTo>
                <a:lnTo>
                  <a:pt x="344" y="516"/>
                </a:lnTo>
                <a:lnTo>
                  <a:pt x="344" y="525"/>
                </a:lnTo>
                <a:lnTo>
                  <a:pt x="335" y="525"/>
                </a:lnTo>
                <a:lnTo>
                  <a:pt x="335" y="516"/>
                </a:lnTo>
                <a:close/>
                <a:moveTo>
                  <a:pt x="355" y="516"/>
                </a:moveTo>
                <a:lnTo>
                  <a:pt x="365" y="516"/>
                </a:lnTo>
                <a:lnTo>
                  <a:pt x="365" y="525"/>
                </a:lnTo>
                <a:lnTo>
                  <a:pt x="355" y="525"/>
                </a:lnTo>
                <a:lnTo>
                  <a:pt x="355" y="516"/>
                </a:lnTo>
                <a:close/>
                <a:moveTo>
                  <a:pt x="374" y="516"/>
                </a:moveTo>
                <a:lnTo>
                  <a:pt x="384" y="516"/>
                </a:lnTo>
                <a:lnTo>
                  <a:pt x="384" y="525"/>
                </a:lnTo>
                <a:lnTo>
                  <a:pt x="374" y="525"/>
                </a:lnTo>
                <a:lnTo>
                  <a:pt x="374" y="516"/>
                </a:lnTo>
                <a:close/>
                <a:moveTo>
                  <a:pt x="395" y="516"/>
                </a:moveTo>
                <a:lnTo>
                  <a:pt x="405" y="516"/>
                </a:lnTo>
                <a:lnTo>
                  <a:pt x="405" y="525"/>
                </a:lnTo>
                <a:lnTo>
                  <a:pt x="395" y="525"/>
                </a:lnTo>
                <a:lnTo>
                  <a:pt x="395" y="516"/>
                </a:lnTo>
                <a:close/>
                <a:moveTo>
                  <a:pt x="416" y="516"/>
                </a:moveTo>
                <a:lnTo>
                  <a:pt x="425" y="516"/>
                </a:lnTo>
                <a:lnTo>
                  <a:pt x="425" y="525"/>
                </a:lnTo>
                <a:lnTo>
                  <a:pt x="416" y="525"/>
                </a:lnTo>
                <a:lnTo>
                  <a:pt x="416" y="516"/>
                </a:lnTo>
                <a:close/>
                <a:moveTo>
                  <a:pt x="436" y="516"/>
                </a:moveTo>
                <a:lnTo>
                  <a:pt x="446" y="516"/>
                </a:lnTo>
                <a:lnTo>
                  <a:pt x="446" y="525"/>
                </a:lnTo>
                <a:lnTo>
                  <a:pt x="436" y="525"/>
                </a:lnTo>
                <a:lnTo>
                  <a:pt x="436" y="516"/>
                </a:lnTo>
                <a:close/>
                <a:moveTo>
                  <a:pt x="455" y="516"/>
                </a:moveTo>
                <a:lnTo>
                  <a:pt x="465" y="516"/>
                </a:lnTo>
                <a:lnTo>
                  <a:pt x="465" y="525"/>
                </a:lnTo>
                <a:lnTo>
                  <a:pt x="455" y="525"/>
                </a:lnTo>
                <a:lnTo>
                  <a:pt x="455" y="516"/>
                </a:lnTo>
                <a:close/>
                <a:moveTo>
                  <a:pt x="476" y="516"/>
                </a:moveTo>
                <a:lnTo>
                  <a:pt x="486" y="516"/>
                </a:lnTo>
                <a:lnTo>
                  <a:pt x="486" y="525"/>
                </a:lnTo>
                <a:lnTo>
                  <a:pt x="476" y="525"/>
                </a:lnTo>
                <a:lnTo>
                  <a:pt x="476" y="516"/>
                </a:lnTo>
                <a:close/>
                <a:moveTo>
                  <a:pt x="496" y="516"/>
                </a:moveTo>
                <a:lnTo>
                  <a:pt x="506" y="516"/>
                </a:lnTo>
                <a:lnTo>
                  <a:pt x="506" y="525"/>
                </a:lnTo>
                <a:lnTo>
                  <a:pt x="496" y="525"/>
                </a:lnTo>
                <a:lnTo>
                  <a:pt x="496" y="516"/>
                </a:lnTo>
                <a:close/>
                <a:moveTo>
                  <a:pt x="517" y="516"/>
                </a:moveTo>
                <a:lnTo>
                  <a:pt x="527" y="516"/>
                </a:lnTo>
                <a:lnTo>
                  <a:pt x="527" y="525"/>
                </a:lnTo>
                <a:lnTo>
                  <a:pt x="517" y="525"/>
                </a:lnTo>
                <a:lnTo>
                  <a:pt x="517" y="516"/>
                </a:lnTo>
                <a:close/>
                <a:moveTo>
                  <a:pt x="517" y="505"/>
                </a:moveTo>
                <a:lnTo>
                  <a:pt x="517" y="495"/>
                </a:lnTo>
                <a:lnTo>
                  <a:pt x="527" y="495"/>
                </a:lnTo>
                <a:lnTo>
                  <a:pt x="527" y="505"/>
                </a:lnTo>
                <a:lnTo>
                  <a:pt x="517" y="505"/>
                </a:lnTo>
                <a:close/>
                <a:moveTo>
                  <a:pt x="517" y="486"/>
                </a:moveTo>
                <a:lnTo>
                  <a:pt x="517" y="476"/>
                </a:lnTo>
                <a:lnTo>
                  <a:pt x="527" y="476"/>
                </a:lnTo>
                <a:lnTo>
                  <a:pt x="527" y="486"/>
                </a:lnTo>
                <a:lnTo>
                  <a:pt x="517" y="486"/>
                </a:lnTo>
                <a:close/>
                <a:moveTo>
                  <a:pt x="496" y="30"/>
                </a:moveTo>
                <a:lnTo>
                  <a:pt x="506" y="30"/>
                </a:lnTo>
                <a:lnTo>
                  <a:pt x="506" y="40"/>
                </a:lnTo>
                <a:lnTo>
                  <a:pt x="496" y="40"/>
                </a:lnTo>
                <a:lnTo>
                  <a:pt x="496" y="30"/>
                </a:lnTo>
                <a:close/>
                <a:moveTo>
                  <a:pt x="496" y="51"/>
                </a:moveTo>
                <a:lnTo>
                  <a:pt x="506" y="51"/>
                </a:lnTo>
                <a:lnTo>
                  <a:pt x="506" y="61"/>
                </a:lnTo>
                <a:lnTo>
                  <a:pt x="496" y="61"/>
                </a:lnTo>
                <a:lnTo>
                  <a:pt x="496" y="51"/>
                </a:lnTo>
                <a:close/>
                <a:moveTo>
                  <a:pt x="496" y="72"/>
                </a:moveTo>
                <a:lnTo>
                  <a:pt x="506" y="72"/>
                </a:lnTo>
                <a:lnTo>
                  <a:pt x="506" y="81"/>
                </a:lnTo>
                <a:lnTo>
                  <a:pt x="496" y="81"/>
                </a:lnTo>
                <a:lnTo>
                  <a:pt x="496" y="72"/>
                </a:lnTo>
                <a:close/>
                <a:moveTo>
                  <a:pt x="496" y="91"/>
                </a:moveTo>
                <a:lnTo>
                  <a:pt x="506" y="91"/>
                </a:lnTo>
                <a:lnTo>
                  <a:pt x="506" y="100"/>
                </a:lnTo>
                <a:lnTo>
                  <a:pt x="496" y="100"/>
                </a:lnTo>
                <a:lnTo>
                  <a:pt x="496" y="91"/>
                </a:lnTo>
                <a:close/>
                <a:moveTo>
                  <a:pt x="496" y="111"/>
                </a:moveTo>
                <a:lnTo>
                  <a:pt x="506" y="111"/>
                </a:lnTo>
                <a:lnTo>
                  <a:pt x="506" y="121"/>
                </a:lnTo>
                <a:lnTo>
                  <a:pt x="496" y="121"/>
                </a:lnTo>
                <a:lnTo>
                  <a:pt x="496" y="111"/>
                </a:lnTo>
                <a:close/>
                <a:moveTo>
                  <a:pt x="496" y="132"/>
                </a:moveTo>
                <a:lnTo>
                  <a:pt x="506" y="132"/>
                </a:lnTo>
                <a:lnTo>
                  <a:pt x="506" y="142"/>
                </a:lnTo>
                <a:lnTo>
                  <a:pt x="496" y="142"/>
                </a:lnTo>
                <a:lnTo>
                  <a:pt x="496" y="132"/>
                </a:lnTo>
                <a:close/>
                <a:moveTo>
                  <a:pt x="496" y="152"/>
                </a:moveTo>
                <a:lnTo>
                  <a:pt x="506" y="152"/>
                </a:lnTo>
                <a:lnTo>
                  <a:pt x="506" y="162"/>
                </a:lnTo>
                <a:lnTo>
                  <a:pt x="496" y="162"/>
                </a:lnTo>
                <a:lnTo>
                  <a:pt x="496" y="152"/>
                </a:lnTo>
                <a:close/>
                <a:moveTo>
                  <a:pt x="496" y="172"/>
                </a:moveTo>
                <a:lnTo>
                  <a:pt x="506" y="172"/>
                </a:lnTo>
                <a:lnTo>
                  <a:pt x="506" y="181"/>
                </a:lnTo>
                <a:lnTo>
                  <a:pt x="496" y="181"/>
                </a:lnTo>
                <a:lnTo>
                  <a:pt x="496" y="172"/>
                </a:lnTo>
                <a:close/>
                <a:moveTo>
                  <a:pt x="496" y="192"/>
                </a:moveTo>
                <a:lnTo>
                  <a:pt x="506" y="192"/>
                </a:lnTo>
                <a:lnTo>
                  <a:pt x="506" y="202"/>
                </a:lnTo>
                <a:lnTo>
                  <a:pt x="496" y="202"/>
                </a:lnTo>
                <a:lnTo>
                  <a:pt x="496" y="192"/>
                </a:lnTo>
                <a:close/>
                <a:moveTo>
                  <a:pt x="496" y="213"/>
                </a:moveTo>
                <a:lnTo>
                  <a:pt x="506" y="213"/>
                </a:lnTo>
                <a:lnTo>
                  <a:pt x="506" y="222"/>
                </a:lnTo>
                <a:lnTo>
                  <a:pt x="496" y="222"/>
                </a:lnTo>
                <a:lnTo>
                  <a:pt x="496" y="213"/>
                </a:lnTo>
                <a:close/>
                <a:moveTo>
                  <a:pt x="496" y="233"/>
                </a:moveTo>
                <a:lnTo>
                  <a:pt x="506" y="233"/>
                </a:lnTo>
                <a:lnTo>
                  <a:pt x="506" y="243"/>
                </a:lnTo>
                <a:lnTo>
                  <a:pt x="496" y="243"/>
                </a:lnTo>
                <a:lnTo>
                  <a:pt x="496" y="233"/>
                </a:lnTo>
                <a:close/>
                <a:moveTo>
                  <a:pt x="496" y="253"/>
                </a:moveTo>
                <a:lnTo>
                  <a:pt x="506" y="253"/>
                </a:lnTo>
                <a:lnTo>
                  <a:pt x="506" y="262"/>
                </a:lnTo>
                <a:lnTo>
                  <a:pt x="496" y="262"/>
                </a:lnTo>
                <a:lnTo>
                  <a:pt x="496" y="253"/>
                </a:lnTo>
                <a:close/>
                <a:moveTo>
                  <a:pt x="496" y="273"/>
                </a:moveTo>
                <a:lnTo>
                  <a:pt x="506" y="273"/>
                </a:lnTo>
                <a:lnTo>
                  <a:pt x="506" y="283"/>
                </a:lnTo>
                <a:lnTo>
                  <a:pt x="496" y="283"/>
                </a:lnTo>
                <a:lnTo>
                  <a:pt x="496" y="273"/>
                </a:lnTo>
                <a:close/>
                <a:moveTo>
                  <a:pt x="496" y="294"/>
                </a:moveTo>
                <a:lnTo>
                  <a:pt x="506" y="294"/>
                </a:lnTo>
                <a:lnTo>
                  <a:pt x="506" y="303"/>
                </a:lnTo>
                <a:lnTo>
                  <a:pt x="496" y="303"/>
                </a:lnTo>
                <a:lnTo>
                  <a:pt x="496" y="294"/>
                </a:lnTo>
                <a:close/>
                <a:moveTo>
                  <a:pt x="496" y="314"/>
                </a:moveTo>
                <a:lnTo>
                  <a:pt x="506" y="314"/>
                </a:lnTo>
                <a:lnTo>
                  <a:pt x="506" y="324"/>
                </a:lnTo>
                <a:lnTo>
                  <a:pt x="496" y="324"/>
                </a:lnTo>
                <a:lnTo>
                  <a:pt x="496" y="314"/>
                </a:lnTo>
                <a:close/>
                <a:moveTo>
                  <a:pt x="496" y="333"/>
                </a:moveTo>
                <a:lnTo>
                  <a:pt x="506" y="333"/>
                </a:lnTo>
                <a:lnTo>
                  <a:pt x="506" y="343"/>
                </a:lnTo>
                <a:lnTo>
                  <a:pt x="496" y="343"/>
                </a:lnTo>
                <a:lnTo>
                  <a:pt x="496" y="333"/>
                </a:lnTo>
                <a:close/>
                <a:moveTo>
                  <a:pt x="496" y="354"/>
                </a:moveTo>
                <a:lnTo>
                  <a:pt x="506" y="354"/>
                </a:lnTo>
                <a:lnTo>
                  <a:pt x="506" y="364"/>
                </a:lnTo>
                <a:lnTo>
                  <a:pt x="496" y="364"/>
                </a:lnTo>
                <a:lnTo>
                  <a:pt x="496" y="354"/>
                </a:lnTo>
                <a:close/>
                <a:moveTo>
                  <a:pt x="496" y="375"/>
                </a:moveTo>
                <a:lnTo>
                  <a:pt x="506" y="375"/>
                </a:lnTo>
                <a:lnTo>
                  <a:pt x="506" y="384"/>
                </a:lnTo>
                <a:lnTo>
                  <a:pt x="496" y="384"/>
                </a:lnTo>
                <a:lnTo>
                  <a:pt x="496" y="375"/>
                </a:lnTo>
                <a:close/>
                <a:moveTo>
                  <a:pt x="496" y="395"/>
                </a:moveTo>
                <a:lnTo>
                  <a:pt x="506" y="395"/>
                </a:lnTo>
                <a:lnTo>
                  <a:pt x="506" y="405"/>
                </a:lnTo>
                <a:lnTo>
                  <a:pt x="496" y="405"/>
                </a:lnTo>
                <a:lnTo>
                  <a:pt x="496" y="395"/>
                </a:lnTo>
                <a:close/>
                <a:moveTo>
                  <a:pt x="496" y="414"/>
                </a:moveTo>
                <a:lnTo>
                  <a:pt x="506" y="414"/>
                </a:lnTo>
                <a:lnTo>
                  <a:pt x="506" y="424"/>
                </a:lnTo>
                <a:lnTo>
                  <a:pt x="496" y="424"/>
                </a:lnTo>
                <a:lnTo>
                  <a:pt x="496" y="414"/>
                </a:lnTo>
                <a:close/>
                <a:moveTo>
                  <a:pt x="496" y="435"/>
                </a:moveTo>
                <a:lnTo>
                  <a:pt x="506" y="435"/>
                </a:lnTo>
                <a:lnTo>
                  <a:pt x="506" y="444"/>
                </a:lnTo>
                <a:lnTo>
                  <a:pt x="496" y="444"/>
                </a:lnTo>
                <a:lnTo>
                  <a:pt x="496" y="435"/>
                </a:lnTo>
                <a:close/>
                <a:moveTo>
                  <a:pt x="506" y="455"/>
                </a:moveTo>
                <a:lnTo>
                  <a:pt x="506" y="465"/>
                </a:lnTo>
                <a:lnTo>
                  <a:pt x="496" y="465"/>
                </a:lnTo>
                <a:lnTo>
                  <a:pt x="496" y="455"/>
                </a:lnTo>
                <a:lnTo>
                  <a:pt x="506" y="455"/>
                </a:lnTo>
                <a:close/>
                <a:moveTo>
                  <a:pt x="476" y="30"/>
                </a:moveTo>
                <a:lnTo>
                  <a:pt x="486" y="30"/>
                </a:lnTo>
                <a:lnTo>
                  <a:pt x="486" y="40"/>
                </a:lnTo>
                <a:lnTo>
                  <a:pt x="476" y="40"/>
                </a:lnTo>
                <a:lnTo>
                  <a:pt x="476" y="30"/>
                </a:lnTo>
                <a:close/>
                <a:moveTo>
                  <a:pt x="476" y="51"/>
                </a:moveTo>
                <a:lnTo>
                  <a:pt x="486" y="51"/>
                </a:lnTo>
                <a:lnTo>
                  <a:pt x="486" y="61"/>
                </a:lnTo>
                <a:lnTo>
                  <a:pt x="476" y="61"/>
                </a:lnTo>
                <a:lnTo>
                  <a:pt x="476" y="51"/>
                </a:lnTo>
                <a:close/>
                <a:moveTo>
                  <a:pt x="476" y="72"/>
                </a:moveTo>
                <a:lnTo>
                  <a:pt x="486" y="72"/>
                </a:lnTo>
                <a:lnTo>
                  <a:pt x="486" y="81"/>
                </a:lnTo>
                <a:lnTo>
                  <a:pt x="476" y="81"/>
                </a:lnTo>
                <a:lnTo>
                  <a:pt x="476" y="72"/>
                </a:lnTo>
                <a:close/>
                <a:moveTo>
                  <a:pt x="476" y="91"/>
                </a:moveTo>
                <a:lnTo>
                  <a:pt x="486" y="91"/>
                </a:lnTo>
                <a:lnTo>
                  <a:pt x="486" y="100"/>
                </a:lnTo>
                <a:lnTo>
                  <a:pt x="476" y="100"/>
                </a:lnTo>
                <a:lnTo>
                  <a:pt x="476" y="91"/>
                </a:lnTo>
                <a:close/>
                <a:moveTo>
                  <a:pt x="476" y="111"/>
                </a:moveTo>
                <a:lnTo>
                  <a:pt x="486" y="111"/>
                </a:lnTo>
                <a:lnTo>
                  <a:pt x="486" y="121"/>
                </a:lnTo>
                <a:lnTo>
                  <a:pt x="476" y="121"/>
                </a:lnTo>
                <a:lnTo>
                  <a:pt x="476" y="111"/>
                </a:lnTo>
                <a:close/>
                <a:moveTo>
                  <a:pt x="476" y="132"/>
                </a:moveTo>
                <a:lnTo>
                  <a:pt x="486" y="132"/>
                </a:lnTo>
                <a:lnTo>
                  <a:pt x="486" y="142"/>
                </a:lnTo>
                <a:lnTo>
                  <a:pt x="476" y="142"/>
                </a:lnTo>
                <a:lnTo>
                  <a:pt x="476" y="132"/>
                </a:lnTo>
                <a:close/>
                <a:moveTo>
                  <a:pt x="476" y="152"/>
                </a:moveTo>
                <a:lnTo>
                  <a:pt x="486" y="152"/>
                </a:lnTo>
                <a:lnTo>
                  <a:pt x="486" y="162"/>
                </a:lnTo>
                <a:lnTo>
                  <a:pt x="476" y="162"/>
                </a:lnTo>
                <a:lnTo>
                  <a:pt x="476" y="152"/>
                </a:lnTo>
                <a:close/>
                <a:moveTo>
                  <a:pt x="476" y="172"/>
                </a:moveTo>
                <a:lnTo>
                  <a:pt x="486" y="172"/>
                </a:lnTo>
                <a:lnTo>
                  <a:pt x="486" y="181"/>
                </a:lnTo>
                <a:lnTo>
                  <a:pt x="476" y="181"/>
                </a:lnTo>
                <a:lnTo>
                  <a:pt x="476" y="172"/>
                </a:lnTo>
                <a:close/>
                <a:moveTo>
                  <a:pt x="476" y="192"/>
                </a:moveTo>
                <a:lnTo>
                  <a:pt x="486" y="192"/>
                </a:lnTo>
                <a:lnTo>
                  <a:pt x="486" y="202"/>
                </a:lnTo>
                <a:lnTo>
                  <a:pt x="476" y="202"/>
                </a:lnTo>
                <a:lnTo>
                  <a:pt x="476" y="192"/>
                </a:lnTo>
                <a:close/>
                <a:moveTo>
                  <a:pt x="476" y="213"/>
                </a:moveTo>
                <a:lnTo>
                  <a:pt x="486" y="213"/>
                </a:lnTo>
                <a:lnTo>
                  <a:pt x="486" y="222"/>
                </a:lnTo>
                <a:lnTo>
                  <a:pt x="476" y="222"/>
                </a:lnTo>
                <a:lnTo>
                  <a:pt x="476" y="213"/>
                </a:lnTo>
                <a:close/>
                <a:moveTo>
                  <a:pt x="476" y="233"/>
                </a:moveTo>
                <a:lnTo>
                  <a:pt x="486" y="233"/>
                </a:lnTo>
                <a:lnTo>
                  <a:pt x="486" y="243"/>
                </a:lnTo>
                <a:lnTo>
                  <a:pt x="476" y="243"/>
                </a:lnTo>
                <a:lnTo>
                  <a:pt x="476" y="233"/>
                </a:lnTo>
                <a:close/>
                <a:moveTo>
                  <a:pt x="476" y="253"/>
                </a:moveTo>
                <a:lnTo>
                  <a:pt x="486" y="253"/>
                </a:lnTo>
                <a:lnTo>
                  <a:pt x="486" y="262"/>
                </a:lnTo>
                <a:lnTo>
                  <a:pt x="476" y="262"/>
                </a:lnTo>
                <a:lnTo>
                  <a:pt x="476" y="253"/>
                </a:lnTo>
                <a:close/>
                <a:moveTo>
                  <a:pt x="476" y="273"/>
                </a:moveTo>
                <a:lnTo>
                  <a:pt x="486" y="273"/>
                </a:lnTo>
                <a:lnTo>
                  <a:pt x="486" y="283"/>
                </a:lnTo>
                <a:lnTo>
                  <a:pt x="476" y="283"/>
                </a:lnTo>
                <a:lnTo>
                  <a:pt x="476" y="273"/>
                </a:lnTo>
                <a:close/>
                <a:moveTo>
                  <a:pt x="476" y="294"/>
                </a:moveTo>
                <a:lnTo>
                  <a:pt x="486" y="294"/>
                </a:lnTo>
                <a:lnTo>
                  <a:pt x="486" y="303"/>
                </a:lnTo>
                <a:lnTo>
                  <a:pt x="476" y="303"/>
                </a:lnTo>
                <a:lnTo>
                  <a:pt x="476" y="294"/>
                </a:lnTo>
                <a:close/>
                <a:moveTo>
                  <a:pt x="476" y="314"/>
                </a:moveTo>
                <a:lnTo>
                  <a:pt x="486" y="314"/>
                </a:lnTo>
                <a:lnTo>
                  <a:pt x="486" y="324"/>
                </a:lnTo>
                <a:lnTo>
                  <a:pt x="476" y="324"/>
                </a:lnTo>
                <a:lnTo>
                  <a:pt x="476" y="314"/>
                </a:lnTo>
                <a:close/>
                <a:moveTo>
                  <a:pt x="476" y="333"/>
                </a:moveTo>
                <a:lnTo>
                  <a:pt x="486" y="333"/>
                </a:lnTo>
                <a:lnTo>
                  <a:pt x="486" y="343"/>
                </a:lnTo>
                <a:lnTo>
                  <a:pt x="476" y="343"/>
                </a:lnTo>
                <a:lnTo>
                  <a:pt x="476" y="333"/>
                </a:lnTo>
                <a:close/>
                <a:moveTo>
                  <a:pt x="476" y="354"/>
                </a:moveTo>
                <a:lnTo>
                  <a:pt x="486" y="354"/>
                </a:lnTo>
                <a:lnTo>
                  <a:pt x="486" y="364"/>
                </a:lnTo>
                <a:lnTo>
                  <a:pt x="476" y="364"/>
                </a:lnTo>
                <a:lnTo>
                  <a:pt x="476" y="354"/>
                </a:lnTo>
                <a:close/>
                <a:moveTo>
                  <a:pt x="476" y="375"/>
                </a:moveTo>
                <a:lnTo>
                  <a:pt x="486" y="375"/>
                </a:lnTo>
                <a:lnTo>
                  <a:pt x="486" y="384"/>
                </a:lnTo>
                <a:lnTo>
                  <a:pt x="476" y="384"/>
                </a:lnTo>
                <a:lnTo>
                  <a:pt x="476" y="375"/>
                </a:lnTo>
                <a:close/>
                <a:moveTo>
                  <a:pt x="476" y="395"/>
                </a:moveTo>
                <a:lnTo>
                  <a:pt x="486" y="395"/>
                </a:lnTo>
                <a:lnTo>
                  <a:pt x="486" y="405"/>
                </a:lnTo>
                <a:lnTo>
                  <a:pt x="476" y="405"/>
                </a:lnTo>
                <a:lnTo>
                  <a:pt x="476" y="395"/>
                </a:lnTo>
                <a:close/>
                <a:moveTo>
                  <a:pt x="476" y="414"/>
                </a:moveTo>
                <a:lnTo>
                  <a:pt x="486" y="414"/>
                </a:lnTo>
                <a:lnTo>
                  <a:pt x="486" y="424"/>
                </a:lnTo>
                <a:lnTo>
                  <a:pt x="476" y="424"/>
                </a:lnTo>
                <a:lnTo>
                  <a:pt x="476" y="414"/>
                </a:lnTo>
                <a:close/>
                <a:moveTo>
                  <a:pt x="476" y="435"/>
                </a:moveTo>
                <a:lnTo>
                  <a:pt x="486" y="435"/>
                </a:lnTo>
                <a:lnTo>
                  <a:pt x="486" y="444"/>
                </a:lnTo>
                <a:lnTo>
                  <a:pt x="476" y="444"/>
                </a:lnTo>
                <a:lnTo>
                  <a:pt x="476" y="435"/>
                </a:lnTo>
                <a:close/>
                <a:moveTo>
                  <a:pt x="486" y="455"/>
                </a:moveTo>
                <a:lnTo>
                  <a:pt x="486" y="465"/>
                </a:lnTo>
                <a:lnTo>
                  <a:pt x="476" y="465"/>
                </a:lnTo>
                <a:lnTo>
                  <a:pt x="476" y="455"/>
                </a:lnTo>
                <a:lnTo>
                  <a:pt x="486" y="455"/>
                </a:lnTo>
                <a:close/>
                <a:moveTo>
                  <a:pt x="455" y="30"/>
                </a:moveTo>
                <a:lnTo>
                  <a:pt x="465" y="30"/>
                </a:lnTo>
                <a:lnTo>
                  <a:pt x="465" y="40"/>
                </a:lnTo>
                <a:lnTo>
                  <a:pt x="455" y="40"/>
                </a:lnTo>
                <a:lnTo>
                  <a:pt x="455" y="30"/>
                </a:lnTo>
                <a:close/>
                <a:moveTo>
                  <a:pt x="455" y="51"/>
                </a:moveTo>
                <a:lnTo>
                  <a:pt x="465" y="51"/>
                </a:lnTo>
                <a:lnTo>
                  <a:pt x="465" y="61"/>
                </a:lnTo>
                <a:lnTo>
                  <a:pt x="455" y="61"/>
                </a:lnTo>
                <a:lnTo>
                  <a:pt x="455" y="51"/>
                </a:lnTo>
                <a:close/>
                <a:moveTo>
                  <a:pt x="455" y="72"/>
                </a:moveTo>
                <a:lnTo>
                  <a:pt x="465" y="72"/>
                </a:lnTo>
                <a:lnTo>
                  <a:pt x="465" y="81"/>
                </a:lnTo>
                <a:lnTo>
                  <a:pt x="455" y="81"/>
                </a:lnTo>
                <a:lnTo>
                  <a:pt x="455" y="72"/>
                </a:lnTo>
                <a:close/>
                <a:moveTo>
                  <a:pt x="455" y="91"/>
                </a:moveTo>
                <a:lnTo>
                  <a:pt x="465" y="91"/>
                </a:lnTo>
                <a:lnTo>
                  <a:pt x="465" y="100"/>
                </a:lnTo>
                <a:lnTo>
                  <a:pt x="455" y="100"/>
                </a:lnTo>
                <a:lnTo>
                  <a:pt x="455" y="91"/>
                </a:lnTo>
                <a:close/>
                <a:moveTo>
                  <a:pt x="455" y="111"/>
                </a:moveTo>
                <a:lnTo>
                  <a:pt x="465" y="111"/>
                </a:lnTo>
                <a:lnTo>
                  <a:pt x="465" y="121"/>
                </a:lnTo>
                <a:lnTo>
                  <a:pt x="455" y="121"/>
                </a:lnTo>
                <a:lnTo>
                  <a:pt x="455" y="111"/>
                </a:lnTo>
                <a:close/>
                <a:moveTo>
                  <a:pt x="455" y="132"/>
                </a:moveTo>
                <a:lnTo>
                  <a:pt x="465" y="132"/>
                </a:lnTo>
                <a:lnTo>
                  <a:pt x="465" y="142"/>
                </a:lnTo>
                <a:lnTo>
                  <a:pt x="455" y="142"/>
                </a:lnTo>
                <a:lnTo>
                  <a:pt x="455" y="132"/>
                </a:lnTo>
                <a:close/>
                <a:moveTo>
                  <a:pt x="455" y="152"/>
                </a:moveTo>
                <a:lnTo>
                  <a:pt x="465" y="152"/>
                </a:lnTo>
                <a:lnTo>
                  <a:pt x="465" y="162"/>
                </a:lnTo>
                <a:lnTo>
                  <a:pt x="455" y="162"/>
                </a:lnTo>
                <a:lnTo>
                  <a:pt x="455" y="152"/>
                </a:lnTo>
                <a:close/>
                <a:moveTo>
                  <a:pt x="455" y="172"/>
                </a:moveTo>
                <a:lnTo>
                  <a:pt x="465" y="172"/>
                </a:lnTo>
                <a:lnTo>
                  <a:pt x="465" y="181"/>
                </a:lnTo>
                <a:lnTo>
                  <a:pt x="455" y="181"/>
                </a:lnTo>
                <a:lnTo>
                  <a:pt x="455" y="172"/>
                </a:lnTo>
                <a:close/>
                <a:moveTo>
                  <a:pt x="455" y="192"/>
                </a:moveTo>
                <a:lnTo>
                  <a:pt x="465" y="192"/>
                </a:lnTo>
                <a:lnTo>
                  <a:pt x="465" y="202"/>
                </a:lnTo>
                <a:lnTo>
                  <a:pt x="455" y="202"/>
                </a:lnTo>
                <a:lnTo>
                  <a:pt x="455" y="192"/>
                </a:lnTo>
                <a:close/>
                <a:moveTo>
                  <a:pt x="455" y="213"/>
                </a:moveTo>
                <a:lnTo>
                  <a:pt x="465" y="213"/>
                </a:lnTo>
                <a:lnTo>
                  <a:pt x="465" y="222"/>
                </a:lnTo>
                <a:lnTo>
                  <a:pt x="455" y="222"/>
                </a:lnTo>
                <a:lnTo>
                  <a:pt x="455" y="213"/>
                </a:lnTo>
                <a:close/>
                <a:moveTo>
                  <a:pt x="455" y="233"/>
                </a:moveTo>
                <a:lnTo>
                  <a:pt x="465" y="233"/>
                </a:lnTo>
                <a:lnTo>
                  <a:pt x="465" y="243"/>
                </a:lnTo>
                <a:lnTo>
                  <a:pt x="455" y="243"/>
                </a:lnTo>
                <a:lnTo>
                  <a:pt x="455" y="233"/>
                </a:lnTo>
                <a:close/>
                <a:moveTo>
                  <a:pt x="455" y="253"/>
                </a:moveTo>
                <a:lnTo>
                  <a:pt x="465" y="253"/>
                </a:lnTo>
                <a:lnTo>
                  <a:pt x="465" y="262"/>
                </a:lnTo>
                <a:lnTo>
                  <a:pt x="455" y="262"/>
                </a:lnTo>
                <a:lnTo>
                  <a:pt x="455" y="253"/>
                </a:lnTo>
                <a:close/>
                <a:moveTo>
                  <a:pt x="455" y="273"/>
                </a:moveTo>
                <a:lnTo>
                  <a:pt x="465" y="273"/>
                </a:lnTo>
                <a:lnTo>
                  <a:pt x="465" y="283"/>
                </a:lnTo>
                <a:lnTo>
                  <a:pt x="455" y="283"/>
                </a:lnTo>
                <a:lnTo>
                  <a:pt x="455" y="273"/>
                </a:lnTo>
                <a:close/>
                <a:moveTo>
                  <a:pt x="455" y="294"/>
                </a:moveTo>
                <a:lnTo>
                  <a:pt x="465" y="294"/>
                </a:lnTo>
                <a:lnTo>
                  <a:pt x="465" y="303"/>
                </a:lnTo>
                <a:lnTo>
                  <a:pt x="455" y="303"/>
                </a:lnTo>
                <a:lnTo>
                  <a:pt x="455" y="294"/>
                </a:lnTo>
                <a:close/>
                <a:moveTo>
                  <a:pt x="455" y="314"/>
                </a:moveTo>
                <a:lnTo>
                  <a:pt x="465" y="314"/>
                </a:lnTo>
                <a:lnTo>
                  <a:pt x="465" y="324"/>
                </a:lnTo>
                <a:lnTo>
                  <a:pt x="455" y="324"/>
                </a:lnTo>
                <a:lnTo>
                  <a:pt x="455" y="314"/>
                </a:lnTo>
                <a:close/>
                <a:moveTo>
                  <a:pt x="455" y="333"/>
                </a:moveTo>
                <a:lnTo>
                  <a:pt x="465" y="333"/>
                </a:lnTo>
                <a:lnTo>
                  <a:pt x="465" y="343"/>
                </a:lnTo>
                <a:lnTo>
                  <a:pt x="455" y="343"/>
                </a:lnTo>
                <a:lnTo>
                  <a:pt x="455" y="333"/>
                </a:lnTo>
                <a:close/>
                <a:moveTo>
                  <a:pt x="455" y="354"/>
                </a:moveTo>
                <a:lnTo>
                  <a:pt x="465" y="354"/>
                </a:lnTo>
                <a:lnTo>
                  <a:pt x="465" y="364"/>
                </a:lnTo>
                <a:lnTo>
                  <a:pt x="455" y="364"/>
                </a:lnTo>
                <a:lnTo>
                  <a:pt x="455" y="354"/>
                </a:lnTo>
                <a:close/>
                <a:moveTo>
                  <a:pt x="455" y="375"/>
                </a:moveTo>
                <a:lnTo>
                  <a:pt x="465" y="375"/>
                </a:lnTo>
                <a:lnTo>
                  <a:pt x="465" y="384"/>
                </a:lnTo>
                <a:lnTo>
                  <a:pt x="455" y="384"/>
                </a:lnTo>
                <a:lnTo>
                  <a:pt x="455" y="375"/>
                </a:lnTo>
                <a:close/>
                <a:moveTo>
                  <a:pt x="455" y="395"/>
                </a:moveTo>
                <a:lnTo>
                  <a:pt x="465" y="395"/>
                </a:lnTo>
                <a:lnTo>
                  <a:pt x="465" y="405"/>
                </a:lnTo>
                <a:lnTo>
                  <a:pt x="455" y="405"/>
                </a:lnTo>
                <a:lnTo>
                  <a:pt x="455" y="395"/>
                </a:lnTo>
                <a:close/>
                <a:moveTo>
                  <a:pt x="455" y="414"/>
                </a:moveTo>
                <a:lnTo>
                  <a:pt x="465" y="414"/>
                </a:lnTo>
                <a:lnTo>
                  <a:pt x="465" y="424"/>
                </a:lnTo>
                <a:lnTo>
                  <a:pt x="455" y="424"/>
                </a:lnTo>
                <a:lnTo>
                  <a:pt x="455" y="414"/>
                </a:lnTo>
                <a:close/>
                <a:moveTo>
                  <a:pt x="455" y="435"/>
                </a:moveTo>
                <a:lnTo>
                  <a:pt x="465" y="435"/>
                </a:lnTo>
                <a:lnTo>
                  <a:pt x="465" y="444"/>
                </a:lnTo>
                <a:lnTo>
                  <a:pt x="455" y="444"/>
                </a:lnTo>
                <a:lnTo>
                  <a:pt x="455" y="435"/>
                </a:lnTo>
                <a:close/>
                <a:moveTo>
                  <a:pt x="465" y="455"/>
                </a:moveTo>
                <a:lnTo>
                  <a:pt x="465" y="465"/>
                </a:lnTo>
                <a:lnTo>
                  <a:pt x="455" y="465"/>
                </a:lnTo>
                <a:lnTo>
                  <a:pt x="455" y="455"/>
                </a:lnTo>
                <a:lnTo>
                  <a:pt x="465" y="455"/>
                </a:lnTo>
                <a:close/>
                <a:moveTo>
                  <a:pt x="436" y="30"/>
                </a:moveTo>
                <a:lnTo>
                  <a:pt x="446" y="30"/>
                </a:lnTo>
                <a:lnTo>
                  <a:pt x="446" y="40"/>
                </a:lnTo>
                <a:lnTo>
                  <a:pt x="436" y="40"/>
                </a:lnTo>
                <a:lnTo>
                  <a:pt x="436" y="30"/>
                </a:lnTo>
                <a:close/>
                <a:moveTo>
                  <a:pt x="436" y="51"/>
                </a:moveTo>
                <a:lnTo>
                  <a:pt x="446" y="51"/>
                </a:lnTo>
                <a:lnTo>
                  <a:pt x="446" y="61"/>
                </a:lnTo>
                <a:lnTo>
                  <a:pt x="436" y="61"/>
                </a:lnTo>
                <a:lnTo>
                  <a:pt x="436" y="51"/>
                </a:lnTo>
                <a:close/>
                <a:moveTo>
                  <a:pt x="436" y="72"/>
                </a:moveTo>
                <a:lnTo>
                  <a:pt x="446" y="72"/>
                </a:lnTo>
                <a:lnTo>
                  <a:pt x="446" y="81"/>
                </a:lnTo>
                <a:lnTo>
                  <a:pt x="436" y="81"/>
                </a:lnTo>
                <a:lnTo>
                  <a:pt x="436" y="72"/>
                </a:lnTo>
                <a:close/>
                <a:moveTo>
                  <a:pt x="436" y="91"/>
                </a:moveTo>
                <a:lnTo>
                  <a:pt x="446" y="91"/>
                </a:lnTo>
                <a:lnTo>
                  <a:pt x="446" y="100"/>
                </a:lnTo>
                <a:lnTo>
                  <a:pt x="436" y="100"/>
                </a:lnTo>
                <a:lnTo>
                  <a:pt x="436" y="91"/>
                </a:lnTo>
                <a:close/>
                <a:moveTo>
                  <a:pt x="436" y="111"/>
                </a:moveTo>
                <a:lnTo>
                  <a:pt x="446" y="111"/>
                </a:lnTo>
                <a:lnTo>
                  <a:pt x="446" y="121"/>
                </a:lnTo>
                <a:lnTo>
                  <a:pt x="436" y="121"/>
                </a:lnTo>
                <a:lnTo>
                  <a:pt x="436" y="111"/>
                </a:lnTo>
                <a:close/>
                <a:moveTo>
                  <a:pt x="436" y="132"/>
                </a:moveTo>
                <a:lnTo>
                  <a:pt x="446" y="132"/>
                </a:lnTo>
                <a:lnTo>
                  <a:pt x="446" y="142"/>
                </a:lnTo>
                <a:lnTo>
                  <a:pt x="436" y="142"/>
                </a:lnTo>
                <a:lnTo>
                  <a:pt x="436" y="132"/>
                </a:lnTo>
                <a:close/>
                <a:moveTo>
                  <a:pt x="436" y="152"/>
                </a:moveTo>
                <a:lnTo>
                  <a:pt x="446" y="152"/>
                </a:lnTo>
                <a:lnTo>
                  <a:pt x="446" y="162"/>
                </a:lnTo>
                <a:lnTo>
                  <a:pt x="436" y="162"/>
                </a:lnTo>
                <a:lnTo>
                  <a:pt x="436" y="152"/>
                </a:lnTo>
                <a:close/>
                <a:moveTo>
                  <a:pt x="436" y="172"/>
                </a:moveTo>
                <a:lnTo>
                  <a:pt x="446" y="172"/>
                </a:lnTo>
                <a:lnTo>
                  <a:pt x="446" y="181"/>
                </a:lnTo>
                <a:lnTo>
                  <a:pt x="436" y="181"/>
                </a:lnTo>
                <a:lnTo>
                  <a:pt x="436" y="172"/>
                </a:lnTo>
                <a:close/>
                <a:moveTo>
                  <a:pt x="436" y="192"/>
                </a:moveTo>
                <a:lnTo>
                  <a:pt x="446" y="192"/>
                </a:lnTo>
                <a:lnTo>
                  <a:pt x="446" y="202"/>
                </a:lnTo>
                <a:lnTo>
                  <a:pt x="436" y="202"/>
                </a:lnTo>
                <a:lnTo>
                  <a:pt x="436" y="192"/>
                </a:lnTo>
                <a:close/>
                <a:moveTo>
                  <a:pt x="436" y="213"/>
                </a:moveTo>
                <a:lnTo>
                  <a:pt x="446" y="213"/>
                </a:lnTo>
                <a:lnTo>
                  <a:pt x="446" y="222"/>
                </a:lnTo>
                <a:lnTo>
                  <a:pt x="436" y="222"/>
                </a:lnTo>
                <a:lnTo>
                  <a:pt x="436" y="213"/>
                </a:lnTo>
                <a:close/>
                <a:moveTo>
                  <a:pt x="436" y="233"/>
                </a:moveTo>
                <a:lnTo>
                  <a:pt x="446" y="233"/>
                </a:lnTo>
                <a:lnTo>
                  <a:pt x="446" y="243"/>
                </a:lnTo>
                <a:lnTo>
                  <a:pt x="436" y="243"/>
                </a:lnTo>
                <a:lnTo>
                  <a:pt x="436" y="233"/>
                </a:lnTo>
                <a:close/>
                <a:moveTo>
                  <a:pt x="436" y="253"/>
                </a:moveTo>
                <a:lnTo>
                  <a:pt x="446" y="253"/>
                </a:lnTo>
                <a:lnTo>
                  <a:pt x="446" y="262"/>
                </a:lnTo>
                <a:lnTo>
                  <a:pt x="436" y="262"/>
                </a:lnTo>
                <a:lnTo>
                  <a:pt x="436" y="253"/>
                </a:lnTo>
                <a:close/>
                <a:moveTo>
                  <a:pt x="436" y="273"/>
                </a:moveTo>
                <a:lnTo>
                  <a:pt x="446" y="273"/>
                </a:lnTo>
                <a:lnTo>
                  <a:pt x="446" y="283"/>
                </a:lnTo>
                <a:lnTo>
                  <a:pt x="436" y="283"/>
                </a:lnTo>
                <a:lnTo>
                  <a:pt x="436" y="273"/>
                </a:lnTo>
                <a:close/>
                <a:moveTo>
                  <a:pt x="436" y="294"/>
                </a:moveTo>
                <a:lnTo>
                  <a:pt x="446" y="294"/>
                </a:lnTo>
                <a:lnTo>
                  <a:pt x="446" y="303"/>
                </a:lnTo>
                <a:lnTo>
                  <a:pt x="436" y="303"/>
                </a:lnTo>
                <a:lnTo>
                  <a:pt x="436" y="294"/>
                </a:lnTo>
                <a:close/>
                <a:moveTo>
                  <a:pt x="436" y="314"/>
                </a:moveTo>
                <a:lnTo>
                  <a:pt x="446" y="314"/>
                </a:lnTo>
                <a:lnTo>
                  <a:pt x="446" y="324"/>
                </a:lnTo>
                <a:lnTo>
                  <a:pt x="436" y="324"/>
                </a:lnTo>
                <a:lnTo>
                  <a:pt x="436" y="314"/>
                </a:lnTo>
                <a:close/>
                <a:moveTo>
                  <a:pt x="436" y="333"/>
                </a:moveTo>
                <a:lnTo>
                  <a:pt x="446" y="333"/>
                </a:lnTo>
                <a:lnTo>
                  <a:pt x="446" y="343"/>
                </a:lnTo>
                <a:lnTo>
                  <a:pt x="436" y="343"/>
                </a:lnTo>
                <a:lnTo>
                  <a:pt x="436" y="333"/>
                </a:lnTo>
                <a:close/>
                <a:moveTo>
                  <a:pt x="436" y="354"/>
                </a:moveTo>
                <a:lnTo>
                  <a:pt x="446" y="354"/>
                </a:lnTo>
                <a:lnTo>
                  <a:pt x="446" y="364"/>
                </a:lnTo>
                <a:lnTo>
                  <a:pt x="436" y="364"/>
                </a:lnTo>
                <a:lnTo>
                  <a:pt x="436" y="354"/>
                </a:lnTo>
                <a:close/>
                <a:moveTo>
                  <a:pt x="436" y="375"/>
                </a:moveTo>
                <a:lnTo>
                  <a:pt x="446" y="375"/>
                </a:lnTo>
                <a:lnTo>
                  <a:pt x="446" y="384"/>
                </a:lnTo>
                <a:lnTo>
                  <a:pt x="436" y="384"/>
                </a:lnTo>
                <a:lnTo>
                  <a:pt x="436" y="375"/>
                </a:lnTo>
                <a:close/>
                <a:moveTo>
                  <a:pt x="436" y="395"/>
                </a:moveTo>
                <a:lnTo>
                  <a:pt x="446" y="395"/>
                </a:lnTo>
                <a:lnTo>
                  <a:pt x="446" y="405"/>
                </a:lnTo>
                <a:lnTo>
                  <a:pt x="436" y="405"/>
                </a:lnTo>
                <a:lnTo>
                  <a:pt x="436" y="395"/>
                </a:lnTo>
                <a:close/>
                <a:moveTo>
                  <a:pt x="436" y="414"/>
                </a:moveTo>
                <a:lnTo>
                  <a:pt x="446" y="414"/>
                </a:lnTo>
                <a:lnTo>
                  <a:pt x="446" y="424"/>
                </a:lnTo>
                <a:lnTo>
                  <a:pt x="436" y="424"/>
                </a:lnTo>
                <a:lnTo>
                  <a:pt x="436" y="414"/>
                </a:lnTo>
                <a:close/>
                <a:moveTo>
                  <a:pt x="436" y="435"/>
                </a:moveTo>
                <a:lnTo>
                  <a:pt x="446" y="435"/>
                </a:lnTo>
                <a:lnTo>
                  <a:pt x="446" y="444"/>
                </a:lnTo>
                <a:lnTo>
                  <a:pt x="436" y="444"/>
                </a:lnTo>
                <a:lnTo>
                  <a:pt x="436" y="435"/>
                </a:lnTo>
                <a:close/>
                <a:moveTo>
                  <a:pt x="446" y="455"/>
                </a:moveTo>
                <a:lnTo>
                  <a:pt x="446" y="465"/>
                </a:lnTo>
                <a:lnTo>
                  <a:pt x="436" y="465"/>
                </a:lnTo>
                <a:lnTo>
                  <a:pt x="436" y="455"/>
                </a:lnTo>
                <a:lnTo>
                  <a:pt x="446" y="455"/>
                </a:lnTo>
                <a:close/>
                <a:moveTo>
                  <a:pt x="416" y="30"/>
                </a:moveTo>
                <a:lnTo>
                  <a:pt x="425" y="30"/>
                </a:lnTo>
                <a:lnTo>
                  <a:pt x="425" y="40"/>
                </a:lnTo>
                <a:lnTo>
                  <a:pt x="416" y="40"/>
                </a:lnTo>
                <a:lnTo>
                  <a:pt x="416" y="30"/>
                </a:lnTo>
                <a:close/>
                <a:moveTo>
                  <a:pt x="416" y="51"/>
                </a:moveTo>
                <a:lnTo>
                  <a:pt x="425" y="51"/>
                </a:lnTo>
                <a:lnTo>
                  <a:pt x="425" y="61"/>
                </a:lnTo>
                <a:lnTo>
                  <a:pt x="416" y="61"/>
                </a:lnTo>
                <a:lnTo>
                  <a:pt x="416" y="51"/>
                </a:lnTo>
                <a:close/>
                <a:moveTo>
                  <a:pt x="416" y="72"/>
                </a:moveTo>
                <a:lnTo>
                  <a:pt x="425" y="72"/>
                </a:lnTo>
                <a:lnTo>
                  <a:pt x="425" y="81"/>
                </a:lnTo>
                <a:lnTo>
                  <a:pt x="416" y="81"/>
                </a:lnTo>
                <a:lnTo>
                  <a:pt x="416" y="72"/>
                </a:lnTo>
                <a:close/>
                <a:moveTo>
                  <a:pt x="416" y="91"/>
                </a:moveTo>
                <a:lnTo>
                  <a:pt x="425" y="91"/>
                </a:lnTo>
                <a:lnTo>
                  <a:pt x="425" y="100"/>
                </a:lnTo>
                <a:lnTo>
                  <a:pt x="416" y="100"/>
                </a:lnTo>
                <a:lnTo>
                  <a:pt x="416" y="91"/>
                </a:lnTo>
                <a:close/>
                <a:moveTo>
                  <a:pt x="416" y="111"/>
                </a:moveTo>
                <a:lnTo>
                  <a:pt x="425" y="111"/>
                </a:lnTo>
                <a:lnTo>
                  <a:pt x="425" y="121"/>
                </a:lnTo>
                <a:lnTo>
                  <a:pt x="416" y="121"/>
                </a:lnTo>
                <a:lnTo>
                  <a:pt x="416" y="111"/>
                </a:lnTo>
                <a:close/>
                <a:moveTo>
                  <a:pt x="416" y="132"/>
                </a:moveTo>
                <a:lnTo>
                  <a:pt x="425" y="132"/>
                </a:lnTo>
                <a:lnTo>
                  <a:pt x="425" y="142"/>
                </a:lnTo>
                <a:lnTo>
                  <a:pt x="416" y="142"/>
                </a:lnTo>
                <a:lnTo>
                  <a:pt x="416" y="132"/>
                </a:lnTo>
                <a:close/>
                <a:moveTo>
                  <a:pt x="416" y="152"/>
                </a:moveTo>
                <a:lnTo>
                  <a:pt x="425" y="152"/>
                </a:lnTo>
                <a:lnTo>
                  <a:pt x="425" y="162"/>
                </a:lnTo>
                <a:lnTo>
                  <a:pt x="416" y="162"/>
                </a:lnTo>
                <a:lnTo>
                  <a:pt x="416" y="152"/>
                </a:lnTo>
                <a:close/>
                <a:moveTo>
                  <a:pt x="416" y="172"/>
                </a:moveTo>
                <a:lnTo>
                  <a:pt x="425" y="172"/>
                </a:lnTo>
                <a:lnTo>
                  <a:pt x="425" y="181"/>
                </a:lnTo>
                <a:lnTo>
                  <a:pt x="416" y="181"/>
                </a:lnTo>
                <a:lnTo>
                  <a:pt x="416" y="172"/>
                </a:lnTo>
                <a:close/>
                <a:moveTo>
                  <a:pt x="416" y="192"/>
                </a:moveTo>
                <a:lnTo>
                  <a:pt x="425" y="192"/>
                </a:lnTo>
                <a:lnTo>
                  <a:pt x="425" y="202"/>
                </a:lnTo>
                <a:lnTo>
                  <a:pt x="416" y="202"/>
                </a:lnTo>
                <a:lnTo>
                  <a:pt x="416" y="192"/>
                </a:lnTo>
                <a:close/>
                <a:moveTo>
                  <a:pt x="416" y="213"/>
                </a:moveTo>
                <a:lnTo>
                  <a:pt x="425" y="213"/>
                </a:lnTo>
                <a:lnTo>
                  <a:pt x="425" y="222"/>
                </a:lnTo>
                <a:lnTo>
                  <a:pt x="416" y="222"/>
                </a:lnTo>
                <a:lnTo>
                  <a:pt x="416" y="213"/>
                </a:lnTo>
                <a:close/>
                <a:moveTo>
                  <a:pt x="416" y="233"/>
                </a:moveTo>
                <a:lnTo>
                  <a:pt x="425" y="233"/>
                </a:lnTo>
                <a:lnTo>
                  <a:pt x="425" y="243"/>
                </a:lnTo>
                <a:lnTo>
                  <a:pt x="416" y="243"/>
                </a:lnTo>
                <a:lnTo>
                  <a:pt x="416" y="233"/>
                </a:lnTo>
                <a:close/>
                <a:moveTo>
                  <a:pt x="416" y="253"/>
                </a:moveTo>
                <a:lnTo>
                  <a:pt x="425" y="253"/>
                </a:lnTo>
                <a:lnTo>
                  <a:pt x="425" y="262"/>
                </a:lnTo>
                <a:lnTo>
                  <a:pt x="416" y="262"/>
                </a:lnTo>
                <a:lnTo>
                  <a:pt x="416" y="253"/>
                </a:lnTo>
                <a:close/>
                <a:moveTo>
                  <a:pt x="416" y="273"/>
                </a:moveTo>
                <a:lnTo>
                  <a:pt x="425" y="273"/>
                </a:lnTo>
                <a:lnTo>
                  <a:pt x="425" y="283"/>
                </a:lnTo>
                <a:lnTo>
                  <a:pt x="416" y="283"/>
                </a:lnTo>
                <a:lnTo>
                  <a:pt x="416" y="273"/>
                </a:lnTo>
                <a:close/>
                <a:moveTo>
                  <a:pt x="416" y="294"/>
                </a:moveTo>
                <a:lnTo>
                  <a:pt x="425" y="294"/>
                </a:lnTo>
                <a:lnTo>
                  <a:pt x="425" y="303"/>
                </a:lnTo>
                <a:lnTo>
                  <a:pt x="416" y="303"/>
                </a:lnTo>
                <a:lnTo>
                  <a:pt x="416" y="294"/>
                </a:lnTo>
                <a:close/>
                <a:moveTo>
                  <a:pt x="416" y="314"/>
                </a:moveTo>
                <a:lnTo>
                  <a:pt x="425" y="314"/>
                </a:lnTo>
                <a:lnTo>
                  <a:pt x="425" y="324"/>
                </a:lnTo>
                <a:lnTo>
                  <a:pt x="416" y="324"/>
                </a:lnTo>
                <a:lnTo>
                  <a:pt x="416" y="314"/>
                </a:lnTo>
                <a:close/>
                <a:moveTo>
                  <a:pt x="416" y="333"/>
                </a:moveTo>
                <a:lnTo>
                  <a:pt x="425" y="333"/>
                </a:lnTo>
                <a:lnTo>
                  <a:pt x="425" y="343"/>
                </a:lnTo>
                <a:lnTo>
                  <a:pt x="416" y="343"/>
                </a:lnTo>
                <a:lnTo>
                  <a:pt x="416" y="333"/>
                </a:lnTo>
                <a:close/>
                <a:moveTo>
                  <a:pt x="416" y="354"/>
                </a:moveTo>
                <a:lnTo>
                  <a:pt x="425" y="354"/>
                </a:lnTo>
                <a:lnTo>
                  <a:pt x="425" y="364"/>
                </a:lnTo>
                <a:lnTo>
                  <a:pt x="416" y="364"/>
                </a:lnTo>
                <a:lnTo>
                  <a:pt x="416" y="354"/>
                </a:lnTo>
                <a:close/>
                <a:moveTo>
                  <a:pt x="416" y="375"/>
                </a:moveTo>
                <a:lnTo>
                  <a:pt x="425" y="375"/>
                </a:lnTo>
                <a:lnTo>
                  <a:pt x="425" y="384"/>
                </a:lnTo>
                <a:lnTo>
                  <a:pt x="416" y="384"/>
                </a:lnTo>
                <a:lnTo>
                  <a:pt x="416" y="375"/>
                </a:lnTo>
                <a:close/>
                <a:moveTo>
                  <a:pt x="416" y="395"/>
                </a:moveTo>
                <a:lnTo>
                  <a:pt x="425" y="395"/>
                </a:lnTo>
                <a:lnTo>
                  <a:pt x="425" y="405"/>
                </a:lnTo>
                <a:lnTo>
                  <a:pt x="416" y="405"/>
                </a:lnTo>
                <a:lnTo>
                  <a:pt x="416" y="395"/>
                </a:lnTo>
                <a:close/>
                <a:moveTo>
                  <a:pt x="416" y="414"/>
                </a:moveTo>
                <a:lnTo>
                  <a:pt x="425" y="414"/>
                </a:lnTo>
                <a:lnTo>
                  <a:pt x="425" y="424"/>
                </a:lnTo>
                <a:lnTo>
                  <a:pt x="416" y="424"/>
                </a:lnTo>
                <a:lnTo>
                  <a:pt x="416" y="414"/>
                </a:lnTo>
                <a:close/>
                <a:moveTo>
                  <a:pt x="416" y="435"/>
                </a:moveTo>
                <a:lnTo>
                  <a:pt x="425" y="435"/>
                </a:lnTo>
                <a:lnTo>
                  <a:pt x="425" y="444"/>
                </a:lnTo>
                <a:lnTo>
                  <a:pt x="416" y="444"/>
                </a:lnTo>
                <a:lnTo>
                  <a:pt x="416" y="435"/>
                </a:lnTo>
                <a:close/>
                <a:moveTo>
                  <a:pt x="425" y="455"/>
                </a:moveTo>
                <a:lnTo>
                  <a:pt x="425" y="465"/>
                </a:lnTo>
                <a:lnTo>
                  <a:pt x="416" y="465"/>
                </a:lnTo>
                <a:lnTo>
                  <a:pt x="416" y="455"/>
                </a:lnTo>
                <a:lnTo>
                  <a:pt x="425" y="455"/>
                </a:lnTo>
                <a:close/>
                <a:moveTo>
                  <a:pt x="395" y="30"/>
                </a:moveTo>
                <a:lnTo>
                  <a:pt x="405" y="30"/>
                </a:lnTo>
                <a:lnTo>
                  <a:pt x="405" y="40"/>
                </a:lnTo>
                <a:lnTo>
                  <a:pt x="395" y="40"/>
                </a:lnTo>
                <a:lnTo>
                  <a:pt x="395" y="30"/>
                </a:lnTo>
                <a:close/>
                <a:moveTo>
                  <a:pt x="395" y="51"/>
                </a:moveTo>
                <a:lnTo>
                  <a:pt x="405" y="51"/>
                </a:lnTo>
                <a:lnTo>
                  <a:pt x="405" y="61"/>
                </a:lnTo>
                <a:lnTo>
                  <a:pt x="395" y="61"/>
                </a:lnTo>
                <a:lnTo>
                  <a:pt x="395" y="51"/>
                </a:lnTo>
                <a:close/>
                <a:moveTo>
                  <a:pt x="395" y="72"/>
                </a:moveTo>
                <a:lnTo>
                  <a:pt x="405" y="72"/>
                </a:lnTo>
                <a:lnTo>
                  <a:pt x="405" y="81"/>
                </a:lnTo>
                <a:lnTo>
                  <a:pt x="395" y="81"/>
                </a:lnTo>
                <a:lnTo>
                  <a:pt x="395" y="72"/>
                </a:lnTo>
                <a:close/>
                <a:moveTo>
                  <a:pt x="395" y="91"/>
                </a:moveTo>
                <a:lnTo>
                  <a:pt x="405" y="91"/>
                </a:lnTo>
                <a:lnTo>
                  <a:pt x="405" y="100"/>
                </a:lnTo>
                <a:lnTo>
                  <a:pt x="395" y="100"/>
                </a:lnTo>
                <a:lnTo>
                  <a:pt x="395" y="91"/>
                </a:lnTo>
                <a:close/>
                <a:moveTo>
                  <a:pt x="395" y="111"/>
                </a:moveTo>
                <a:lnTo>
                  <a:pt x="405" y="111"/>
                </a:lnTo>
                <a:lnTo>
                  <a:pt x="405" y="121"/>
                </a:lnTo>
                <a:lnTo>
                  <a:pt x="395" y="121"/>
                </a:lnTo>
                <a:lnTo>
                  <a:pt x="395" y="111"/>
                </a:lnTo>
                <a:close/>
                <a:moveTo>
                  <a:pt x="395" y="132"/>
                </a:moveTo>
                <a:lnTo>
                  <a:pt x="405" y="132"/>
                </a:lnTo>
                <a:lnTo>
                  <a:pt x="405" y="142"/>
                </a:lnTo>
                <a:lnTo>
                  <a:pt x="395" y="142"/>
                </a:lnTo>
                <a:lnTo>
                  <a:pt x="395" y="132"/>
                </a:lnTo>
                <a:close/>
                <a:moveTo>
                  <a:pt x="395" y="152"/>
                </a:moveTo>
                <a:lnTo>
                  <a:pt x="405" y="152"/>
                </a:lnTo>
                <a:lnTo>
                  <a:pt x="405" y="162"/>
                </a:lnTo>
                <a:lnTo>
                  <a:pt x="395" y="162"/>
                </a:lnTo>
                <a:lnTo>
                  <a:pt x="395" y="152"/>
                </a:lnTo>
                <a:close/>
                <a:moveTo>
                  <a:pt x="395" y="172"/>
                </a:moveTo>
                <a:lnTo>
                  <a:pt x="405" y="172"/>
                </a:lnTo>
                <a:lnTo>
                  <a:pt x="405" y="181"/>
                </a:lnTo>
                <a:lnTo>
                  <a:pt x="395" y="181"/>
                </a:lnTo>
                <a:lnTo>
                  <a:pt x="395" y="172"/>
                </a:lnTo>
                <a:close/>
                <a:moveTo>
                  <a:pt x="395" y="192"/>
                </a:moveTo>
                <a:lnTo>
                  <a:pt x="405" y="192"/>
                </a:lnTo>
                <a:lnTo>
                  <a:pt x="405" y="202"/>
                </a:lnTo>
                <a:lnTo>
                  <a:pt x="395" y="202"/>
                </a:lnTo>
                <a:lnTo>
                  <a:pt x="395" y="192"/>
                </a:lnTo>
                <a:close/>
                <a:moveTo>
                  <a:pt x="395" y="213"/>
                </a:moveTo>
                <a:lnTo>
                  <a:pt x="405" y="213"/>
                </a:lnTo>
                <a:lnTo>
                  <a:pt x="405" y="222"/>
                </a:lnTo>
                <a:lnTo>
                  <a:pt x="395" y="222"/>
                </a:lnTo>
                <a:lnTo>
                  <a:pt x="395" y="213"/>
                </a:lnTo>
                <a:close/>
                <a:moveTo>
                  <a:pt x="395" y="233"/>
                </a:moveTo>
                <a:lnTo>
                  <a:pt x="405" y="233"/>
                </a:lnTo>
                <a:lnTo>
                  <a:pt x="405" y="243"/>
                </a:lnTo>
                <a:lnTo>
                  <a:pt x="395" y="243"/>
                </a:lnTo>
                <a:lnTo>
                  <a:pt x="395" y="233"/>
                </a:lnTo>
                <a:close/>
                <a:moveTo>
                  <a:pt x="395" y="253"/>
                </a:moveTo>
                <a:lnTo>
                  <a:pt x="405" y="253"/>
                </a:lnTo>
                <a:lnTo>
                  <a:pt x="405" y="262"/>
                </a:lnTo>
                <a:lnTo>
                  <a:pt x="395" y="262"/>
                </a:lnTo>
                <a:lnTo>
                  <a:pt x="395" y="253"/>
                </a:lnTo>
                <a:close/>
                <a:moveTo>
                  <a:pt x="395" y="273"/>
                </a:moveTo>
                <a:lnTo>
                  <a:pt x="405" y="273"/>
                </a:lnTo>
                <a:lnTo>
                  <a:pt x="405" y="283"/>
                </a:lnTo>
                <a:lnTo>
                  <a:pt x="395" y="283"/>
                </a:lnTo>
                <a:lnTo>
                  <a:pt x="395" y="273"/>
                </a:lnTo>
                <a:close/>
                <a:moveTo>
                  <a:pt x="395" y="294"/>
                </a:moveTo>
                <a:lnTo>
                  <a:pt x="405" y="294"/>
                </a:lnTo>
                <a:lnTo>
                  <a:pt x="405" y="303"/>
                </a:lnTo>
                <a:lnTo>
                  <a:pt x="395" y="303"/>
                </a:lnTo>
                <a:lnTo>
                  <a:pt x="395" y="294"/>
                </a:lnTo>
                <a:close/>
                <a:moveTo>
                  <a:pt x="395" y="314"/>
                </a:moveTo>
                <a:lnTo>
                  <a:pt x="405" y="314"/>
                </a:lnTo>
                <a:lnTo>
                  <a:pt x="405" y="324"/>
                </a:lnTo>
                <a:lnTo>
                  <a:pt x="395" y="324"/>
                </a:lnTo>
                <a:lnTo>
                  <a:pt x="395" y="314"/>
                </a:lnTo>
                <a:close/>
                <a:moveTo>
                  <a:pt x="395" y="333"/>
                </a:moveTo>
                <a:lnTo>
                  <a:pt x="405" y="333"/>
                </a:lnTo>
                <a:lnTo>
                  <a:pt x="405" y="343"/>
                </a:lnTo>
                <a:lnTo>
                  <a:pt x="395" y="343"/>
                </a:lnTo>
                <a:lnTo>
                  <a:pt x="395" y="333"/>
                </a:lnTo>
                <a:close/>
                <a:moveTo>
                  <a:pt x="395" y="354"/>
                </a:moveTo>
                <a:lnTo>
                  <a:pt x="405" y="354"/>
                </a:lnTo>
                <a:lnTo>
                  <a:pt x="405" y="364"/>
                </a:lnTo>
                <a:lnTo>
                  <a:pt x="395" y="364"/>
                </a:lnTo>
                <a:lnTo>
                  <a:pt x="395" y="354"/>
                </a:lnTo>
                <a:close/>
                <a:moveTo>
                  <a:pt x="395" y="375"/>
                </a:moveTo>
                <a:lnTo>
                  <a:pt x="405" y="375"/>
                </a:lnTo>
                <a:lnTo>
                  <a:pt x="405" y="384"/>
                </a:lnTo>
                <a:lnTo>
                  <a:pt x="395" y="384"/>
                </a:lnTo>
                <a:lnTo>
                  <a:pt x="395" y="375"/>
                </a:lnTo>
                <a:close/>
                <a:moveTo>
                  <a:pt x="395" y="395"/>
                </a:moveTo>
                <a:lnTo>
                  <a:pt x="405" y="395"/>
                </a:lnTo>
                <a:lnTo>
                  <a:pt x="405" y="405"/>
                </a:lnTo>
                <a:lnTo>
                  <a:pt x="395" y="405"/>
                </a:lnTo>
                <a:lnTo>
                  <a:pt x="395" y="395"/>
                </a:lnTo>
                <a:close/>
                <a:moveTo>
                  <a:pt x="395" y="414"/>
                </a:moveTo>
                <a:lnTo>
                  <a:pt x="405" y="414"/>
                </a:lnTo>
                <a:lnTo>
                  <a:pt x="405" y="424"/>
                </a:lnTo>
                <a:lnTo>
                  <a:pt x="395" y="424"/>
                </a:lnTo>
                <a:lnTo>
                  <a:pt x="395" y="414"/>
                </a:lnTo>
                <a:close/>
                <a:moveTo>
                  <a:pt x="395" y="435"/>
                </a:moveTo>
                <a:lnTo>
                  <a:pt x="405" y="435"/>
                </a:lnTo>
                <a:lnTo>
                  <a:pt x="405" y="444"/>
                </a:lnTo>
                <a:lnTo>
                  <a:pt x="395" y="444"/>
                </a:lnTo>
                <a:lnTo>
                  <a:pt x="395" y="435"/>
                </a:lnTo>
                <a:close/>
                <a:moveTo>
                  <a:pt x="405" y="455"/>
                </a:moveTo>
                <a:lnTo>
                  <a:pt x="405" y="465"/>
                </a:lnTo>
                <a:lnTo>
                  <a:pt x="395" y="465"/>
                </a:lnTo>
                <a:lnTo>
                  <a:pt x="395" y="455"/>
                </a:lnTo>
                <a:lnTo>
                  <a:pt x="405" y="455"/>
                </a:lnTo>
                <a:close/>
                <a:moveTo>
                  <a:pt x="374" y="30"/>
                </a:moveTo>
                <a:lnTo>
                  <a:pt x="384" y="30"/>
                </a:lnTo>
                <a:lnTo>
                  <a:pt x="384" y="40"/>
                </a:lnTo>
                <a:lnTo>
                  <a:pt x="374" y="40"/>
                </a:lnTo>
                <a:lnTo>
                  <a:pt x="374" y="30"/>
                </a:lnTo>
                <a:close/>
                <a:moveTo>
                  <a:pt x="374" y="51"/>
                </a:moveTo>
                <a:lnTo>
                  <a:pt x="384" y="51"/>
                </a:lnTo>
                <a:lnTo>
                  <a:pt x="384" y="61"/>
                </a:lnTo>
                <a:lnTo>
                  <a:pt x="374" y="61"/>
                </a:lnTo>
                <a:lnTo>
                  <a:pt x="374" y="51"/>
                </a:lnTo>
                <a:close/>
                <a:moveTo>
                  <a:pt x="374" y="72"/>
                </a:moveTo>
                <a:lnTo>
                  <a:pt x="384" y="72"/>
                </a:lnTo>
                <a:lnTo>
                  <a:pt x="384" y="81"/>
                </a:lnTo>
                <a:lnTo>
                  <a:pt x="374" y="81"/>
                </a:lnTo>
                <a:lnTo>
                  <a:pt x="374" y="72"/>
                </a:lnTo>
                <a:close/>
                <a:moveTo>
                  <a:pt x="374" y="91"/>
                </a:moveTo>
                <a:lnTo>
                  <a:pt x="384" y="91"/>
                </a:lnTo>
                <a:lnTo>
                  <a:pt x="384" y="100"/>
                </a:lnTo>
                <a:lnTo>
                  <a:pt x="374" y="100"/>
                </a:lnTo>
                <a:lnTo>
                  <a:pt x="374" y="91"/>
                </a:lnTo>
                <a:close/>
                <a:moveTo>
                  <a:pt x="374" y="111"/>
                </a:moveTo>
                <a:lnTo>
                  <a:pt x="384" y="111"/>
                </a:lnTo>
                <a:lnTo>
                  <a:pt x="384" y="121"/>
                </a:lnTo>
                <a:lnTo>
                  <a:pt x="374" y="121"/>
                </a:lnTo>
                <a:lnTo>
                  <a:pt x="374" y="111"/>
                </a:lnTo>
                <a:close/>
                <a:moveTo>
                  <a:pt x="374" y="132"/>
                </a:moveTo>
                <a:lnTo>
                  <a:pt x="384" y="132"/>
                </a:lnTo>
                <a:lnTo>
                  <a:pt x="384" y="142"/>
                </a:lnTo>
                <a:lnTo>
                  <a:pt x="374" y="142"/>
                </a:lnTo>
                <a:lnTo>
                  <a:pt x="374" y="132"/>
                </a:lnTo>
                <a:close/>
                <a:moveTo>
                  <a:pt x="374" y="152"/>
                </a:moveTo>
                <a:lnTo>
                  <a:pt x="384" y="152"/>
                </a:lnTo>
                <a:lnTo>
                  <a:pt x="384" y="162"/>
                </a:lnTo>
                <a:lnTo>
                  <a:pt x="374" y="162"/>
                </a:lnTo>
                <a:lnTo>
                  <a:pt x="374" y="152"/>
                </a:lnTo>
                <a:close/>
                <a:moveTo>
                  <a:pt x="374" y="172"/>
                </a:moveTo>
                <a:lnTo>
                  <a:pt x="384" y="172"/>
                </a:lnTo>
                <a:lnTo>
                  <a:pt x="384" y="181"/>
                </a:lnTo>
                <a:lnTo>
                  <a:pt x="374" y="181"/>
                </a:lnTo>
                <a:lnTo>
                  <a:pt x="374" y="172"/>
                </a:lnTo>
                <a:close/>
                <a:moveTo>
                  <a:pt x="374" y="192"/>
                </a:moveTo>
                <a:lnTo>
                  <a:pt x="384" y="192"/>
                </a:lnTo>
                <a:lnTo>
                  <a:pt x="384" y="202"/>
                </a:lnTo>
                <a:lnTo>
                  <a:pt x="374" y="202"/>
                </a:lnTo>
                <a:lnTo>
                  <a:pt x="374" y="192"/>
                </a:lnTo>
                <a:close/>
                <a:moveTo>
                  <a:pt x="374" y="213"/>
                </a:moveTo>
                <a:lnTo>
                  <a:pt x="384" y="213"/>
                </a:lnTo>
                <a:lnTo>
                  <a:pt x="384" y="222"/>
                </a:lnTo>
                <a:lnTo>
                  <a:pt x="374" y="222"/>
                </a:lnTo>
                <a:lnTo>
                  <a:pt x="374" y="213"/>
                </a:lnTo>
                <a:close/>
                <a:moveTo>
                  <a:pt x="374" y="233"/>
                </a:moveTo>
                <a:lnTo>
                  <a:pt x="384" y="233"/>
                </a:lnTo>
                <a:lnTo>
                  <a:pt x="384" y="243"/>
                </a:lnTo>
                <a:lnTo>
                  <a:pt x="374" y="243"/>
                </a:lnTo>
                <a:lnTo>
                  <a:pt x="374" y="233"/>
                </a:lnTo>
                <a:close/>
                <a:moveTo>
                  <a:pt x="374" y="253"/>
                </a:moveTo>
                <a:lnTo>
                  <a:pt x="384" y="253"/>
                </a:lnTo>
                <a:lnTo>
                  <a:pt x="384" y="262"/>
                </a:lnTo>
                <a:lnTo>
                  <a:pt x="374" y="262"/>
                </a:lnTo>
                <a:lnTo>
                  <a:pt x="374" y="253"/>
                </a:lnTo>
                <a:close/>
                <a:moveTo>
                  <a:pt x="374" y="273"/>
                </a:moveTo>
                <a:lnTo>
                  <a:pt x="384" y="273"/>
                </a:lnTo>
                <a:lnTo>
                  <a:pt x="384" y="283"/>
                </a:lnTo>
                <a:lnTo>
                  <a:pt x="374" y="283"/>
                </a:lnTo>
                <a:lnTo>
                  <a:pt x="374" y="273"/>
                </a:lnTo>
                <a:close/>
                <a:moveTo>
                  <a:pt x="374" y="294"/>
                </a:moveTo>
                <a:lnTo>
                  <a:pt x="384" y="294"/>
                </a:lnTo>
                <a:lnTo>
                  <a:pt x="384" y="303"/>
                </a:lnTo>
                <a:lnTo>
                  <a:pt x="374" y="303"/>
                </a:lnTo>
                <a:lnTo>
                  <a:pt x="374" y="294"/>
                </a:lnTo>
                <a:close/>
                <a:moveTo>
                  <a:pt x="374" y="314"/>
                </a:moveTo>
                <a:lnTo>
                  <a:pt x="384" y="314"/>
                </a:lnTo>
                <a:lnTo>
                  <a:pt x="384" y="324"/>
                </a:lnTo>
                <a:lnTo>
                  <a:pt x="374" y="324"/>
                </a:lnTo>
                <a:lnTo>
                  <a:pt x="374" y="314"/>
                </a:lnTo>
                <a:close/>
                <a:moveTo>
                  <a:pt x="374" y="333"/>
                </a:moveTo>
                <a:lnTo>
                  <a:pt x="384" y="333"/>
                </a:lnTo>
                <a:lnTo>
                  <a:pt x="384" y="343"/>
                </a:lnTo>
                <a:lnTo>
                  <a:pt x="374" y="343"/>
                </a:lnTo>
                <a:lnTo>
                  <a:pt x="374" y="333"/>
                </a:lnTo>
                <a:close/>
                <a:moveTo>
                  <a:pt x="374" y="354"/>
                </a:moveTo>
                <a:lnTo>
                  <a:pt x="384" y="354"/>
                </a:lnTo>
                <a:lnTo>
                  <a:pt x="384" y="364"/>
                </a:lnTo>
                <a:lnTo>
                  <a:pt x="374" y="364"/>
                </a:lnTo>
                <a:lnTo>
                  <a:pt x="374" y="354"/>
                </a:lnTo>
                <a:close/>
                <a:moveTo>
                  <a:pt x="374" y="375"/>
                </a:moveTo>
                <a:lnTo>
                  <a:pt x="384" y="375"/>
                </a:lnTo>
                <a:lnTo>
                  <a:pt x="384" y="384"/>
                </a:lnTo>
                <a:lnTo>
                  <a:pt x="374" y="384"/>
                </a:lnTo>
                <a:lnTo>
                  <a:pt x="374" y="375"/>
                </a:lnTo>
                <a:close/>
                <a:moveTo>
                  <a:pt x="374" y="395"/>
                </a:moveTo>
                <a:lnTo>
                  <a:pt x="384" y="395"/>
                </a:lnTo>
                <a:lnTo>
                  <a:pt x="384" y="405"/>
                </a:lnTo>
                <a:lnTo>
                  <a:pt x="374" y="405"/>
                </a:lnTo>
                <a:lnTo>
                  <a:pt x="374" y="395"/>
                </a:lnTo>
                <a:close/>
                <a:moveTo>
                  <a:pt x="374" y="414"/>
                </a:moveTo>
                <a:lnTo>
                  <a:pt x="384" y="414"/>
                </a:lnTo>
                <a:lnTo>
                  <a:pt x="384" y="424"/>
                </a:lnTo>
                <a:lnTo>
                  <a:pt x="374" y="424"/>
                </a:lnTo>
                <a:lnTo>
                  <a:pt x="374" y="414"/>
                </a:lnTo>
                <a:close/>
                <a:moveTo>
                  <a:pt x="374" y="435"/>
                </a:moveTo>
                <a:lnTo>
                  <a:pt x="384" y="435"/>
                </a:lnTo>
                <a:lnTo>
                  <a:pt x="384" y="444"/>
                </a:lnTo>
                <a:lnTo>
                  <a:pt x="374" y="444"/>
                </a:lnTo>
                <a:lnTo>
                  <a:pt x="374" y="435"/>
                </a:lnTo>
                <a:close/>
                <a:moveTo>
                  <a:pt x="384" y="455"/>
                </a:moveTo>
                <a:lnTo>
                  <a:pt x="384" y="465"/>
                </a:lnTo>
                <a:lnTo>
                  <a:pt x="374" y="465"/>
                </a:lnTo>
                <a:lnTo>
                  <a:pt x="374" y="455"/>
                </a:lnTo>
                <a:lnTo>
                  <a:pt x="384" y="455"/>
                </a:lnTo>
                <a:close/>
                <a:moveTo>
                  <a:pt x="355" y="30"/>
                </a:moveTo>
                <a:lnTo>
                  <a:pt x="365" y="30"/>
                </a:lnTo>
                <a:lnTo>
                  <a:pt x="365" y="40"/>
                </a:lnTo>
                <a:lnTo>
                  <a:pt x="355" y="40"/>
                </a:lnTo>
                <a:lnTo>
                  <a:pt x="355" y="30"/>
                </a:lnTo>
                <a:close/>
                <a:moveTo>
                  <a:pt x="355" y="51"/>
                </a:moveTo>
                <a:lnTo>
                  <a:pt x="365" y="51"/>
                </a:lnTo>
                <a:lnTo>
                  <a:pt x="365" y="61"/>
                </a:lnTo>
                <a:lnTo>
                  <a:pt x="355" y="61"/>
                </a:lnTo>
                <a:lnTo>
                  <a:pt x="355" y="51"/>
                </a:lnTo>
                <a:close/>
                <a:moveTo>
                  <a:pt x="355" y="72"/>
                </a:moveTo>
                <a:lnTo>
                  <a:pt x="365" y="72"/>
                </a:lnTo>
                <a:lnTo>
                  <a:pt x="365" y="81"/>
                </a:lnTo>
                <a:lnTo>
                  <a:pt x="355" y="81"/>
                </a:lnTo>
                <a:lnTo>
                  <a:pt x="355" y="72"/>
                </a:lnTo>
                <a:close/>
                <a:moveTo>
                  <a:pt x="355" y="91"/>
                </a:moveTo>
                <a:lnTo>
                  <a:pt x="365" y="91"/>
                </a:lnTo>
                <a:lnTo>
                  <a:pt x="365" y="100"/>
                </a:lnTo>
                <a:lnTo>
                  <a:pt x="355" y="100"/>
                </a:lnTo>
                <a:lnTo>
                  <a:pt x="355" y="91"/>
                </a:lnTo>
                <a:close/>
                <a:moveTo>
                  <a:pt x="355" y="111"/>
                </a:moveTo>
                <a:lnTo>
                  <a:pt x="365" y="111"/>
                </a:lnTo>
                <a:lnTo>
                  <a:pt x="365" y="121"/>
                </a:lnTo>
                <a:lnTo>
                  <a:pt x="355" y="121"/>
                </a:lnTo>
                <a:lnTo>
                  <a:pt x="355" y="111"/>
                </a:lnTo>
                <a:close/>
                <a:moveTo>
                  <a:pt x="355" y="132"/>
                </a:moveTo>
                <a:lnTo>
                  <a:pt x="365" y="132"/>
                </a:lnTo>
                <a:lnTo>
                  <a:pt x="365" y="142"/>
                </a:lnTo>
                <a:lnTo>
                  <a:pt x="355" y="142"/>
                </a:lnTo>
                <a:lnTo>
                  <a:pt x="355" y="132"/>
                </a:lnTo>
                <a:close/>
                <a:moveTo>
                  <a:pt x="355" y="152"/>
                </a:moveTo>
                <a:lnTo>
                  <a:pt x="365" y="152"/>
                </a:lnTo>
                <a:lnTo>
                  <a:pt x="365" y="162"/>
                </a:lnTo>
                <a:lnTo>
                  <a:pt x="355" y="162"/>
                </a:lnTo>
                <a:lnTo>
                  <a:pt x="355" y="152"/>
                </a:lnTo>
                <a:close/>
                <a:moveTo>
                  <a:pt x="355" y="172"/>
                </a:moveTo>
                <a:lnTo>
                  <a:pt x="365" y="172"/>
                </a:lnTo>
                <a:lnTo>
                  <a:pt x="365" y="181"/>
                </a:lnTo>
                <a:lnTo>
                  <a:pt x="355" y="181"/>
                </a:lnTo>
                <a:lnTo>
                  <a:pt x="355" y="172"/>
                </a:lnTo>
                <a:close/>
                <a:moveTo>
                  <a:pt x="355" y="192"/>
                </a:moveTo>
                <a:lnTo>
                  <a:pt x="365" y="192"/>
                </a:lnTo>
                <a:lnTo>
                  <a:pt x="365" y="202"/>
                </a:lnTo>
                <a:lnTo>
                  <a:pt x="355" y="202"/>
                </a:lnTo>
                <a:lnTo>
                  <a:pt x="355" y="192"/>
                </a:lnTo>
                <a:close/>
                <a:moveTo>
                  <a:pt x="355" y="213"/>
                </a:moveTo>
                <a:lnTo>
                  <a:pt x="365" y="213"/>
                </a:lnTo>
                <a:lnTo>
                  <a:pt x="365" y="222"/>
                </a:lnTo>
                <a:lnTo>
                  <a:pt x="355" y="222"/>
                </a:lnTo>
                <a:lnTo>
                  <a:pt x="355" y="213"/>
                </a:lnTo>
                <a:close/>
                <a:moveTo>
                  <a:pt x="355" y="233"/>
                </a:moveTo>
                <a:lnTo>
                  <a:pt x="365" y="233"/>
                </a:lnTo>
                <a:lnTo>
                  <a:pt x="365" y="243"/>
                </a:lnTo>
                <a:lnTo>
                  <a:pt x="355" y="243"/>
                </a:lnTo>
                <a:lnTo>
                  <a:pt x="355" y="233"/>
                </a:lnTo>
                <a:close/>
                <a:moveTo>
                  <a:pt x="355" y="253"/>
                </a:moveTo>
                <a:lnTo>
                  <a:pt x="365" y="253"/>
                </a:lnTo>
                <a:lnTo>
                  <a:pt x="365" y="262"/>
                </a:lnTo>
                <a:lnTo>
                  <a:pt x="355" y="262"/>
                </a:lnTo>
                <a:lnTo>
                  <a:pt x="355" y="253"/>
                </a:lnTo>
                <a:close/>
                <a:moveTo>
                  <a:pt x="355" y="273"/>
                </a:moveTo>
                <a:lnTo>
                  <a:pt x="365" y="273"/>
                </a:lnTo>
                <a:lnTo>
                  <a:pt x="365" y="283"/>
                </a:lnTo>
                <a:lnTo>
                  <a:pt x="355" y="283"/>
                </a:lnTo>
                <a:lnTo>
                  <a:pt x="355" y="273"/>
                </a:lnTo>
                <a:close/>
                <a:moveTo>
                  <a:pt x="355" y="294"/>
                </a:moveTo>
                <a:lnTo>
                  <a:pt x="365" y="294"/>
                </a:lnTo>
                <a:lnTo>
                  <a:pt x="365" y="303"/>
                </a:lnTo>
                <a:lnTo>
                  <a:pt x="355" y="303"/>
                </a:lnTo>
                <a:lnTo>
                  <a:pt x="355" y="294"/>
                </a:lnTo>
                <a:close/>
                <a:moveTo>
                  <a:pt x="355" y="314"/>
                </a:moveTo>
                <a:lnTo>
                  <a:pt x="365" y="314"/>
                </a:lnTo>
                <a:lnTo>
                  <a:pt x="365" y="324"/>
                </a:lnTo>
                <a:lnTo>
                  <a:pt x="355" y="324"/>
                </a:lnTo>
                <a:lnTo>
                  <a:pt x="355" y="314"/>
                </a:lnTo>
                <a:close/>
                <a:moveTo>
                  <a:pt x="355" y="333"/>
                </a:moveTo>
                <a:lnTo>
                  <a:pt x="365" y="333"/>
                </a:lnTo>
                <a:lnTo>
                  <a:pt x="365" y="343"/>
                </a:lnTo>
                <a:lnTo>
                  <a:pt x="355" y="343"/>
                </a:lnTo>
                <a:lnTo>
                  <a:pt x="355" y="333"/>
                </a:lnTo>
                <a:close/>
                <a:moveTo>
                  <a:pt x="355" y="354"/>
                </a:moveTo>
                <a:lnTo>
                  <a:pt x="365" y="354"/>
                </a:lnTo>
                <a:lnTo>
                  <a:pt x="365" y="364"/>
                </a:lnTo>
                <a:lnTo>
                  <a:pt x="355" y="364"/>
                </a:lnTo>
                <a:lnTo>
                  <a:pt x="355" y="354"/>
                </a:lnTo>
                <a:close/>
                <a:moveTo>
                  <a:pt x="355" y="375"/>
                </a:moveTo>
                <a:lnTo>
                  <a:pt x="365" y="375"/>
                </a:lnTo>
                <a:lnTo>
                  <a:pt x="365" y="384"/>
                </a:lnTo>
                <a:lnTo>
                  <a:pt x="355" y="384"/>
                </a:lnTo>
                <a:lnTo>
                  <a:pt x="355" y="375"/>
                </a:lnTo>
                <a:close/>
                <a:moveTo>
                  <a:pt x="355" y="395"/>
                </a:moveTo>
                <a:lnTo>
                  <a:pt x="365" y="395"/>
                </a:lnTo>
                <a:lnTo>
                  <a:pt x="365" y="405"/>
                </a:lnTo>
                <a:lnTo>
                  <a:pt x="355" y="405"/>
                </a:lnTo>
                <a:lnTo>
                  <a:pt x="355" y="395"/>
                </a:lnTo>
                <a:close/>
                <a:moveTo>
                  <a:pt x="355" y="414"/>
                </a:moveTo>
                <a:lnTo>
                  <a:pt x="365" y="414"/>
                </a:lnTo>
                <a:lnTo>
                  <a:pt x="365" y="424"/>
                </a:lnTo>
                <a:lnTo>
                  <a:pt x="355" y="424"/>
                </a:lnTo>
                <a:lnTo>
                  <a:pt x="355" y="414"/>
                </a:lnTo>
                <a:close/>
                <a:moveTo>
                  <a:pt x="355" y="435"/>
                </a:moveTo>
                <a:lnTo>
                  <a:pt x="365" y="435"/>
                </a:lnTo>
                <a:lnTo>
                  <a:pt x="365" y="444"/>
                </a:lnTo>
                <a:lnTo>
                  <a:pt x="355" y="444"/>
                </a:lnTo>
                <a:lnTo>
                  <a:pt x="355" y="435"/>
                </a:lnTo>
                <a:close/>
                <a:moveTo>
                  <a:pt x="365" y="455"/>
                </a:moveTo>
                <a:lnTo>
                  <a:pt x="365" y="465"/>
                </a:lnTo>
                <a:lnTo>
                  <a:pt x="355" y="465"/>
                </a:lnTo>
                <a:lnTo>
                  <a:pt x="355" y="455"/>
                </a:lnTo>
                <a:lnTo>
                  <a:pt x="365" y="455"/>
                </a:lnTo>
                <a:close/>
                <a:moveTo>
                  <a:pt x="335" y="30"/>
                </a:moveTo>
                <a:lnTo>
                  <a:pt x="344" y="30"/>
                </a:lnTo>
                <a:lnTo>
                  <a:pt x="344" y="40"/>
                </a:lnTo>
                <a:lnTo>
                  <a:pt x="335" y="40"/>
                </a:lnTo>
                <a:lnTo>
                  <a:pt x="335" y="30"/>
                </a:lnTo>
                <a:close/>
                <a:moveTo>
                  <a:pt x="335" y="51"/>
                </a:moveTo>
                <a:lnTo>
                  <a:pt x="344" y="51"/>
                </a:lnTo>
                <a:lnTo>
                  <a:pt x="344" y="61"/>
                </a:lnTo>
                <a:lnTo>
                  <a:pt x="335" y="61"/>
                </a:lnTo>
                <a:lnTo>
                  <a:pt x="335" y="51"/>
                </a:lnTo>
                <a:close/>
                <a:moveTo>
                  <a:pt x="335" y="72"/>
                </a:moveTo>
                <a:lnTo>
                  <a:pt x="344" y="72"/>
                </a:lnTo>
                <a:lnTo>
                  <a:pt x="344" y="81"/>
                </a:lnTo>
                <a:lnTo>
                  <a:pt x="335" y="81"/>
                </a:lnTo>
                <a:lnTo>
                  <a:pt x="335" y="72"/>
                </a:lnTo>
                <a:close/>
                <a:moveTo>
                  <a:pt x="335" y="91"/>
                </a:moveTo>
                <a:lnTo>
                  <a:pt x="344" y="91"/>
                </a:lnTo>
                <a:lnTo>
                  <a:pt x="344" y="100"/>
                </a:lnTo>
                <a:lnTo>
                  <a:pt x="335" y="100"/>
                </a:lnTo>
                <a:lnTo>
                  <a:pt x="335" y="91"/>
                </a:lnTo>
                <a:close/>
                <a:moveTo>
                  <a:pt x="335" y="111"/>
                </a:moveTo>
                <a:lnTo>
                  <a:pt x="344" y="111"/>
                </a:lnTo>
                <a:lnTo>
                  <a:pt x="344" y="121"/>
                </a:lnTo>
                <a:lnTo>
                  <a:pt x="335" y="121"/>
                </a:lnTo>
                <a:lnTo>
                  <a:pt x="335" y="111"/>
                </a:lnTo>
                <a:close/>
                <a:moveTo>
                  <a:pt x="335" y="132"/>
                </a:moveTo>
                <a:lnTo>
                  <a:pt x="344" y="132"/>
                </a:lnTo>
                <a:lnTo>
                  <a:pt x="344" y="142"/>
                </a:lnTo>
                <a:lnTo>
                  <a:pt x="335" y="142"/>
                </a:lnTo>
                <a:lnTo>
                  <a:pt x="335" y="132"/>
                </a:lnTo>
                <a:close/>
                <a:moveTo>
                  <a:pt x="335" y="152"/>
                </a:moveTo>
                <a:lnTo>
                  <a:pt x="344" y="152"/>
                </a:lnTo>
                <a:lnTo>
                  <a:pt x="344" y="162"/>
                </a:lnTo>
                <a:lnTo>
                  <a:pt x="335" y="162"/>
                </a:lnTo>
                <a:lnTo>
                  <a:pt x="335" y="152"/>
                </a:lnTo>
                <a:close/>
                <a:moveTo>
                  <a:pt x="335" y="172"/>
                </a:moveTo>
                <a:lnTo>
                  <a:pt x="344" y="172"/>
                </a:lnTo>
                <a:lnTo>
                  <a:pt x="344" y="181"/>
                </a:lnTo>
                <a:lnTo>
                  <a:pt x="335" y="181"/>
                </a:lnTo>
                <a:lnTo>
                  <a:pt x="335" y="172"/>
                </a:lnTo>
                <a:close/>
                <a:moveTo>
                  <a:pt x="335" y="192"/>
                </a:moveTo>
                <a:lnTo>
                  <a:pt x="344" y="192"/>
                </a:lnTo>
                <a:lnTo>
                  <a:pt x="344" y="202"/>
                </a:lnTo>
                <a:lnTo>
                  <a:pt x="335" y="202"/>
                </a:lnTo>
                <a:lnTo>
                  <a:pt x="335" y="192"/>
                </a:lnTo>
                <a:close/>
                <a:moveTo>
                  <a:pt x="335" y="213"/>
                </a:moveTo>
                <a:lnTo>
                  <a:pt x="344" y="213"/>
                </a:lnTo>
                <a:lnTo>
                  <a:pt x="344" y="222"/>
                </a:lnTo>
                <a:lnTo>
                  <a:pt x="335" y="222"/>
                </a:lnTo>
                <a:lnTo>
                  <a:pt x="335" y="213"/>
                </a:lnTo>
                <a:close/>
                <a:moveTo>
                  <a:pt x="335" y="233"/>
                </a:moveTo>
                <a:lnTo>
                  <a:pt x="344" y="233"/>
                </a:lnTo>
                <a:lnTo>
                  <a:pt x="344" y="243"/>
                </a:lnTo>
                <a:lnTo>
                  <a:pt x="335" y="243"/>
                </a:lnTo>
                <a:lnTo>
                  <a:pt x="335" y="233"/>
                </a:lnTo>
                <a:close/>
                <a:moveTo>
                  <a:pt x="335" y="253"/>
                </a:moveTo>
                <a:lnTo>
                  <a:pt x="344" y="253"/>
                </a:lnTo>
                <a:lnTo>
                  <a:pt x="344" y="262"/>
                </a:lnTo>
                <a:lnTo>
                  <a:pt x="335" y="262"/>
                </a:lnTo>
                <a:lnTo>
                  <a:pt x="335" y="253"/>
                </a:lnTo>
                <a:close/>
                <a:moveTo>
                  <a:pt x="335" y="273"/>
                </a:moveTo>
                <a:lnTo>
                  <a:pt x="344" y="273"/>
                </a:lnTo>
                <a:lnTo>
                  <a:pt x="344" y="283"/>
                </a:lnTo>
                <a:lnTo>
                  <a:pt x="335" y="283"/>
                </a:lnTo>
                <a:lnTo>
                  <a:pt x="335" y="273"/>
                </a:lnTo>
                <a:close/>
                <a:moveTo>
                  <a:pt x="335" y="294"/>
                </a:moveTo>
                <a:lnTo>
                  <a:pt x="344" y="294"/>
                </a:lnTo>
                <a:lnTo>
                  <a:pt x="344" y="303"/>
                </a:lnTo>
                <a:lnTo>
                  <a:pt x="335" y="303"/>
                </a:lnTo>
                <a:lnTo>
                  <a:pt x="335" y="294"/>
                </a:lnTo>
                <a:close/>
                <a:moveTo>
                  <a:pt x="335" y="314"/>
                </a:moveTo>
                <a:lnTo>
                  <a:pt x="344" y="314"/>
                </a:lnTo>
                <a:lnTo>
                  <a:pt x="344" y="324"/>
                </a:lnTo>
                <a:lnTo>
                  <a:pt x="335" y="324"/>
                </a:lnTo>
                <a:lnTo>
                  <a:pt x="335" y="314"/>
                </a:lnTo>
                <a:close/>
                <a:moveTo>
                  <a:pt x="335" y="333"/>
                </a:moveTo>
                <a:lnTo>
                  <a:pt x="344" y="333"/>
                </a:lnTo>
                <a:lnTo>
                  <a:pt x="344" y="343"/>
                </a:lnTo>
                <a:lnTo>
                  <a:pt x="335" y="343"/>
                </a:lnTo>
                <a:lnTo>
                  <a:pt x="335" y="333"/>
                </a:lnTo>
                <a:close/>
                <a:moveTo>
                  <a:pt x="335" y="354"/>
                </a:moveTo>
                <a:lnTo>
                  <a:pt x="344" y="354"/>
                </a:lnTo>
                <a:lnTo>
                  <a:pt x="344" y="364"/>
                </a:lnTo>
                <a:lnTo>
                  <a:pt x="335" y="364"/>
                </a:lnTo>
                <a:lnTo>
                  <a:pt x="335" y="354"/>
                </a:lnTo>
                <a:close/>
                <a:moveTo>
                  <a:pt x="335" y="375"/>
                </a:moveTo>
                <a:lnTo>
                  <a:pt x="344" y="375"/>
                </a:lnTo>
                <a:lnTo>
                  <a:pt x="344" y="384"/>
                </a:lnTo>
                <a:lnTo>
                  <a:pt x="335" y="384"/>
                </a:lnTo>
                <a:lnTo>
                  <a:pt x="335" y="375"/>
                </a:lnTo>
                <a:close/>
                <a:moveTo>
                  <a:pt x="335" y="395"/>
                </a:moveTo>
                <a:lnTo>
                  <a:pt x="344" y="395"/>
                </a:lnTo>
                <a:lnTo>
                  <a:pt x="344" y="405"/>
                </a:lnTo>
                <a:lnTo>
                  <a:pt x="335" y="405"/>
                </a:lnTo>
                <a:lnTo>
                  <a:pt x="335" y="395"/>
                </a:lnTo>
                <a:close/>
                <a:moveTo>
                  <a:pt x="335" y="414"/>
                </a:moveTo>
                <a:lnTo>
                  <a:pt x="344" y="414"/>
                </a:lnTo>
                <a:lnTo>
                  <a:pt x="344" y="424"/>
                </a:lnTo>
                <a:lnTo>
                  <a:pt x="335" y="424"/>
                </a:lnTo>
                <a:lnTo>
                  <a:pt x="335" y="414"/>
                </a:lnTo>
                <a:close/>
                <a:moveTo>
                  <a:pt x="335" y="435"/>
                </a:moveTo>
                <a:lnTo>
                  <a:pt x="344" y="435"/>
                </a:lnTo>
                <a:lnTo>
                  <a:pt x="344" y="444"/>
                </a:lnTo>
                <a:lnTo>
                  <a:pt x="335" y="444"/>
                </a:lnTo>
                <a:lnTo>
                  <a:pt x="335" y="435"/>
                </a:lnTo>
                <a:close/>
                <a:moveTo>
                  <a:pt x="344" y="455"/>
                </a:moveTo>
                <a:lnTo>
                  <a:pt x="344" y="465"/>
                </a:lnTo>
                <a:lnTo>
                  <a:pt x="335" y="465"/>
                </a:lnTo>
                <a:lnTo>
                  <a:pt x="335" y="455"/>
                </a:lnTo>
                <a:lnTo>
                  <a:pt x="344" y="455"/>
                </a:lnTo>
                <a:close/>
                <a:moveTo>
                  <a:pt x="314" y="30"/>
                </a:moveTo>
                <a:lnTo>
                  <a:pt x="324" y="30"/>
                </a:lnTo>
                <a:lnTo>
                  <a:pt x="324" y="40"/>
                </a:lnTo>
                <a:lnTo>
                  <a:pt x="314" y="40"/>
                </a:lnTo>
                <a:lnTo>
                  <a:pt x="314" y="30"/>
                </a:lnTo>
                <a:close/>
                <a:moveTo>
                  <a:pt x="314" y="51"/>
                </a:moveTo>
                <a:lnTo>
                  <a:pt x="324" y="51"/>
                </a:lnTo>
                <a:lnTo>
                  <a:pt x="324" y="61"/>
                </a:lnTo>
                <a:lnTo>
                  <a:pt x="314" y="61"/>
                </a:lnTo>
                <a:lnTo>
                  <a:pt x="314" y="51"/>
                </a:lnTo>
                <a:close/>
                <a:moveTo>
                  <a:pt x="314" y="72"/>
                </a:moveTo>
                <a:lnTo>
                  <a:pt x="324" y="72"/>
                </a:lnTo>
                <a:lnTo>
                  <a:pt x="324" y="81"/>
                </a:lnTo>
                <a:lnTo>
                  <a:pt x="314" y="81"/>
                </a:lnTo>
                <a:lnTo>
                  <a:pt x="314" y="72"/>
                </a:lnTo>
                <a:close/>
                <a:moveTo>
                  <a:pt x="314" y="91"/>
                </a:moveTo>
                <a:lnTo>
                  <a:pt x="324" y="91"/>
                </a:lnTo>
                <a:lnTo>
                  <a:pt x="324" y="100"/>
                </a:lnTo>
                <a:lnTo>
                  <a:pt x="314" y="100"/>
                </a:lnTo>
                <a:lnTo>
                  <a:pt x="314" y="91"/>
                </a:lnTo>
                <a:close/>
                <a:moveTo>
                  <a:pt x="314" y="111"/>
                </a:moveTo>
                <a:lnTo>
                  <a:pt x="324" y="111"/>
                </a:lnTo>
                <a:lnTo>
                  <a:pt x="324" y="121"/>
                </a:lnTo>
                <a:lnTo>
                  <a:pt x="314" y="121"/>
                </a:lnTo>
                <a:lnTo>
                  <a:pt x="314" y="111"/>
                </a:lnTo>
                <a:close/>
                <a:moveTo>
                  <a:pt x="314" y="132"/>
                </a:moveTo>
                <a:lnTo>
                  <a:pt x="324" y="132"/>
                </a:lnTo>
                <a:lnTo>
                  <a:pt x="324" y="142"/>
                </a:lnTo>
                <a:lnTo>
                  <a:pt x="314" y="142"/>
                </a:lnTo>
                <a:lnTo>
                  <a:pt x="314" y="132"/>
                </a:lnTo>
                <a:close/>
                <a:moveTo>
                  <a:pt x="314" y="152"/>
                </a:moveTo>
                <a:lnTo>
                  <a:pt x="324" y="152"/>
                </a:lnTo>
                <a:lnTo>
                  <a:pt x="324" y="162"/>
                </a:lnTo>
                <a:lnTo>
                  <a:pt x="314" y="162"/>
                </a:lnTo>
                <a:lnTo>
                  <a:pt x="314" y="152"/>
                </a:lnTo>
                <a:close/>
                <a:moveTo>
                  <a:pt x="314" y="172"/>
                </a:moveTo>
                <a:lnTo>
                  <a:pt x="324" y="172"/>
                </a:lnTo>
                <a:lnTo>
                  <a:pt x="324" y="181"/>
                </a:lnTo>
                <a:lnTo>
                  <a:pt x="314" y="181"/>
                </a:lnTo>
                <a:lnTo>
                  <a:pt x="314" y="172"/>
                </a:lnTo>
                <a:close/>
                <a:moveTo>
                  <a:pt x="314" y="192"/>
                </a:moveTo>
                <a:lnTo>
                  <a:pt x="324" y="192"/>
                </a:lnTo>
                <a:lnTo>
                  <a:pt x="324" y="202"/>
                </a:lnTo>
                <a:lnTo>
                  <a:pt x="314" y="202"/>
                </a:lnTo>
                <a:lnTo>
                  <a:pt x="314" y="192"/>
                </a:lnTo>
                <a:close/>
                <a:moveTo>
                  <a:pt x="314" y="213"/>
                </a:moveTo>
                <a:lnTo>
                  <a:pt x="324" y="213"/>
                </a:lnTo>
                <a:lnTo>
                  <a:pt x="324" y="222"/>
                </a:lnTo>
                <a:lnTo>
                  <a:pt x="314" y="222"/>
                </a:lnTo>
                <a:lnTo>
                  <a:pt x="314" y="213"/>
                </a:lnTo>
                <a:close/>
                <a:moveTo>
                  <a:pt x="314" y="233"/>
                </a:moveTo>
                <a:lnTo>
                  <a:pt x="324" y="233"/>
                </a:lnTo>
                <a:lnTo>
                  <a:pt x="324" y="243"/>
                </a:lnTo>
                <a:lnTo>
                  <a:pt x="314" y="243"/>
                </a:lnTo>
                <a:lnTo>
                  <a:pt x="314" y="233"/>
                </a:lnTo>
                <a:close/>
                <a:moveTo>
                  <a:pt x="314" y="253"/>
                </a:moveTo>
                <a:lnTo>
                  <a:pt x="324" y="253"/>
                </a:lnTo>
                <a:lnTo>
                  <a:pt x="324" y="262"/>
                </a:lnTo>
                <a:lnTo>
                  <a:pt x="314" y="262"/>
                </a:lnTo>
                <a:lnTo>
                  <a:pt x="314" y="253"/>
                </a:lnTo>
                <a:close/>
                <a:moveTo>
                  <a:pt x="314" y="273"/>
                </a:moveTo>
                <a:lnTo>
                  <a:pt x="324" y="273"/>
                </a:lnTo>
                <a:lnTo>
                  <a:pt x="324" y="283"/>
                </a:lnTo>
                <a:lnTo>
                  <a:pt x="314" y="283"/>
                </a:lnTo>
                <a:lnTo>
                  <a:pt x="314" y="273"/>
                </a:lnTo>
                <a:close/>
                <a:moveTo>
                  <a:pt x="314" y="294"/>
                </a:moveTo>
                <a:lnTo>
                  <a:pt x="324" y="294"/>
                </a:lnTo>
                <a:lnTo>
                  <a:pt x="324" y="303"/>
                </a:lnTo>
                <a:lnTo>
                  <a:pt x="314" y="303"/>
                </a:lnTo>
                <a:lnTo>
                  <a:pt x="314" y="294"/>
                </a:lnTo>
                <a:close/>
                <a:moveTo>
                  <a:pt x="314" y="314"/>
                </a:moveTo>
                <a:lnTo>
                  <a:pt x="324" y="314"/>
                </a:lnTo>
                <a:lnTo>
                  <a:pt x="324" y="324"/>
                </a:lnTo>
                <a:lnTo>
                  <a:pt x="314" y="324"/>
                </a:lnTo>
                <a:lnTo>
                  <a:pt x="314" y="314"/>
                </a:lnTo>
                <a:close/>
                <a:moveTo>
                  <a:pt x="314" y="333"/>
                </a:moveTo>
                <a:lnTo>
                  <a:pt x="324" y="333"/>
                </a:lnTo>
                <a:lnTo>
                  <a:pt x="324" y="343"/>
                </a:lnTo>
                <a:lnTo>
                  <a:pt x="314" y="343"/>
                </a:lnTo>
                <a:lnTo>
                  <a:pt x="314" y="333"/>
                </a:lnTo>
                <a:close/>
                <a:moveTo>
                  <a:pt x="314" y="354"/>
                </a:moveTo>
                <a:lnTo>
                  <a:pt x="324" y="354"/>
                </a:lnTo>
                <a:lnTo>
                  <a:pt x="324" y="364"/>
                </a:lnTo>
                <a:lnTo>
                  <a:pt x="314" y="364"/>
                </a:lnTo>
                <a:lnTo>
                  <a:pt x="314" y="354"/>
                </a:lnTo>
                <a:close/>
                <a:moveTo>
                  <a:pt x="314" y="375"/>
                </a:moveTo>
                <a:lnTo>
                  <a:pt x="324" y="375"/>
                </a:lnTo>
                <a:lnTo>
                  <a:pt x="324" y="384"/>
                </a:lnTo>
                <a:lnTo>
                  <a:pt x="314" y="384"/>
                </a:lnTo>
                <a:lnTo>
                  <a:pt x="314" y="375"/>
                </a:lnTo>
                <a:close/>
                <a:moveTo>
                  <a:pt x="314" y="395"/>
                </a:moveTo>
                <a:lnTo>
                  <a:pt x="324" y="395"/>
                </a:lnTo>
                <a:lnTo>
                  <a:pt x="324" y="405"/>
                </a:lnTo>
                <a:lnTo>
                  <a:pt x="314" y="405"/>
                </a:lnTo>
                <a:lnTo>
                  <a:pt x="314" y="395"/>
                </a:lnTo>
                <a:close/>
                <a:moveTo>
                  <a:pt x="314" y="414"/>
                </a:moveTo>
                <a:lnTo>
                  <a:pt x="324" y="414"/>
                </a:lnTo>
                <a:lnTo>
                  <a:pt x="324" y="424"/>
                </a:lnTo>
                <a:lnTo>
                  <a:pt x="314" y="424"/>
                </a:lnTo>
                <a:lnTo>
                  <a:pt x="314" y="414"/>
                </a:lnTo>
                <a:close/>
                <a:moveTo>
                  <a:pt x="314" y="435"/>
                </a:moveTo>
                <a:lnTo>
                  <a:pt x="324" y="435"/>
                </a:lnTo>
                <a:lnTo>
                  <a:pt x="324" y="444"/>
                </a:lnTo>
                <a:lnTo>
                  <a:pt x="314" y="444"/>
                </a:lnTo>
                <a:lnTo>
                  <a:pt x="314" y="435"/>
                </a:lnTo>
                <a:close/>
                <a:moveTo>
                  <a:pt x="324" y="455"/>
                </a:moveTo>
                <a:lnTo>
                  <a:pt x="324" y="465"/>
                </a:lnTo>
                <a:lnTo>
                  <a:pt x="314" y="465"/>
                </a:lnTo>
                <a:lnTo>
                  <a:pt x="314" y="455"/>
                </a:lnTo>
                <a:lnTo>
                  <a:pt x="324" y="455"/>
                </a:lnTo>
                <a:close/>
                <a:moveTo>
                  <a:pt x="293" y="30"/>
                </a:moveTo>
                <a:lnTo>
                  <a:pt x="303" y="30"/>
                </a:lnTo>
                <a:lnTo>
                  <a:pt x="303" y="40"/>
                </a:lnTo>
                <a:lnTo>
                  <a:pt x="293" y="40"/>
                </a:lnTo>
                <a:lnTo>
                  <a:pt x="293" y="30"/>
                </a:lnTo>
                <a:close/>
                <a:moveTo>
                  <a:pt x="293" y="51"/>
                </a:moveTo>
                <a:lnTo>
                  <a:pt x="303" y="51"/>
                </a:lnTo>
                <a:lnTo>
                  <a:pt x="303" y="61"/>
                </a:lnTo>
                <a:lnTo>
                  <a:pt x="293" y="61"/>
                </a:lnTo>
                <a:lnTo>
                  <a:pt x="293" y="51"/>
                </a:lnTo>
                <a:close/>
                <a:moveTo>
                  <a:pt x="293" y="72"/>
                </a:moveTo>
                <a:lnTo>
                  <a:pt x="303" y="72"/>
                </a:lnTo>
                <a:lnTo>
                  <a:pt x="303" y="81"/>
                </a:lnTo>
                <a:lnTo>
                  <a:pt x="293" y="81"/>
                </a:lnTo>
                <a:lnTo>
                  <a:pt x="293" y="72"/>
                </a:lnTo>
                <a:close/>
                <a:moveTo>
                  <a:pt x="293" y="91"/>
                </a:moveTo>
                <a:lnTo>
                  <a:pt x="303" y="91"/>
                </a:lnTo>
                <a:lnTo>
                  <a:pt x="303" y="100"/>
                </a:lnTo>
                <a:lnTo>
                  <a:pt x="293" y="100"/>
                </a:lnTo>
                <a:lnTo>
                  <a:pt x="293" y="91"/>
                </a:lnTo>
                <a:close/>
                <a:moveTo>
                  <a:pt x="293" y="111"/>
                </a:moveTo>
                <a:lnTo>
                  <a:pt x="303" y="111"/>
                </a:lnTo>
                <a:lnTo>
                  <a:pt x="303" y="121"/>
                </a:lnTo>
                <a:lnTo>
                  <a:pt x="293" y="121"/>
                </a:lnTo>
                <a:lnTo>
                  <a:pt x="293" y="111"/>
                </a:lnTo>
                <a:close/>
                <a:moveTo>
                  <a:pt x="293" y="132"/>
                </a:moveTo>
                <a:lnTo>
                  <a:pt x="303" y="132"/>
                </a:lnTo>
                <a:lnTo>
                  <a:pt x="303" y="142"/>
                </a:lnTo>
                <a:lnTo>
                  <a:pt x="293" y="142"/>
                </a:lnTo>
                <a:lnTo>
                  <a:pt x="293" y="132"/>
                </a:lnTo>
                <a:close/>
                <a:moveTo>
                  <a:pt x="293" y="152"/>
                </a:moveTo>
                <a:lnTo>
                  <a:pt x="303" y="152"/>
                </a:lnTo>
                <a:lnTo>
                  <a:pt x="303" y="162"/>
                </a:lnTo>
                <a:lnTo>
                  <a:pt x="293" y="162"/>
                </a:lnTo>
                <a:lnTo>
                  <a:pt x="293" y="152"/>
                </a:lnTo>
                <a:close/>
                <a:moveTo>
                  <a:pt x="293" y="172"/>
                </a:moveTo>
                <a:lnTo>
                  <a:pt x="303" y="172"/>
                </a:lnTo>
                <a:lnTo>
                  <a:pt x="303" y="181"/>
                </a:lnTo>
                <a:lnTo>
                  <a:pt x="293" y="181"/>
                </a:lnTo>
                <a:lnTo>
                  <a:pt x="293" y="172"/>
                </a:lnTo>
                <a:close/>
                <a:moveTo>
                  <a:pt x="293" y="192"/>
                </a:moveTo>
                <a:lnTo>
                  <a:pt x="303" y="192"/>
                </a:lnTo>
                <a:lnTo>
                  <a:pt x="303" y="202"/>
                </a:lnTo>
                <a:lnTo>
                  <a:pt x="293" y="202"/>
                </a:lnTo>
                <a:lnTo>
                  <a:pt x="293" y="192"/>
                </a:lnTo>
                <a:close/>
                <a:moveTo>
                  <a:pt x="293" y="213"/>
                </a:moveTo>
                <a:lnTo>
                  <a:pt x="303" y="213"/>
                </a:lnTo>
                <a:lnTo>
                  <a:pt x="303" y="222"/>
                </a:lnTo>
                <a:lnTo>
                  <a:pt x="293" y="222"/>
                </a:lnTo>
                <a:lnTo>
                  <a:pt x="293" y="213"/>
                </a:lnTo>
                <a:close/>
                <a:moveTo>
                  <a:pt x="293" y="233"/>
                </a:moveTo>
                <a:lnTo>
                  <a:pt x="303" y="233"/>
                </a:lnTo>
                <a:lnTo>
                  <a:pt x="303" y="243"/>
                </a:lnTo>
                <a:lnTo>
                  <a:pt x="293" y="243"/>
                </a:lnTo>
                <a:lnTo>
                  <a:pt x="293" y="233"/>
                </a:lnTo>
                <a:close/>
                <a:moveTo>
                  <a:pt x="293" y="253"/>
                </a:moveTo>
                <a:lnTo>
                  <a:pt x="303" y="253"/>
                </a:lnTo>
                <a:lnTo>
                  <a:pt x="303" y="262"/>
                </a:lnTo>
                <a:lnTo>
                  <a:pt x="293" y="262"/>
                </a:lnTo>
                <a:lnTo>
                  <a:pt x="293" y="253"/>
                </a:lnTo>
                <a:close/>
                <a:moveTo>
                  <a:pt x="293" y="273"/>
                </a:moveTo>
                <a:lnTo>
                  <a:pt x="303" y="273"/>
                </a:lnTo>
                <a:lnTo>
                  <a:pt x="303" y="283"/>
                </a:lnTo>
                <a:lnTo>
                  <a:pt x="293" y="283"/>
                </a:lnTo>
                <a:lnTo>
                  <a:pt x="293" y="273"/>
                </a:lnTo>
                <a:close/>
                <a:moveTo>
                  <a:pt x="293" y="294"/>
                </a:moveTo>
                <a:lnTo>
                  <a:pt x="303" y="294"/>
                </a:lnTo>
                <a:lnTo>
                  <a:pt x="303" y="303"/>
                </a:lnTo>
                <a:lnTo>
                  <a:pt x="293" y="303"/>
                </a:lnTo>
                <a:lnTo>
                  <a:pt x="293" y="294"/>
                </a:lnTo>
                <a:close/>
                <a:moveTo>
                  <a:pt x="293" y="314"/>
                </a:moveTo>
                <a:lnTo>
                  <a:pt x="303" y="314"/>
                </a:lnTo>
                <a:lnTo>
                  <a:pt x="303" y="324"/>
                </a:lnTo>
                <a:lnTo>
                  <a:pt x="293" y="324"/>
                </a:lnTo>
                <a:lnTo>
                  <a:pt x="293" y="314"/>
                </a:lnTo>
                <a:close/>
                <a:moveTo>
                  <a:pt x="293" y="333"/>
                </a:moveTo>
                <a:lnTo>
                  <a:pt x="303" y="333"/>
                </a:lnTo>
                <a:lnTo>
                  <a:pt x="303" y="343"/>
                </a:lnTo>
                <a:lnTo>
                  <a:pt x="293" y="343"/>
                </a:lnTo>
                <a:lnTo>
                  <a:pt x="293" y="333"/>
                </a:lnTo>
                <a:close/>
                <a:moveTo>
                  <a:pt x="293" y="354"/>
                </a:moveTo>
                <a:lnTo>
                  <a:pt x="303" y="354"/>
                </a:lnTo>
                <a:lnTo>
                  <a:pt x="303" y="364"/>
                </a:lnTo>
                <a:lnTo>
                  <a:pt x="293" y="364"/>
                </a:lnTo>
                <a:lnTo>
                  <a:pt x="293" y="354"/>
                </a:lnTo>
                <a:close/>
                <a:moveTo>
                  <a:pt x="293" y="375"/>
                </a:moveTo>
                <a:lnTo>
                  <a:pt x="303" y="375"/>
                </a:lnTo>
                <a:lnTo>
                  <a:pt x="303" y="384"/>
                </a:lnTo>
                <a:lnTo>
                  <a:pt x="293" y="384"/>
                </a:lnTo>
                <a:lnTo>
                  <a:pt x="293" y="375"/>
                </a:lnTo>
                <a:close/>
                <a:moveTo>
                  <a:pt x="293" y="395"/>
                </a:moveTo>
                <a:lnTo>
                  <a:pt x="303" y="395"/>
                </a:lnTo>
                <a:lnTo>
                  <a:pt x="303" y="405"/>
                </a:lnTo>
                <a:lnTo>
                  <a:pt x="293" y="405"/>
                </a:lnTo>
                <a:lnTo>
                  <a:pt x="293" y="395"/>
                </a:lnTo>
                <a:close/>
                <a:moveTo>
                  <a:pt x="293" y="414"/>
                </a:moveTo>
                <a:lnTo>
                  <a:pt x="303" y="414"/>
                </a:lnTo>
                <a:lnTo>
                  <a:pt x="303" y="424"/>
                </a:lnTo>
                <a:lnTo>
                  <a:pt x="293" y="424"/>
                </a:lnTo>
                <a:lnTo>
                  <a:pt x="293" y="414"/>
                </a:lnTo>
                <a:close/>
                <a:moveTo>
                  <a:pt x="293" y="435"/>
                </a:moveTo>
                <a:lnTo>
                  <a:pt x="303" y="435"/>
                </a:lnTo>
                <a:lnTo>
                  <a:pt x="303" y="444"/>
                </a:lnTo>
                <a:lnTo>
                  <a:pt x="293" y="444"/>
                </a:lnTo>
                <a:lnTo>
                  <a:pt x="293" y="435"/>
                </a:lnTo>
                <a:close/>
                <a:moveTo>
                  <a:pt x="303" y="455"/>
                </a:moveTo>
                <a:lnTo>
                  <a:pt x="303" y="465"/>
                </a:lnTo>
                <a:lnTo>
                  <a:pt x="293" y="465"/>
                </a:lnTo>
                <a:lnTo>
                  <a:pt x="293" y="455"/>
                </a:lnTo>
                <a:lnTo>
                  <a:pt x="303" y="455"/>
                </a:lnTo>
                <a:close/>
                <a:moveTo>
                  <a:pt x="274" y="30"/>
                </a:moveTo>
                <a:lnTo>
                  <a:pt x="284" y="30"/>
                </a:lnTo>
                <a:lnTo>
                  <a:pt x="284" y="40"/>
                </a:lnTo>
                <a:lnTo>
                  <a:pt x="274" y="40"/>
                </a:lnTo>
                <a:lnTo>
                  <a:pt x="274" y="30"/>
                </a:lnTo>
                <a:close/>
                <a:moveTo>
                  <a:pt x="274" y="51"/>
                </a:moveTo>
                <a:lnTo>
                  <a:pt x="284" y="51"/>
                </a:lnTo>
                <a:lnTo>
                  <a:pt x="284" y="61"/>
                </a:lnTo>
                <a:lnTo>
                  <a:pt x="274" y="61"/>
                </a:lnTo>
                <a:lnTo>
                  <a:pt x="274" y="51"/>
                </a:lnTo>
                <a:close/>
                <a:moveTo>
                  <a:pt x="274" y="72"/>
                </a:moveTo>
                <a:lnTo>
                  <a:pt x="284" y="72"/>
                </a:lnTo>
                <a:lnTo>
                  <a:pt x="284" y="81"/>
                </a:lnTo>
                <a:lnTo>
                  <a:pt x="274" y="81"/>
                </a:lnTo>
                <a:lnTo>
                  <a:pt x="274" y="72"/>
                </a:lnTo>
                <a:close/>
                <a:moveTo>
                  <a:pt x="274" y="91"/>
                </a:moveTo>
                <a:lnTo>
                  <a:pt x="284" y="91"/>
                </a:lnTo>
                <a:lnTo>
                  <a:pt x="284" y="100"/>
                </a:lnTo>
                <a:lnTo>
                  <a:pt x="274" y="100"/>
                </a:lnTo>
                <a:lnTo>
                  <a:pt x="274" y="91"/>
                </a:lnTo>
                <a:close/>
                <a:moveTo>
                  <a:pt x="274" y="111"/>
                </a:moveTo>
                <a:lnTo>
                  <a:pt x="284" y="111"/>
                </a:lnTo>
                <a:lnTo>
                  <a:pt x="284" y="121"/>
                </a:lnTo>
                <a:lnTo>
                  <a:pt x="274" y="121"/>
                </a:lnTo>
                <a:lnTo>
                  <a:pt x="274" y="111"/>
                </a:lnTo>
                <a:close/>
                <a:moveTo>
                  <a:pt x="274" y="132"/>
                </a:moveTo>
                <a:lnTo>
                  <a:pt x="284" y="132"/>
                </a:lnTo>
                <a:lnTo>
                  <a:pt x="284" y="142"/>
                </a:lnTo>
                <a:lnTo>
                  <a:pt x="274" y="142"/>
                </a:lnTo>
                <a:lnTo>
                  <a:pt x="274" y="132"/>
                </a:lnTo>
                <a:close/>
                <a:moveTo>
                  <a:pt x="274" y="152"/>
                </a:moveTo>
                <a:lnTo>
                  <a:pt x="284" y="152"/>
                </a:lnTo>
                <a:lnTo>
                  <a:pt x="284" y="162"/>
                </a:lnTo>
                <a:lnTo>
                  <a:pt x="274" y="162"/>
                </a:lnTo>
                <a:lnTo>
                  <a:pt x="274" y="152"/>
                </a:lnTo>
                <a:close/>
                <a:moveTo>
                  <a:pt x="274" y="172"/>
                </a:moveTo>
                <a:lnTo>
                  <a:pt x="284" y="172"/>
                </a:lnTo>
                <a:lnTo>
                  <a:pt x="284" y="181"/>
                </a:lnTo>
                <a:lnTo>
                  <a:pt x="274" y="181"/>
                </a:lnTo>
                <a:lnTo>
                  <a:pt x="274" y="172"/>
                </a:lnTo>
                <a:close/>
                <a:moveTo>
                  <a:pt x="274" y="192"/>
                </a:moveTo>
                <a:lnTo>
                  <a:pt x="284" y="192"/>
                </a:lnTo>
                <a:lnTo>
                  <a:pt x="284" y="202"/>
                </a:lnTo>
                <a:lnTo>
                  <a:pt x="274" y="202"/>
                </a:lnTo>
                <a:lnTo>
                  <a:pt x="274" y="192"/>
                </a:lnTo>
                <a:close/>
                <a:moveTo>
                  <a:pt x="274" y="213"/>
                </a:moveTo>
                <a:lnTo>
                  <a:pt x="284" y="213"/>
                </a:lnTo>
                <a:lnTo>
                  <a:pt x="284" y="222"/>
                </a:lnTo>
                <a:lnTo>
                  <a:pt x="274" y="222"/>
                </a:lnTo>
                <a:lnTo>
                  <a:pt x="274" y="213"/>
                </a:lnTo>
                <a:close/>
                <a:moveTo>
                  <a:pt x="274" y="233"/>
                </a:moveTo>
                <a:lnTo>
                  <a:pt x="284" y="233"/>
                </a:lnTo>
                <a:lnTo>
                  <a:pt x="284" y="243"/>
                </a:lnTo>
                <a:lnTo>
                  <a:pt x="274" y="243"/>
                </a:lnTo>
                <a:lnTo>
                  <a:pt x="274" y="233"/>
                </a:lnTo>
                <a:close/>
                <a:moveTo>
                  <a:pt x="274" y="253"/>
                </a:moveTo>
                <a:lnTo>
                  <a:pt x="284" y="253"/>
                </a:lnTo>
                <a:lnTo>
                  <a:pt x="284" y="262"/>
                </a:lnTo>
                <a:lnTo>
                  <a:pt x="274" y="262"/>
                </a:lnTo>
                <a:lnTo>
                  <a:pt x="274" y="253"/>
                </a:lnTo>
                <a:close/>
                <a:moveTo>
                  <a:pt x="274" y="273"/>
                </a:moveTo>
                <a:lnTo>
                  <a:pt x="284" y="273"/>
                </a:lnTo>
                <a:lnTo>
                  <a:pt x="284" y="283"/>
                </a:lnTo>
                <a:lnTo>
                  <a:pt x="274" y="283"/>
                </a:lnTo>
                <a:lnTo>
                  <a:pt x="274" y="273"/>
                </a:lnTo>
                <a:close/>
                <a:moveTo>
                  <a:pt x="274" y="294"/>
                </a:moveTo>
                <a:lnTo>
                  <a:pt x="284" y="294"/>
                </a:lnTo>
                <a:lnTo>
                  <a:pt x="284" y="303"/>
                </a:lnTo>
                <a:lnTo>
                  <a:pt x="274" y="303"/>
                </a:lnTo>
                <a:lnTo>
                  <a:pt x="274" y="294"/>
                </a:lnTo>
                <a:close/>
                <a:moveTo>
                  <a:pt x="274" y="314"/>
                </a:moveTo>
                <a:lnTo>
                  <a:pt x="284" y="314"/>
                </a:lnTo>
                <a:lnTo>
                  <a:pt x="284" y="324"/>
                </a:lnTo>
                <a:lnTo>
                  <a:pt x="274" y="324"/>
                </a:lnTo>
                <a:lnTo>
                  <a:pt x="274" y="314"/>
                </a:lnTo>
                <a:close/>
                <a:moveTo>
                  <a:pt x="274" y="333"/>
                </a:moveTo>
                <a:lnTo>
                  <a:pt x="284" y="333"/>
                </a:lnTo>
                <a:lnTo>
                  <a:pt x="284" y="343"/>
                </a:lnTo>
                <a:lnTo>
                  <a:pt x="274" y="343"/>
                </a:lnTo>
                <a:lnTo>
                  <a:pt x="274" y="333"/>
                </a:lnTo>
                <a:close/>
                <a:moveTo>
                  <a:pt x="274" y="354"/>
                </a:moveTo>
                <a:lnTo>
                  <a:pt x="284" y="354"/>
                </a:lnTo>
                <a:lnTo>
                  <a:pt x="284" y="364"/>
                </a:lnTo>
                <a:lnTo>
                  <a:pt x="274" y="364"/>
                </a:lnTo>
                <a:lnTo>
                  <a:pt x="274" y="354"/>
                </a:lnTo>
                <a:close/>
                <a:moveTo>
                  <a:pt x="274" y="375"/>
                </a:moveTo>
                <a:lnTo>
                  <a:pt x="284" y="375"/>
                </a:lnTo>
                <a:lnTo>
                  <a:pt x="284" y="384"/>
                </a:lnTo>
                <a:lnTo>
                  <a:pt x="274" y="384"/>
                </a:lnTo>
                <a:lnTo>
                  <a:pt x="274" y="375"/>
                </a:lnTo>
                <a:close/>
                <a:moveTo>
                  <a:pt x="274" y="395"/>
                </a:moveTo>
                <a:lnTo>
                  <a:pt x="284" y="395"/>
                </a:lnTo>
                <a:lnTo>
                  <a:pt x="284" y="405"/>
                </a:lnTo>
                <a:lnTo>
                  <a:pt x="274" y="405"/>
                </a:lnTo>
                <a:lnTo>
                  <a:pt x="274" y="395"/>
                </a:lnTo>
                <a:close/>
                <a:moveTo>
                  <a:pt x="274" y="414"/>
                </a:moveTo>
                <a:lnTo>
                  <a:pt x="284" y="414"/>
                </a:lnTo>
                <a:lnTo>
                  <a:pt x="284" y="424"/>
                </a:lnTo>
                <a:lnTo>
                  <a:pt x="274" y="424"/>
                </a:lnTo>
                <a:lnTo>
                  <a:pt x="274" y="414"/>
                </a:lnTo>
                <a:close/>
                <a:moveTo>
                  <a:pt x="274" y="435"/>
                </a:moveTo>
                <a:lnTo>
                  <a:pt x="284" y="435"/>
                </a:lnTo>
                <a:lnTo>
                  <a:pt x="284" y="444"/>
                </a:lnTo>
                <a:lnTo>
                  <a:pt x="274" y="444"/>
                </a:lnTo>
                <a:lnTo>
                  <a:pt x="274" y="435"/>
                </a:lnTo>
                <a:close/>
                <a:moveTo>
                  <a:pt x="284" y="455"/>
                </a:moveTo>
                <a:lnTo>
                  <a:pt x="284" y="465"/>
                </a:lnTo>
                <a:lnTo>
                  <a:pt x="274" y="465"/>
                </a:lnTo>
                <a:lnTo>
                  <a:pt x="274" y="455"/>
                </a:lnTo>
                <a:lnTo>
                  <a:pt x="284" y="455"/>
                </a:lnTo>
                <a:close/>
                <a:moveTo>
                  <a:pt x="254" y="30"/>
                </a:moveTo>
                <a:lnTo>
                  <a:pt x="263" y="30"/>
                </a:lnTo>
                <a:lnTo>
                  <a:pt x="263" y="40"/>
                </a:lnTo>
                <a:lnTo>
                  <a:pt x="254" y="40"/>
                </a:lnTo>
                <a:lnTo>
                  <a:pt x="254" y="30"/>
                </a:lnTo>
                <a:close/>
                <a:moveTo>
                  <a:pt x="254" y="51"/>
                </a:moveTo>
                <a:lnTo>
                  <a:pt x="263" y="51"/>
                </a:lnTo>
                <a:lnTo>
                  <a:pt x="263" y="61"/>
                </a:lnTo>
                <a:lnTo>
                  <a:pt x="254" y="61"/>
                </a:lnTo>
                <a:lnTo>
                  <a:pt x="254" y="51"/>
                </a:lnTo>
                <a:close/>
                <a:moveTo>
                  <a:pt x="254" y="72"/>
                </a:moveTo>
                <a:lnTo>
                  <a:pt x="263" y="72"/>
                </a:lnTo>
                <a:lnTo>
                  <a:pt x="263" y="81"/>
                </a:lnTo>
                <a:lnTo>
                  <a:pt x="254" y="81"/>
                </a:lnTo>
                <a:lnTo>
                  <a:pt x="254" y="72"/>
                </a:lnTo>
                <a:close/>
                <a:moveTo>
                  <a:pt x="254" y="91"/>
                </a:moveTo>
                <a:lnTo>
                  <a:pt x="263" y="91"/>
                </a:lnTo>
                <a:lnTo>
                  <a:pt x="263" y="100"/>
                </a:lnTo>
                <a:lnTo>
                  <a:pt x="254" y="100"/>
                </a:lnTo>
                <a:lnTo>
                  <a:pt x="254" y="91"/>
                </a:lnTo>
                <a:close/>
                <a:moveTo>
                  <a:pt x="254" y="111"/>
                </a:moveTo>
                <a:lnTo>
                  <a:pt x="263" y="111"/>
                </a:lnTo>
                <a:lnTo>
                  <a:pt x="263" y="121"/>
                </a:lnTo>
                <a:lnTo>
                  <a:pt x="254" y="121"/>
                </a:lnTo>
                <a:lnTo>
                  <a:pt x="254" y="111"/>
                </a:lnTo>
                <a:close/>
                <a:moveTo>
                  <a:pt x="254" y="132"/>
                </a:moveTo>
                <a:lnTo>
                  <a:pt x="263" y="132"/>
                </a:lnTo>
                <a:lnTo>
                  <a:pt x="263" y="142"/>
                </a:lnTo>
                <a:lnTo>
                  <a:pt x="254" y="142"/>
                </a:lnTo>
                <a:lnTo>
                  <a:pt x="254" y="132"/>
                </a:lnTo>
                <a:close/>
                <a:moveTo>
                  <a:pt x="254" y="152"/>
                </a:moveTo>
                <a:lnTo>
                  <a:pt x="263" y="152"/>
                </a:lnTo>
                <a:lnTo>
                  <a:pt x="263" y="162"/>
                </a:lnTo>
                <a:lnTo>
                  <a:pt x="254" y="162"/>
                </a:lnTo>
                <a:lnTo>
                  <a:pt x="254" y="152"/>
                </a:lnTo>
                <a:close/>
                <a:moveTo>
                  <a:pt x="254" y="172"/>
                </a:moveTo>
                <a:lnTo>
                  <a:pt x="263" y="172"/>
                </a:lnTo>
                <a:lnTo>
                  <a:pt x="263" y="181"/>
                </a:lnTo>
                <a:lnTo>
                  <a:pt x="254" y="181"/>
                </a:lnTo>
                <a:lnTo>
                  <a:pt x="254" y="172"/>
                </a:lnTo>
                <a:close/>
                <a:moveTo>
                  <a:pt x="254" y="192"/>
                </a:moveTo>
                <a:lnTo>
                  <a:pt x="263" y="192"/>
                </a:lnTo>
                <a:lnTo>
                  <a:pt x="263" y="202"/>
                </a:lnTo>
                <a:lnTo>
                  <a:pt x="254" y="202"/>
                </a:lnTo>
                <a:lnTo>
                  <a:pt x="254" y="192"/>
                </a:lnTo>
                <a:close/>
                <a:moveTo>
                  <a:pt x="254" y="213"/>
                </a:moveTo>
                <a:lnTo>
                  <a:pt x="263" y="213"/>
                </a:lnTo>
                <a:lnTo>
                  <a:pt x="263" y="222"/>
                </a:lnTo>
                <a:lnTo>
                  <a:pt x="254" y="222"/>
                </a:lnTo>
                <a:lnTo>
                  <a:pt x="254" y="213"/>
                </a:lnTo>
                <a:close/>
                <a:moveTo>
                  <a:pt x="254" y="233"/>
                </a:moveTo>
                <a:lnTo>
                  <a:pt x="263" y="233"/>
                </a:lnTo>
                <a:lnTo>
                  <a:pt x="263" y="243"/>
                </a:lnTo>
                <a:lnTo>
                  <a:pt x="254" y="243"/>
                </a:lnTo>
                <a:lnTo>
                  <a:pt x="254" y="233"/>
                </a:lnTo>
                <a:close/>
                <a:moveTo>
                  <a:pt x="254" y="253"/>
                </a:moveTo>
                <a:lnTo>
                  <a:pt x="263" y="253"/>
                </a:lnTo>
                <a:lnTo>
                  <a:pt x="263" y="262"/>
                </a:lnTo>
                <a:lnTo>
                  <a:pt x="254" y="262"/>
                </a:lnTo>
                <a:lnTo>
                  <a:pt x="254" y="253"/>
                </a:lnTo>
                <a:close/>
                <a:moveTo>
                  <a:pt x="254" y="273"/>
                </a:moveTo>
                <a:lnTo>
                  <a:pt x="263" y="273"/>
                </a:lnTo>
                <a:lnTo>
                  <a:pt x="263" y="283"/>
                </a:lnTo>
                <a:lnTo>
                  <a:pt x="254" y="283"/>
                </a:lnTo>
                <a:lnTo>
                  <a:pt x="254" y="273"/>
                </a:lnTo>
                <a:close/>
                <a:moveTo>
                  <a:pt x="254" y="294"/>
                </a:moveTo>
                <a:lnTo>
                  <a:pt x="263" y="294"/>
                </a:lnTo>
                <a:lnTo>
                  <a:pt x="263" y="303"/>
                </a:lnTo>
                <a:lnTo>
                  <a:pt x="254" y="303"/>
                </a:lnTo>
                <a:lnTo>
                  <a:pt x="254" y="294"/>
                </a:lnTo>
                <a:close/>
                <a:moveTo>
                  <a:pt x="254" y="314"/>
                </a:moveTo>
                <a:lnTo>
                  <a:pt x="263" y="314"/>
                </a:lnTo>
                <a:lnTo>
                  <a:pt x="263" y="324"/>
                </a:lnTo>
                <a:lnTo>
                  <a:pt x="254" y="324"/>
                </a:lnTo>
                <a:lnTo>
                  <a:pt x="254" y="314"/>
                </a:lnTo>
                <a:close/>
                <a:moveTo>
                  <a:pt x="254" y="333"/>
                </a:moveTo>
                <a:lnTo>
                  <a:pt x="263" y="333"/>
                </a:lnTo>
                <a:lnTo>
                  <a:pt x="263" y="343"/>
                </a:lnTo>
                <a:lnTo>
                  <a:pt x="254" y="343"/>
                </a:lnTo>
                <a:lnTo>
                  <a:pt x="254" y="333"/>
                </a:lnTo>
                <a:close/>
                <a:moveTo>
                  <a:pt x="254" y="354"/>
                </a:moveTo>
                <a:lnTo>
                  <a:pt x="263" y="354"/>
                </a:lnTo>
                <a:lnTo>
                  <a:pt x="263" y="364"/>
                </a:lnTo>
                <a:lnTo>
                  <a:pt x="254" y="364"/>
                </a:lnTo>
                <a:lnTo>
                  <a:pt x="254" y="354"/>
                </a:lnTo>
                <a:close/>
                <a:moveTo>
                  <a:pt x="254" y="375"/>
                </a:moveTo>
                <a:lnTo>
                  <a:pt x="263" y="375"/>
                </a:lnTo>
                <a:lnTo>
                  <a:pt x="263" y="384"/>
                </a:lnTo>
                <a:lnTo>
                  <a:pt x="254" y="384"/>
                </a:lnTo>
                <a:lnTo>
                  <a:pt x="254" y="375"/>
                </a:lnTo>
                <a:close/>
                <a:moveTo>
                  <a:pt x="254" y="395"/>
                </a:moveTo>
                <a:lnTo>
                  <a:pt x="263" y="395"/>
                </a:lnTo>
                <a:lnTo>
                  <a:pt x="263" y="405"/>
                </a:lnTo>
                <a:lnTo>
                  <a:pt x="254" y="405"/>
                </a:lnTo>
                <a:lnTo>
                  <a:pt x="254" y="395"/>
                </a:lnTo>
                <a:close/>
                <a:moveTo>
                  <a:pt x="254" y="414"/>
                </a:moveTo>
                <a:lnTo>
                  <a:pt x="263" y="414"/>
                </a:lnTo>
                <a:lnTo>
                  <a:pt x="263" y="424"/>
                </a:lnTo>
                <a:lnTo>
                  <a:pt x="254" y="424"/>
                </a:lnTo>
                <a:lnTo>
                  <a:pt x="254" y="414"/>
                </a:lnTo>
                <a:close/>
                <a:moveTo>
                  <a:pt x="254" y="435"/>
                </a:moveTo>
                <a:lnTo>
                  <a:pt x="263" y="435"/>
                </a:lnTo>
                <a:lnTo>
                  <a:pt x="263" y="444"/>
                </a:lnTo>
                <a:lnTo>
                  <a:pt x="254" y="444"/>
                </a:lnTo>
                <a:lnTo>
                  <a:pt x="254" y="435"/>
                </a:lnTo>
                <a:close/>
                <a:moveTo>
                  <a:pt x="263" y="455"/>
                </a:moveTo>
                <a:lnTo>
                  <a:pt x="263" y="465"/>
                </a:lnTo>
                <a:lnTo>
                  <a:pt x="254" y="465"/>
                </a:lnTo>
                <a:lnTo>
                  <a:pt x="254" y="455"/>
                </a:lnTo>
                <a:lnTo>
                  <a:pt x="263" y="455"/>
                </a:lnTo>
                <a:close/>
                <a:moveTo>
                  <a:pt x="233" y="30"/>
                </a:moveTo>
                <a:lnTo>
                  <a:pt x="243" y="30"/>
                </a:lnTo>
                <a:lnTo>
                  <a:pt x="243" y="40"/>
                </a:lnTo>
                <a:lnTo>
                  <a:pt x="233" y="40"/>
                </a:lnTo>
                <a:lnTo>
                  <a:pt x="233" y="30"/>
                </a:lnTo>
                <a:close/>
                <a:moveTo>
                  <a:pt x="233" y="51"/>
                </a:moveTo>
                <a:lnTo>
                  <a:pt x="243" y="51"/>
                </a:lnTo>
                <a:lnTo>
                  <a:pt x="243" y="61"/>
                </a:lnTo>
                <a:lnTo>
                  <a:pt x="233" y="61"/>
                </a:lnTo>
                <a:lnTo>
                  <a:pt x="233" y="51"/>
                </a:lnTo>
                <a:close/>
                <a:moveTo>
                  <a:pt x="233" y="72"/>
                </a:moveTo>
                <a:lnTo>
                  <a:pt x="243" y="72"/>
                </a:lnTo>
                <a:lnTo>
                  <a:pt x="243" y="81"/>
                </a:lnTo>
                <a:lnTo>
                  <a:pt x="233" y="81"/>
                </a:lnTo>
                <a:lnTo>
                  <a:pt x="233" y="72"/>
                </a:lnTo>
                <a:close/>
                <a:moveTo>
                  <a:pt x="233" y="91"/>
                </a:moveTo>
                <a:lnTo>
                  <a:pt x="243" y="91"/>
                </a:lnTo>
                <a:lnTo>
                  <a:pt x="243" y="100"/>
                </a:lnTo>
                <a:lnTo>
                  <a:pt x="233" y="100"/>
                </a:lnTo>
                <a:lnTo>
                  <a:pt x="233" y="91"/>
                </a:lnTo>
                <a:close/>
                <a:moveTo>
                  <a:pt x="233" y="111"/>
                </a:moveTo>
                <a:lnTo>
                  <a:pt x="243" y="111"/>
                </a:lnTo>
                <a:lnTo>
                  <a:pt x="243" y="121"/>
                </a:lnTo>
                <a:lnTo>
                  <a:pt x="233" y="121"/>
                </a:lnTo>
                <a:lnTo>
                  <a:pt x="233" y="111"/>
                </a:lnTo>
                <a:close/>
                <a:moveTo>
                  <a:pt x="233" y="132"/>
                </a:moveTo>
                <a:lnTo>
                  <a:pt x="243" y="132"/>
                </a:lnTo>
                <a:lnTo>
                  <a:pt x="243" y="142"/>
                </a:lnTo>
                <a:lnTo>
                  <a:pt x="233" y="142"/>
                </a:lnTo>
                <a:lnTo>
                  <a:pt x="233" y="132"/>
                </a:lnTo>
                <a:close/>
                <a:moveTo>
                  <a:pt x="233" y="152"/>
                </a:moveTo>
                <a:lnTo>
                  <a:pt x="243" y="152"/>
                </a:lnTo>
                <a:lnTo>
                  <a:pt x="243" y="162"/>
                </a:lnTo>
                <a:lnTo>
                  <a:pt x="233" y="162"/>
                </a:lnTo>
                <a:lnTo>
                  <a:pt x="233" y="152"/>
                </a:lnTo>
                <a:close/>
                <a:moveTo>
                  <a:pt x="233" y="172"/>
                </a:moveTo>
                <a:lnTo>
                  <a:pt x="243" y="172"/>
                </a:lnTo>
                <a:lnTo>
                  <a:pt x="243" y="181"/>
                </a:lnTo>
                <a:lnTo>
                  <a:pt x="233" y="181"/>
                </a:lnTo>
                <a:lnTo>
                  <a:pt x="233" y="172"/>
                </a:lnTo>
                <a:close/>
                <a:moveTo>
                  <a:pt x="233" y="192"/>
                </a:moveTo>
                <a:lnTo>
                  <a:pt x="243" y="192"/>
                </a:lnTo>
                <a:lnTo>
                  <a:pt x="243" y="202"/>
                </a:lnTo>
                <a:lnTo>
                  <a:pt x="233" y="202"/>
                </a:lnTo>
                <a:lnTo>
                  <a:pt x="233" y="192"/>
                </a:lnTo>
                <a:close/>
                <a:moveTo>
                  <a:pt x="233" y="213"/>
                </a:moveTo>
                <a:lnTo>
                  <a:pt x="243" y="213"/>
                </a:lnTo>
                <a:lnTo>
                  <a:pt x="243" y="222"/>
                </a:lnTo>
                <a:lnTo>
                  <a:pt x="233" y="222"/>
                </a:lnTo>
                <a:lnTo>
                  <a:pt x="233" y="213"/>
                </a:lnTo>
                <a:close/>
                <a:moveTo>
                  <a:pt x="233" y="233"/>
                </a:moveTo>
                <a:lnTo>
                  <a:pt x="243" y="233"/>
                </a:lnTo>
                <a:lnTo>
                  <a:pt x="243" y="243"/>
                </a:lnTo>
                <a:lnTo>
                  <a:pt x="233" y="243"/>
                </a:lnTo>
                <a:lnTo>
                  <a:pt x="233" y="233"/>
                </a:lnTo>
                <a:close/>
                <a:moveTo>
                  <a:pt x="233" y="253"/>
                </a:moveTo>
                <a:lnTo>
                  <a:pt x="243" y="253"/>
                </a:lnTo>
                <a:lnTo>
                  <a:pt x="243" y="262"/>
                </a:lnTo>
                <a:lnTo>
                  <a:pt x="233" y="262"/>
                </a:lnTo>
                <a:lnTo>
                  <a:pt x="233" y="253"/>
                </a:lnTo>
                <a:close/>
                <a:moveTo>
                  <a:pt x="233" y="273"/>
                </a:moveTo>
                <a:lnTo>
                  <a:pt x="243" y="273"/>
                </a:lnTo>
                <a:lnTo>
                  <a:pt x="243" y="283"/>
                </a:lnTo>
                <a:lnTo>
                  <a:pt x="233" y="283"/>
                </a:lnTo>
                <a:lnTo>
                  <a:pt x="233" y="273"/>
                </a:lnTo>
                <a:close/>
                <a:moveTo>
                  <a:pt x="233" y="294"/>
                </a:moveTo>
                <a:lnTo>
                  <a:pt x="243" y="294"/>
                </a:lnTo>
                <a:lnTo>
                  <a:pt x="243" y="303"/>
                </a:lnTo>
                <a:lnTo>
                  <a:pt x="233" y="303"/>
                </a:lnTo>
                <a:lnTo>
                  <a:pt x="233" y="294"/>
                </a:lnTo>
                <a:close/>
                <a:moveTo>
                  <a:pt x="233" y="314"/>
                </a:moveTo>
                <a:lnTo>
                  <a:pt x="243" y="314"/>
                </a:lnTo>
                <a:lnTo>
                  <a:pt x="243" y="324"/>
                </a:lnTo>
                <a:lnTo>
                  <a:pt x="233" y="324"/>
                </a:lnTo>
                <a:lnTo>
                  <a:pt x="233" y="314"/>
                </a:lnTo>
                <a:close/>
                <a:moveTo>
                  <a:pt x="233" y="333"/>
                </a:moveTo>
                <a:lnTo>
                  <a:pt x="243" y="333"/>
                </a:lnTo>
                <a:lnTo>
                  <a:pt x="243" y="343"/>
                </a:lnTo>
                <a:lnTo>
                  <a:pt x="233" y="343"/>
                </a:lnTo>
                <a:lnTo>
                  <a:pt x="233" y="333"/>
                </a:lnTo>
                <a:close/>
                <a:moveTo>
                  <a:pt x="233" y="354"/>
                </a:moveTo>
                <a:lnTo>
                  <a:pt x="243" y="354"/>
                </a:lnTo>
                <a:lnTo>
                  <a:pt x="243" y="364"/>
                </a:lnTo>
                <a:lnTo>
                  <a:pt x="233" y="364"/>
                </a:lnTo>
                <a:lnTo>
                  <a:pt x="233" y="354"/>
                </a:lnTo>
                <a:close/>
                <a:moveTo>
                  <a:pt x="233" y="375"/>
                </a:moveTo>
                <a:lnTo>
                  <a:pt x="243" y="375"/>
                </a:lnTo>
                <a:lnTo>
                  <a:pt x="243" y="384"/>
                </a:lnTo>
                <a:lnTo>
                  <a:pt x="233" y="384"/>
                </a:lnTo>
                <a:lnTo>
                  <a:pt x="233" y="375"/>
                </a:lnTo>
                <a:close/>
                <a:moveTo>
                  <a:pt x="233" y="395"/>
                </a:moveTo>
                <a:lnTo>
                  <a:pt x="243" y="395"/>
                </a:lnTo>
                <a:lnTo>
                  <a:pt x="243" y="405"/>
                </a:lnTo>
                <a:lnTo>
                  <a:pt x="233" y="405"/>
                </a:lnTo>
                <a:lnTo>
                  <a:pt x="233" y="395"/>
                </a:lnTo>
                <a:close/>
                <a:moveTo>
                  <a:pt x="233" y="414"/>
                </a:moveTo>
                <a:lnTo>
                  <a:pt x="243" y="414"/>
                </a:lnTo>
                <a:lnTo>
                  <a:pt x="243" y="424"/>
                </a:lnTo>
                <a:lnTo>
                  <a:pt x="233" y="424"/>
                </a:lnTo>
                <a:lnTo>
                  <a:pt x="233" y="414"/>
                </a:lnTo>
                <a:close/>
                <a:moveTo>
                  <a:pt x="233" y="435"/>
                </a:moveTo>
                <a:lnTo>
                  <a:pt x="243" y="435"/>
                </a:lnTo>
                <a:lnTo>
                  <a:pt x="243" y="444"/>
                </a:lnTo>
                <a:lnTo>
                  <a:pt x="233" y="444"/>
                </a:lnTo>
                <a:lnTo>
                  <a:pt x="233" y="435"/>
                </a:lnTo>
                <a:close/>
                <a:moveTo>
                  <a:pt x="243" y="455"/>
                </a:moveTo>
                <a:lnTo>
                  <a:pt x="243" y="465"/>
                </a:lnTo>
                <a:lnTo>
                  <a:pt x="233" y="465"/>
                </a:lnTo>
                <a:lnTo>
                  <a:pt x="233" y="455"/>
                </a:lnTo>
                <a:lnTo>
                  <a:pt x="243" y="455"/>
                </a:lnTo>
                <a:close/>
                <a:moveTo>
                  <a:pt x="213" y="30"/>
                </a:moveTo>
                <a:lnTo>
                  <a:pt x="222" y="30"/>
                </a:lnTo>
                <a:lnTo>
                  <a:pt x="222" y="40"/>
                </a:lnTo>
                <a:lnTo>
                  <a:pt x="213" y="40"/>
                </a:lnTo>
                <a:lnTo>
                  <a:pt x="213" y="30"/>
                </a:lnTo>
                <a:close/>
                <a:moveTo>
                  <a:pt x="213" y="51"/>
                </a:moveTo>
                <a:lnTo>
                  <a:pt x="222" y="51"/>
                </a:lnTo>
                <a:lnTo>
                  <a:pt x="222" y="61"/>
                </a:lnTo>
                <a:lnTo>
                  <a:pt x="213" y="61"/>
                </a:lnTo>
                <a:lnTo>
                  <a:pt x="213" y="51"/>
                </a:lnTo>
                <a:close/>
                <a:moveTo>
                  <a:pt x="213" y="72"/>
                </a:moveTo>
                <a:lnTo>
                  <a:pt x="222" y="72"/>
                </a:lnTo>
                <a:lnTo>
                  <a:pt x="222" y="81"/>
                </a:lnTo>
                <a:lnTo>
                  <a:pt x="213" y="81"/>
                </a:lnTo>
                <a:lnTo>
                  <a:pt x="213" y="72"/>
                </a:lnTo>
                <a:close/>
                <a:moveTo>
                  <a:pt x="213" y="91"/>
                </a:moveTo>
                <a:lnTo>
                  <a:pt x="222" y="91"/>
                </a:lnTo>
                <a:lnTo>
                  <a:pt x="222" y="100"/>
                </a:lnTo>
                <a:lnTo>
                  <a:pt x="213" y="100"/>
                </a:lnTo>
                <a:lnTo>
                  <a:pt x="213" y="91"/>
                </a:lnTo>
                <a:close/>
                <a:moveTo>
                  <a:pt x="213" y="111"/>
                </a:moveTo>
                <a:lnTo>
                  <a:pt x="222" y="111"/>
                </a:lnTo>
                <a:lnTo>
                  <a:pt x="222" y="121"/>
                </a:lnTo>
                <a:lnTo>
                  <a:pt x="213" y="121"/>
                </a:lnTo>
                <a:lnTo>
                  <a:pt x="213" y="111"/>
                </a:lnTo>
                <a:close/>
                <a:moveTo>
                  <a:pt x="213" y="132"/>
                </a:moveTo>
                <a:lnTo>
                  <a:pt x="222" y="132"/>
                </a:lnTo>
                <a:lnTo>
                  <a:pt x="222" y="142"/>
                </a:lnTo>
                <a:lnTo>
                  <a:pt x="213" y="142"/>
                </a:lnTo>
                <a:lnTo>
                  <a:pt x="213" y="132"/>
                </a:lnTo>
                <a:close/>
                <a:moveTo>
                  <a:pt x="213" y="152"/>
                </a:moveTo>
                <a:lnTo>
                  <a:pt x="222" y="152"/>
                </a:lnTo>
                <a:lnTo>
                  <a:pt x="222" y="162"/>
                </a:lnTo>
                <a:lnTo>
                  <a:pt x="213" y="162"/>
                </a:lnTo>
                <a:lnTo>
                  <a:pt x="213" y="152"/>
                </a:lnTo>
                <a:close/>
                <a:moveTo>
                  <a:pt x="213" y="172"/>
                </a:moveTo>
                <a:lnTo>
                  <a:pt x="222" y="172"/>
                </a:lnTo>
                <a:lnTo>
                  <a:pt x="222" y="181"/>
                </a:lnTo>
                <a:lnTo>
                  <a:pt x="213" y="181"/>
                </a:lnTo>
                <a:lnTo>
                  <a:pt x="213" y="172"/>
                </a:lnTo>
                <a:close/>
                <a:moveTo>
                  <a:pt x="213" y="192"/>
                </a:moveTo>
                <a:lnTo>
                  <a:pt x="222" y="192"/>
                </a:lnTo>
                <a:lnTo>
                  <a:pt x="222" y="202"/>
                </a:lnTo>
                <a:lnTo>
                  <a:pt x="213" y="202"/>
                </a:lnTo>
                <a:lnTo>
                  <a:pt x="213" y="192"/>
                </a:lnTo>
                <a:close/>
                <a:moveTo>
                  <a:pt x="213" y="213"/>
                </a:moveTo>
                <a:lnTo>
                  <a:pt x="222" y="213"/>
                </a:lnTo>
                <a:lnTo>
                  <a:pt x="222" y="222"/>
                </a:lnTo>
                <a:lnTo>
                  <a:pt x="213" y="222"/>
                </a:lnTo>
                <a:lnTo>
                  <a:pt x="213" y="213"/>
                </a:lnTo>
                <a:close/>
                <a:moveTo>
                  <a:pt x="213" y="233"/>
                </a:moveTo>
                <a:lnTo>
                  <a:pt x="222" y="233"/>
                </a:lnTo>
                <a:lnTo>
                  <a:pt x="222" y="243"/>
                </a:lnTo>
                <a:lnTo>
                  <a:pt x="213" y="243"/>
                </a:lnTo>
                <a:lnTo>
                  <a:pt x="213" y="233"/>
                </a:lnTo>
                <a:close/>
                <a:moveTo>
                  <a:pt x="213" y="253"/>
                </a:moveTo>
                <a:lnTo>
                  <a:pt x="222" y="253"/>
                </a:lnTo>
                <a:lnTo>
                  <a:pt x="222" y="262"/>
                </a:lnTo>
                <a:lnTo>
                  <a:pt x="213" y="262"/>
                </a:lnTo>
                <a:lnTo>
                  <a:pt x="213" y="253"/>
                </a:lnTo>
                <a:close/>
                <a:moveTo>
                  <a:pt x="213" y="273"/>
                </a:moveTo>
                <a:lnTo>
                  <a:pt x="222" y="273"/>
                </a:lnTo>
                <a:lnTo>
                  <a:pt x="222" y="283"/>
                </a:lnTo>
                <a:lnTo>
                  <a:pt x="213" y="283"/>
                </a:lnTo>
                <a:lnTo>
                  <a:pt x="213" y="273"/>
                </a:lnTo>
                <a:close/>
                <a:moveTo>
                  <a:pt x="213" y="294"/>
                </a:moveTo>
                <a:lnTo>
                  <a:pt x="222" y="294"/>
                </a:lnTo>
                <a:lnTo>
                  <a:pt x="222" y="303"/>
                </a:lnTo>
                <a:lnTo>
                  <a:pt x="213" y="303"/>
                </a:lnTo>
                <a:lnTo>
                  <a:pt x="213" y="294"/>
                </a:lnTo>
                <a:close/>
                <a:moveTo>
                  <a:pt x="213" y="314"/>
                </a:moveTo>
                <a:lnTo>
                  <a:pt x="222" y="314"/>
                </a:lnTo>
                <a:lnTo>
                  <a:pt x="222" y="324"/>
                </a:lnTo>
                <a:lnTo>
                  <a:pt x="213" y="324"/>
                </a:lnTo>
                <a:lnTo>
                  <a:pt x="213" y="314"/>
                </a:lnTo>
                <a:close/>
                <a:moveTo>
                  <a:pt x="213" y="333"/>
                </a:moveTo>
                <a:lnTo>
                  <a:pt x="222" y="333"/>
                </a:lnTo>
                <a:lnTo>
                  <a:pt x="222" y="343"/>
                </a:lnTo>
                <a:lnTo>
                  <a:pt x="213" y="343"/>
                </a:lnTo>
                <a:lnTo>
                  <a:pt x="213" y="333"/>
                </a:lnTo>
                <a:close/>
                <a:moveTo>
                  <a:pt x="213" y="354"/>
                </a:moveTo>
                <a:lnTo>
                  <a:pt x="222" y="354"/>
                </a:lnTo>
                <a:lnTo>
                  <a:pt x="222" y="364"/>
                </a:lnTo>
                <a:lnTo>
                  <a:pt x="213" y="364"/>
                </a:lnTo>
                <a:lnTo>
                  <a:pt x="213" y="354"/>
                </a:lnTo>
                <a:close/>
                <a:moveTo>
                  <a:pt x="213" y="375"/>
                </a:moveTo>
                <a:lnTo>
                  <a:pt x="222" y="375"/>
                </a:lnTo>
                <a:lnTo>
                  <a:pt x="222" y="384"/>
                </a:lnTo>
                <a:lnTo>
                  <a:pt x="213" y="384"/>
                </a:lnTo>
                <a:lnTo>
                  <a:pt x="213" y="375"/>
                </a:lnTo>
                <a:close/>
                <a:moveTo>
                  <a:pt x="213" y="395"/>
                </a:moveTo>
                <a:lnTo>
                  <a:pt x="222" y="395"/>
                </a:lnTo>
                <a:lnTo>
                  <a:pt x="222" y="405"/>
                </a:lnTo>
                <a:lnTo>
                  <a:pt x="213" y="405"/>
                </a:lnTo>
                <a:lnTo>
                  <a:pt x="213" y="395"/>
                </a:lnTo>
                <a:close/>
                <a:moveTo>
                  <a:pt x="213" y="414"/>
                </a:moveTo>
                <a:lnTo>
                  <a:pt x="222" y="414"/>
                </a:lnTo>
                <a:lnTo>
                  <a:pt x="222" y="424"/>
                </a:lnTo>
                <a:lnTo>
                  <a:pt x="213" y="424"/>
                </a:lnTo>
                <a:lnTo>
                  <a:pt x="213" y="414"/>
                </a:lnTo>
                <a:close/>
                <a:moveTo>
                  <a:pt x="213" y="435"/>
                </a:moveTo>
                <a:lnTo>
                  <a:pt x="222" y="435"/>
                </a:lnTo>
                <a:lnTo>
                  <a:pt x="222" y="444"/>
                </a:lnTo>
                <a:lnTo>
                  <a:pt x="213" y="444"/>
                </a:lnTo>
                <a:lnTo>
                  <a:pt x="213" y="435"/>
                </a:lnTo>
                <a:close/>
                <a:moveTo>
                  <a:pt x="222" y="455"/>
                </a:moveTo>
                <a:lnTo>
                  <a:pt x="222" y="465"/>
                </a:lnTo>
                <a:lnTo>
                  <a:pt x="213" y="465"/>
                </a:lnTo>
                <a:lnTo>
                  <a:pt x="213" y="455"/>
                </a:lnTo>
                <a:lnTo>
                  <a:pt x="222" y="455"/>
                </a:lnTo>
                <a:close/>
                <a:moveTo>
                  <a:pt x="193" y="30"/>
                </a:moveTo>
                <a:lnTo>
                  <a:pt x="203" y="30"/>
                </a:lnTo>
                <a:lnTo>
                  <a:pt x="203" y="40"/>
                </a:lnTo>
                <a:lnTo>
                  <a:pt x="193" y="40"/>
                </a:lnTo>
                <a:lnTo>
                  <a:pt x="193" y="30"/>
                </a:lnTo>
                <a:close/>
                <a:moveTo>
                  <a:pt x="193" y="51"/>
                </a:moveTo>
                <a:lnTo>
                  <a:pt x="203" y="51"/>
                </a:lnTo>
                <a:lnTo>
                  <a:pt x="203" y="61"/>
                </a:lnTo>
                <a:lnTo>
                  <a:pt x="193" y="61"/>
                </a:lnTo>
                <a:lnTo>
                  <a:pt x="193" y="51"/>
                </a:lnTo>
                <a:close/>
                <a:moveTo>
                  <a:pt x="193" y="72"/>
                </a:moveTo>
                <a:lnTo>
                  <a:pt x="203" y="72"/>
                </a:lnTo>
                <a:lnTo>
                  <a:pt x="203" y="81"/>
                </a:lnTo>
                <a:lnTo>
                  <a:pt x="193" y="81"/>
                </a:lnTo>
                <a:lnTo>
                  <a:pt x="193" y="72"/>
                </a:lnTo>
                <a:close/>
                <a:moveTo>
                  <a:pt x="193" y="91"/>
                </a:moveTo>
                <a:lnTo>
                  <a:pt x="203" y="91"/>
                </a:lnTo>
                <a:lnTo>
                  <a:pt x="203" y="100"/>
                </a:lnTo>
                <a:lnTo>
                  <a:pt x="193" y="100"/>
                </a:lnTo>
                <a:lnTo>
                  <a:pt x="193" y="91"/>
                </a:lnTo>
                <a:close/>
                <a:moveTo>
                  <a:pt x="193" y="111"/>
                </a:moveTo>
                <a:lnTo>
                  <a:pt x="203" y="111"/>
                </a:lnTo>
                <a:lnTo>
                  <a:pt x="203" y="121"/>
                </a:lnTo>
                <a:lnTo>
                  <a:pt x="193" y="121"/>
                </a:lnTo>
                <a:lnTo>
                  <a:pt x="193" y="111"/>
                </a:lnTo>
                <a:close/>
                <a:moveTo>
                  <a:pt x="193" y="132"/>
                </a:moveTo>
                <a:lnTo>
                  <a:pt x="203" y="132"/>
                </a:lnTo>
                <a:lnTo>
                  <a:pt x="203" y="142"/>
                </a:lnTo>
                <a:lnTo>
                  <a:pt x="193" y="142"/>
                </a:lnTo>
                <a:lnTo>
                  <a:pt x="193" y="132"/>
                </a:lnTo>
                <a:close/>
                <a:moveTo>
                  <a:pt x="193" y="152"/>
                </a:moveTo>
                <a:lnTo>
                  <a:pt x="203" y="152"/>
                </a:lnTo>
                <a:lnTo>
                  <a:pt x="203" y="162"/>
                </a:lnTo>
                <a:lnTo>
                  <a:pt x="193" y="162"/>
                </a:lnTo>
                <a:lnTo>
                  <a:pt x="193" y="152"/>
                </a:lnTo>
                <a:close/>
                <a:moveTo>
                  <a:pt x="193" y="172"/>
                </a:moveTo>
                <a:lnTo>
                  <a:pt x="203" y="172"/>
                </a:lnTo>
                <a:lnTo>
                  <a:pt x="203" y="181"/>
                </a:lnTo>
                <a:lnTo>
                  <a:pt x="193" y="181"/>
                </a:lnTo>
                <a:lnTo>
                  <a:pt x="193" y="172"/>
                </a:lnTo>
                <a:close/>
                <a:moveTo>
                  <a:pt x="193" y="192"/>
                </a:moveTo>
                <a:lnTo>
                  <a:pt x="203" y="192"/>
                </a:lnTo>
                <a:lnTo>
                  <a:pt x="203" y="202"/>
                </a:lnTo>
                <a:lnTo>
                  <a:pt x="193" y="202"/>
                </a:lnTo>
                <a:lnTo>
                  <a:pt x="193" y="192"/>
                </a:lnTo>
                <a:close/>
                <a:moveTo>
                  <a:pt x="193" y="213"/>
                </a:moveTo>
                <a:lnTo>
                  <a:pt x="203" y="213"/>
                </a:lnTo>
                <a:lnTo>
                  <a:pt x="203" y="222"/>
                </a:lnTo>
                <a:lnTo>
                  <a:pt x="193" y="222"/>
                </a:lnTo>
                <a:lnTo>
                  <a:pt x="193" y="213"/>
                </a:lnTo>
                <a:close/>
                <a:moveTo>
                  <a:pt x="193" y="233"/>
                </a:moveTo>
                <a:lnTo>
                  <a:pt x="203" y="233"/>
                </a:lnTo>
                <a:lnTo>
                  <a:pt x="203" y="243"/>
                </a:lnTo>
                <a:lnTo>
                  <a:pt x="193" y="243"/>
                </a:lnTo>
                <a:lnTo>
                  <a:pt x="193" y="233"/>
                </a:lnTo>
                <a:close/>
                <a:moveTo>
                  <a:pt x="193" y="253"/>
                </a:moveTo>
                <a:lnTo>
                  <a:pt x="203" y="253"/>
                </a:lnTo>
                <a:lnTo>
                  <a:pt x="203" y="262"/>
                </a:lnTo>
                <a:lnTo>
                  <a:pt x="193" y="262"/>
                </a:lnTo>
                <a:lnTo>
                  <a:pt x="193" y="253"/>
                </a:lnTo>
                <a:close/>
                <a:moveTo>
                  <a:pt x="193" y="273"/>
                </a:moveTo>
                <a:lnTo>
                  <a:pt x="203" y="273"/>
                </a:lnTo>
                <a:lnTo>
                  <a:pt x="203" y="283"/>
                </a:lnTo>
                <a:lnTo>
                  <a:pt x="193" y="283"/>
                </a:lnTo>
                <a:lnTo>
                  <a:pt x="193" y="273"/>
                </a:lnTo>
                <a:close/>
                <a:moveTo>
                  <a:pt x="193" y="294"/>
                </a:moveTo>
                <a:lnTo>
                  <a:pt x="203" y="294"/>
                </a:lnTo>
                <a:lnTo>
                  <a:pt x="203" y="303"/>
                </a:lnTo>
                <a:lnTo>
                  <a:pt x="193" y="303"/>
                </a:lnTo>
                <a:lnTo>
                  <a:pt x="193" y="294"/>
                </a:lnTo>
                <a:close/>
                <a:moveTo>
                  <a:pt x="193" y="314"/>
                </a:moveTo>
                <a:lnTo>
                  <a:pt x="203" y="314"/>
                </a:lnTo>
                <a:lnTo>
                  <a:pt x="203" y="324"/>
                </a:lnTo>
                <a:lnTo>
                  <a:pt x="193" y="324"/>
                </a:lnTo>
                <a:lnTo>
                  <a:pt x="193" y="314"/>
                </a:lnTo>
                <a:close/>
                <a:moveTo>
                  <a:pt x="193" y="333"/>
                </a:moveTo>
                <a:lnTo>
                  <a:pt x="203" y="333"/>
                </a:lnTo>
                <a:lnTo>
                  <a:pt x="203" y="343"/>
                </a:lnTo>
                <a:lnTo>
                  <a:pt x="193" y="343"/>
                </a:lnTo>
                <a:lnTo>
                  <a:pt x="193" y="333"/>
                </a:lnTo>
                <a:close/>
                <a:moveTo>
                  <a:pt x="193" y="354"/>
                </a:moveTo>
                <a:lnTo>
                  <a:pt x="203" y="354"/>
                </a:lnTo>
                <a:lnTo>
                  <a:pt x="203" y="364"/>
                </a:lnTo>
                <a:lnTo>
                  <a:pt x="193" y="364"/>
                </a:lnTo>
                <a:lnTo>
                  <a:pt x="193" y="354"/>
                </a:lnTo>
                <a:close/>
                <a:moveTo>
                  <a:pt x="193" y="375"/>
                </a:moveTo>
                <a:lnTo>
                  <a:pt x="203" y="375"/>
                </a:lnTo>
                <a:lnTo>
                  <a:pt x="203" y="384"/>
                </a:lnTo>
                <a:lnTo>
                  <a:pt x="193" y="384"/>
                </a:lnTo>
                <a:lnTo>
                  <a:pt x="193" y="375"/>
                </a:lnTo>
                <a:close/>
                <a:moveTo>
                  <a:pt x="193" y="395"/>
                </a:moveTo>
                <a:lnTo>
                  <a:pt x="203" y="395"/>
                </a:lnTo>
                <a:lnTo>
                  <a:pt x="203" y="405"/>
                </a:lnTo>
                <a:lnTo>
                  <a:pt x="193" y="405"/>
                </a:lnTo>
                <a:lnTo>
                  <a:pt x="193" y="395"/>
                </a:lnTo>
                <a:close/>
                <a:moveTo>
                  <a:pt x="193" y="414"/>
                </a:moveTo>
                <a:lnTo>
                  <a:pt x="203" y="414"/>
                </a:lnTo>
                <a:lnTo>
                  <a:pt x="203" y="424"/>
                </a:lnTo>
                <a:lnTo>
                  <a:pt x="193" y="424"/>
                </a:lnTo>
                <a:lnTo>
                  <a:pt x="193" y="414"/>
                </a:lnTo>
                <a:close/>
                <a:moveTo>
                  <a:pt x="193" y="435"/>
                </a:moveTo>
                <a:lnTo>
                  <a:pt x="203" y="435"/>
                </a:lnTo>
                <a:lnTo>
                  <a:pt x="203" y="444"/>
                </a:lnTo>
                <a:lnTo>
                  <a:pt x="193" y="444"/>
                </a:lnTo>
                <a:lnTo>
                  <a:pt x="193" y="435"/>
                </a:lnTo>
                <a:close/>
                <a:moveTo>
                  <a:pt x="203" y="455"/>
                </a:moveTo>
                <a:lnTo>
                  <a:pt x="203" y="465"/>
                </a:lnTo>
                <a:lnTo>
                  <a:pt x="193" y="465"/>
                </a:lnTo>
                <a:lnTo>
                  <a:pt x="193" y="455"/>
                </a:lnTo>
                <a:lnTo>
                  <a:pt x="203" y="455"/>
                </a:lnTo>
                <a:close/>
                <a:moveTo>
                  <a:pt x="173" y="30"/>
                </a:moveTo>
                <a:lnTo>
                  <a:pt x="182" y="30"/>
                </a:lnTo>
                <a:lnTo>
                  <a:pt x="182" y="40"/>
                </a:lnTo>
                <a:lnTo>
                  <a:pt x="173" y="40"/>
                </a:lnTo>
                <a:lnTo>
                  <a:pt x="173" y="30"/>
                </a:lnTo>
                <a:close/>
                <a:moveTo>
                  <a:pt x="173" y="51"/>
                </a:moveTo>
                <a:lnTo>
                  <a:pt x="182" y="51"/>
                </a:lnTo>
                <a:lnTo>
                  <a:pt x="182" y="61"/>
                </a:lnTo>
                <a:lnTo>
                  <a:pt x="173" y="61"/>
                </a:lnTo>
                <a:lnTo>
                  <a:pt x="173" y="51"/>
                </a:lnTo>
                <a:close/>
                <a:moveTo>
                  <a:pt x="173" y="72"/>
                </a:moveTo>
                <a:lnTo>
                  <a:pt x="182" y="72"/>
                </a:lnTo>
                <a:lnTo>
                  <a:pt x="182" y="81"/>
                </a:lnTo>
                <a:lnTo>
                  <a:pt x="173" y="81"/>
                </a:lnTo>
                <a:lnTo>
                  <a:pt x="173" y="72"/>
                </a:lnTo>
                <a:close/>
                <a:moveTo>
                  <a:pt x="173" y="91"/>
                </a:moveTo>
                <a:lnTo>
                  <a:pt x="182" y="91"/>
                </a:lnTo>
                <a:lnTo>
                  <a:pt x="182" y="100"/>
                </a:lnTo>
                <a:lnTo>
                  <a:pt x="173" y="100"/>
                </a:lnTo>
                <a:lnTo>
                  <a:pt x="173" y="91"/>
                </a:lnTo>
                <a:close/>
                <a:moveTo>
                  <a:pt x="173" y="111"/>
                </a:moveTo>
                <a:lnTo>
                  <a:pt x="182" y="111"/>
                </a:lnTo>
                <a:lnTo>
                  <a:pt x="182" y="121"/>
                </a:lnTo>
                <a:lnTo>
                  <a:pt x="173" y="121"/>
                </a:lnTo>
                <a:lnTo>
                  <a:pt x="173" y="111"/>
                </a:lnTo>
                <a:close/>
                <a:moveTo>
                  <a:pt x="173" y="132"/>
                </a:moveTo>
                <a:lnTo>
                  <a:pt x="182" y="132"/>
                </a:lnTo>
                <a:lnTo>
                  <a:pt x="182" y="142"/>
                </a:lnTo>
                <a:lnTo>
                  <a:pt x="173" y="142"/>
                </a:lnTo>
                <a:lnTo>
                  <a:pt x="173" y="132"/>
                </a:lnTo>
                <a:close/>
                <a:moveTo>
                  <a:pt x="173" y="152"/>
                </a:moveTo>
                <a:lnTo>
                  <a:pt x="182" y="152"/>
                </a:lnTo>
                <a:lnTo>
                  <a:pt x="182" y="162"/>
                </a:lnTo>
                <a:lnTo>
                  <a:pt x="173" y="162"/>
                </a:lnTo>
                <a:lnTo>
                  <a:pt x="173" y="152"/>
                </a:lnTo>
                <a:close/>
                <a:moveTo>
                  <a:pt x="173" y="172"/>
                </a:moveTo>
                <a:lnTo>
                  <a:pt x="182" y="172"/>
                </a:lnTo>
                <a:lnTo>
                  <a:pt x="182" y="181"/>
                </a:lnTo>
                <a:lnTo>
                  <a:pt x="173" y="181"/>
                </a:lnTo>
                <a:lnTo>
                  <a:pt x="173" y="172"/>
                </a:lnTo>
                <a:close/>
                <a:moveTo>
                  <a:pt x="173" y="192"/>
                </a:moveTo>
                <a:lnTo>
                  <a:pt x="182" y="192"/>
                </a:lnTo>
                <a:lnTo>
                  <a:pt x="182" y="202"/>
                </a:lnTo>
                <a:lnTo>
                  <a:pt x="173" y="202"/>
                </a:lnTo>
                <a:lnTo>
                  <a:pt x="173" y="192"/>
                </a:lnTo>
                <a:close/>
                <a:moveTo>
                  <a:pt x="173" y="213"/>
                </a:moveTo>
                <a:lnTo>
                  <a:pt x="182" y="213"/>
                </a:lnTo>
                <a:lnTo>
                  <a:pt x="182" y="222"/>
                </a:lnTo>
                <a:lnTo>
                  <a:pt x="173" y="222"/>
                </a:lnTo>
                <a:lnTo>
                  <a:pt x="173" y="213"/>
                </a:lnTo>
                <a:close/>
                <a:moveTo>
                  <a:pt x="173" y="233"/>
                </a:moveTo>
                <a:lnTo>
                  <a:pt x="182" y="233"/>
                </a:lnTo>
                <a:lnTo>
                  <a:pt x="182" y="243"/>
                </a:lnTo>
                <a:lnTo>
                  <a:pt x="173" y="243"/>
                </a:lnTo>
                <a:lnTo>
                  <a:pt x="173" y="233"/>
                </a:lnTo>
                <a:close/>
                <a:moveTo>
                  <a:pt x="173" y="253"/>
                </a:moveTo>
                <a:lnTo>
                  <a:pt x="182" y="253"/>
                </a:lnTo>
                <a:lnTo>
                  <a:pt x="182" y="262"/>
                </a:lnTo>
                <a:lnTo>
                  <a:pt x="173" y="262"/>
                </a:lnTo>
                <a:lnTo>
                  <a:pt x="173" y="253"/>
                </a:lnTo>
                <a:close/>
                <a:moveTo>
                  <a:pt x="173" y="273"/>
                </a:moveTo>
                <a:lnTo>
                  <a:pt x="182" y="273"/>
                </a:lnTo>
                <a:lnTo>
                  <a:pt x="182" y="283"/>
                </a:lnTo>
                <a:lnTo>
                  <a:pt x="173" y="283"/>
                </a:lnTo>
                <a:lnTo>
                  <a:pt x="173" y="273"/>
                </a:lnTo>
                <a:close/>
                <a:moveTo>
                  <a:pt x="173" y="294"/>
                </a:moveTo>
                <a:lnTo>
                  <a:pt x="182" y="294"/>
                </a:lnTo>
                <a:lnTo>
                  <a:pt x="182" y="303"/>
                </a:lnTo>
                <a:lnTo>
                  <a:pt x="173" y="303"/>
                </a:lnTo>
                <a:lnTo>
                  <a:pt x="173" y="294"/>
                </a:lnTo>
                <a:close/>
                <a:moveTo>
                  <a:pt x="173" y="314"/>
                </a:moveTo>
                <a:lnTo>
                  <a:pt x="182" y="314"/>
                </a:lnTo>
                <a:lnTo>
                  <a:pt x="182" y="324"/>
                </a:lnTo>
                <a:lnTo>
                  <a:pt x="173" y="324"/>
                </a:lnTo>
                <a:lnTo>
                  <a:pt x="173" y="314"/>
                </a:lnTo>
                <a:close/>
                <a:moveTo>
                  <a:pt x="173" y="333"/>
                </a:moveTo>
                <a:lnTo>
                  <a:pt x="182" y="333"/>
                </a:lnTo>
                <a:lnTo>
                  <a:pt x="182" y="343"/>
                </a:lnTo>
                <a:lnTo>
                  <a:pt x="173" y="343"/>
                </a:lnTo>
                <a:lnTo>
                  <a:pt x="173" y="333"/>
                </a:lnTo>
                <a:close/>
                <a:moveTo>
                  <a:pt x="173" y="354"/>
                </a:moveTo>
                <a:lnTo>
                  <a:pt x="182" y="354"/>
                </a:lnTo>
                <a:lnTo>
                  <a:pt x="182" y="364"/>
                </a:lnTo>
                <a:lnTo>
                  <a:pt x="173" y="364"/>
                </a:lnTo>
                <a:lnTo>
                  <a:pt x="173" y="354"/>
                </a:lnTo>
                <a:close/>
                <a:moveTo>
                  <a:pt x="173" y="375"/>
                </a:moveTo>
                <a:lnTo>
                  <a:pt x="182" y="375"/>
                </a:lnTo>
                <a:lnTo>
                  <a:pt x="182" y="384"/>
                </a:lnTo>
                <a:lnTo>
                  <a:pt x="173" y="384"/>
                </a:lnTo>
                <a:lnTo>
                  <a:pt x="173" y="375"/>
                </a:lnTo>
                <a:close/>
                <a:moveTo>
                  <a:pt x="173" y="395"/>
                </a:moveTo>
                <a:lnTo>
                  <a:pt x="182" y="395"/>
                </a:lnTo>
                <a:lnTo>
                  <a:pt x="182" y="405"/>
                </a:lnTo>
                <a:lnTo>
                  <a:pt x="173" y="405"/>
                </a:lnTo>
                <a:lnTo>
                  <a:pt x="173" y="395"/>
                </a:lnTo>
                <a:close/>
                <a:moveTo>
                  <a:pt x="173" y="414"/>
                </a:moveTo>
                <a:lnTo>
                  <a:pt x="182" y="414"/>
                </a:lnTo>
                <a:lnTo>
                  <a:pt x="182" y="424"/>
                </a:lnTo>
                <a:lnTo>
                  <a:pt x="173" y="424"/>
                </a:lnTo>
                <a:lnTo>
                  <a:pt x="173" y="414"/>
                </a:lnTo>
                <a:close/>
                <a:moveTo>
                  <a:pt x="173" y="435"/>
                </a:moveTo>
                <a:lnTo>
                  <a:pt x="182" y="435"/>
                </a:lnTo>
                <a:lnTo>
                  <a:pt x="182" y="444"/>
                </a:lnTo>
                <a:lnTo>
                  <a:pt x="173" y="444"/>
                </a:lnTo>
                <a:lnTo>
                  <a:pt x="173" y="435"/>
                </a:lnTo>
                <a:close/>
                <a:moveTo>
                  <a:pt x="182" y="455"/>
                </a:moveTo>
                <a:lnTo>
                  <a:pt x="182" y="465"/>
                </a:lnTo>
                <a:lnTo>
                  <a:pt x="173" y="465"/>
                </a:lnTo>
                <a:lnTo>
                  <a:pt x="173" y="455"/>
                </a:lnTo>
                <a:lnTo>
                  <a:pt x="182" y="455"/>
                </a:lnTo>
                <a:close/>
                <a:moveTo>
                  <a:pt x="152" y="30"/>
                </a:moveTo>
                <a:lnTo>
                  <a:pt x="162" y="30"/>
                </a:lnTo>
                <a:lnTo>
                  <a:pt x="162" y="40"/>
                </a:lnTo>
                <a:lnTo>
                  <a:pt x="152" y="40"/>
                </a:lnTo>
                <a:lnTo>
                  <a:pt x="152" y="30"/>
                </a:lnTo>
                <a:close/>
                <a:moveTo>
                  <a:pt x="152" y="51"/>
                </a:moveTo>
                <a:lnTo>
                  <a:pt x="162" y="51"/>
                </a:lnTo>
                <a:lnTo>
                  <a:pt x="162" y="61"/>
                </a:lnTo>
                <a:lnTo>
                  <a:pt x="152" y="61"/>
                </a:lnTo>
                <a:lnTo>
                  <a:pt x="152" y="51"/>
                </a:lnTo>
                <a:close/>
                <a:moveTo>
                  <a:pt x="152" y="72"/>
                </a:moveTo>
                <a:lnTo>
                  <a:pt x="162" y="72"/>
                </a:lnTo>
                <a:lnTo>
                  <a:pt x="162" y="81"/>
                </a:lnTo>
                <a:lnTo>
                  <a:pt x="152" y="81"/>
                </a:lnTo>
                <a:lnTo>
                  <a:pt x="152" y="72"/>
                </a:lnTo>
                <a:close/>
                <a:moveTo>
                  <a:pt x="152" y="91"/>
                </a:moveTo>
                <a:lnTo>
                  <a:pt x="162" y="91"/>
                </a:lnTo>
                <a:lnTo>
                  <a:pt x="162" y="100"/>
                </a:lnTo>
                <a:lnTo>
                  <a:pt x="152" y="100"/>
                </a:lnTo>
                <a:lnTo>
                  <a:pt x="152" y="91"/>
                </a:lnTo>
                <a:close/>
                <a:moveTo>
                  <a:pt x="152" y="111"/>
                </a:moveTo>
                <a:lnTo>
                  <a:pt x="162" y="111"/>
                </a:lnTo>
                <a:lnTo>
                  <a:pt x="162" y="121"/>
                </a:lnTo>
                <a:lnTo>
                  <a:pt x="152" y="121"/>
                </a:lnTo>
                <a:lnTo>
                  <a:pt x="152" y="111"/>
                </a:lnTo>
                <a:close/>
                <a:moveTo>
                  <a:pt x="152" y="132"/>
                </a:moveTo>
                <a:lnTo>
                  <a:pt x="162" y="132"/>
                </a:lnTo>
                <a:lnTo>
                  <a:pt x="162" y="142"/>
                </a:lnTo>
                <a:lnTo>
                  <a:pt x="152" y="142"/>
                </a:lnTo>
                <a:lnTo>
                  <a:pt x="152" y="132"/>
                </a:lnTo>
                <a:close/>
                <a:moveTo>
                  <a:pt x="152" y="152"/>
                </a:moveTo>
                <a:lnTo>
                  <a:pt x="162" y="152"/>
                </a:lnTo>
                <a:lnTo>
                  <a:pt x="162" y="162"/>
                </a:lnTo>
                <a:lnTo>
                  <a:pt x="152" y="162"/>
                </a:lnTo>
                <a:lnTo>
                  <a:pt x="152" y="152"/>
                </a:lnTo>
                <a:close/>
                <a:moveTo>
                  <a:pt x="152" y="172"/>
                </a:moveTo>
                <a:lnTo>
                  <a:pt x="162" y="172"/>
                </a:lnTo>
                <a:lnTo>
                  <a:pt x="162" y="181"/>
                </a:lnTo>
                <a:lnTo>
                  <a:pt x="152" y="181"/>
                </a:lnTo>
                <a:lnTo>
                  <a:pt x="152" y="172"/>
                </a:lnTo>
                <a:close/>
                <a:moveTo>
                  <a:pt x="152" y="192"/>
                </a:moveTo>
                <a:lnTo>
                  <a:pt x="162" y="192"/>
                </a:lnTo>
                <a:lnTo>
                  <a:pt x="162" y="202"/>
                </a:lnTo>
                <a:lnTo>
                  <a:pt x="152" y="202"/>
                </a:lnTo>
                <a:lnTo>
                  <a:pt x="152" y="192"/>
                </a:lnTo>
                <a:close/>
                <a:moveTo>
                  <a:pt x="152" y="213"/>
                </a:moveTo>
                <a:lnTo>
                  <a:pt x="162" y="213"/>
                </a:lnTo>
                <a:lnTo>
                  <a:pt x="162" y="222"/>
                </a:lnTo>
                <a:lnTo>
                  <a:pt x="152" y="222"/>
                </a:lnTo>
                <a:lnTo>
                  <a:pt x="152" y="213"/>
                </a:lnTo>
                <a:close/>
                <a:moveTo>
                  <a:pt x="152" y="233"/>
                </a:moveTo>
                <a:lnTo>
                  <a:pt x="162" y="233"/>
                </a:lnTo>
                <a:lnTo>
                  <a:pt x="162" y="243"/>
                </a:lnTo>
                <a:lnTo>
                  <a:pt x="152" y="243"/>
                </a:lnTo>
                <a:lnTo>
                  <a:pt x="152" y="233"/>
                </a:lnTo>
                <a:close/>
                <a:moveTo>
                  <a:pt x="152" y="253"/>
                </a:moveTo>
                <a:lnTo>
                  <a:pt x="162" y="253"/>
                </a:lnTo>
                <a:lnTo>
                  <a:pt x="162" y="262"/>
                </a:lnTo>
                <a:lnTo>
                  <a:pt x="152" y="262"/>
                </a:lnTo>
                <a:lnTo>
                  <a:pt x="152" y="253"/>
                </a:lnTo>
                <a:close/>
                <a:moveTo>
                  <a:pt x="152" y="273"/>
                </a:moveTo>
                <a:lnTo>
                  <a:pt x="162" y="273"/>
                </a:lnTo>
                <a:lnTo>
                  <a:pt x="162" y="283"/>
                </a:lnTo>
                <a:lnTo>
                  <a:pt x="152" y="283"/>
                </a:lnTo>
                <a:lnTo>
                  <a:pt x="152" y="273"/>
                </a:lnTo>
                <a:close/>
                <a:moveTo>
                  <a:pt x="152" y="294"/>
                </a:moveTo>
                <a:lnTo>
                  <a:pt x="162" y="294"/>
                </a:lnTo>
                <a:lnTo>
                  <a:pt x="162" y="303"/>
                </a:lnTo>
                <a:lnTo>
                  <a:pt x="152" y="303"/>
                </a:lnTo>
                <a:lnTo>
                  <a:pt x="152" y="294"/>
                </a:lnTo>
                <a:close/>
                <a:moveTo>
                  <a:pt x="152" y="314"/>
                </a:moveTo>
                <a:lnTo>
                  <a:pt x="162" y="314"/>
                </a:lnTo>
                <a:lnTo>
                  <a:pt x="162" y="324"/>
                </a:lnTo>
                <a:lnTo>
                  <a:pt x="152" y="324"/>
                </a:lnTo>
                <a:lnTo>
                  <a:pt x="152" y="314"/>
                </a:lnTo>
                <a:close/>
                <a:moveTo>
                  <a:pt x="152" y="333"/>
                </a:moveTo>
                <a:lnTo>
                  <a:pt x="162" y="333"/>
                </a:lnTo>
                <a:lnTo>
                  <a:pt x="162" y="343"/>
                </a:lnTo>
                <a:lnTo>
                  <a:pt x="152" y="343"/>
                </a:lnTo>
                <a:lnTo>
                  <a:pt x="152" y="333"/>
                </a:lnTo>
                <a:close/>
                <a:moveTo>
                  <a:pt x="152" y="354"/>
                </a:moveTo>
                <a:lnTo>
                  <a:pt x="162" y="354"/>
                </a:lnTo>
                <a:lnTo>
                  <a:pt x="162" y="364"/>
                </a:lnTo>
                <a:lnTo>
                  <a:pt x="152" y="364"/>
                </a:lnTo>
                <a:lnTo>
                  <a:pt x="152" y="354"/>
                </a:lnTo>
                <a:close/>
                <a:moveTo>
                  <a:pt x="152" y="375"/>
                </a:moveTo>
                <a:lnTo>
                  <a:pt x="162" y="375"/>
                </a:lnTo>
                <a:lnTo>
                  <a:pt x="162" y="384"/>
                </a:lnTo>
                <a:lnTo>
                  <a:pt x="152" y="384"/>
                </a:lnTo>
                <a:lnTo>
                  <a:pt x="152" y="375"/>
                </a:lnTo>
                <a:close/>
                <a:moveTo>
                  <a:pt x="152" y="395"/>
                </a:moveTo>
                <a:lnTo>
                  <a:pt x="162" y="395"/>
                </a:lnTo>
                <a:lnTo>
                  <a:pt x="162" y="405"/>
                </a:lnTo>
                <a:lnTo>
                  <a:pt x="152" y="405"/>
                </a:lnTo>
                <a:lnTo>
                  <a:pt x="152" y="395"/>
                </a:lnTo>
                <a:close/>
                <a:moveTo>
                  <a:pt x="152" y="414"/>
                </a:moveTo>
                <a:lnTo>
                  <a:pt x="162" y="414"/>
                </a:lnTo>
                <a:lnTo>
                  <a:pt x="162" y="424"/>
                </a:lnTo>
                <a:lnTo>
                  <a:pt x="152" y="424"/>
                </a:lnTo>
                <a:lnTo>
                  <a:pt x="152" y="414"/>
                </a:lnTo>
                <a:close/>
                <a:moveTo>
                  <a:pt x="152" y="435"/>
                </a:moveTo>
                <a:lnTo>
                  <a:pt x="162" y="435"/>
                </a:lnTo>
                <a:lnTo>
                  <a:pt x="162" y="444"/>
                </a:lnTo>
                <a:lnTo>
                  <a:pt x="152" y="444"/>
                </a:lnTo>
                <a:lnTo>
                  <a:pt x="152" y="435"/>
                </a:lnTo>
                <a:close/>
                <a:moveTo>
                  <a:pt x="162" y="455"/>
                </a:moveTo>
                <a:lnTo>
                  <a:pt x="162" y="465"/>
                </a:lnTo>
                <a:lnTo>
                  <a:pt x="152" y="465"/>
                </a:lnTo>
                <a:lnTo>
                  <a:pt x="152" y="455"/>
                </a:lnTo>
                <a:lnTo>
                  <a:pt x="162" y="455"/>
                </a:lnTo>
                <a:close/>
                <a:moveTo>
                  <a:pt x="132" y="30"/>
                </a:moveTo>
                <a:lnTo>
                  <a:pt x="141" y="30"/>
                </a:lnTo>
                <a:lnTo>
                  <a:pt x="141" y="40"/>
                </a:lnTo>
                <a:lnTo>
                  <a:pt x="132" y="40"/>
                </a:lnTo>
                <a:lnTo>
                  <a:pt x="132" y="30"/>
                </a:lnTo>
                <a:close/>
                <a:moveTo>
                  <a:pt x="132" y="51"/>
                </a:moveTo>
                <a:lnTo>
                  <a:pt x="141" y="51"/>
                </a:lnTo>
                <a:lnTo>
                  <a:pt x="141" y="61"/>
                </a:lnTo>
                <a:lnTo>
                  <a:pt x="132" y="61"/>
                </a:lnTo>
                <a:lnTo>
                  <a:pt x="132" y="51"/>
                </a:lnTo>
                <a:close/>
                <a:moveTo>
                  <a:pt x="132" y="72"/>
                </a:moveTo>
                <a:lnTo>
                  <a:pt x="141" y="72"/>
                </a:lnTo>
                <a:lnTo>
                  <a:pt x="141" y="81"/>
                </a:lnTo>
                <a:lnTo>
                  <a:pt x="132" y="81"/>
                </a:lnTo>
                <a:lnTo>
                  <a:pt x="132" y="72"/>
                </a:lnTo>
                <a:close/>
                <a:moveTo>
                  <a:pt x="132" y="91"/>
                </a:moveTo>
                <a:lnTo>
                  <a:pt x="141" y="91"/>
                </a:lnTo>
                <a:lnTo>
                  <a:pt x="141" y="100"/>
                </a:lnTo>
                <a:lnTo>
                  <a:pt x="132" y="100"/>
                </a:lnTo>
                <a:lnTo>
                  <a:pt x="132" y="91"/>
                </a:lnTo>
                <a:close/>
                <a:moveTo>
                  <a:pt x="132" y="111"/>
                </a:moveTo>
                <a:lnTo>
                  <a:pt x="141" y="111"/>
                </a:lnTo>
                <a:lnTo>
                  <a:pt x="141" y="121"/>
                </a:lnTo>
                <a:lnTo>
                  <a:pt x="132" y="121"/>
                </a:lnTo>
                <a:lnTo>
                  <a:pt x="132" y="111"/>
                </a:lnTo>
                <a:close/>
                <a:moveTo>
                  <a:pt x="132" y="132"/>
                </a:moveTo>
                <a:lnTo>
                  <a:pt x="141" y="132"/>
                </a:lnTo>
                <a:lnTo>
                  <a:pt x="141" y="142"/>
                </a:lnTo>
                <a:lnTo>
                  <a:pt x="132" y="142"/>
                </a:lnTo>
                <a:lnTo>
                  <a:pt x="132" y="132"/>
                </a:lnTo>
                <a:close/>
                <a:moveTo>
                  <a:pt x="132" y="152"/>
                </a:moveTo>
                <a:lnTo>
                  <a:pt x="141" y="152"/>
                </a:lnTo>
                <a:lnTo>
                  <a:pt x="141" y="162"/>
                </a:lnTo>
                <a:lnTo>
                  <a:pt x="132" y="162"/>
                </a:lnTo>
                <a:lnTo>
                  <a:pt x="132" y="152"/>
                </a:lnTo>
                <a:close/>
                <a:moveTo>
                  <a:pt x="132" y="172"/>
                </a:moveTo>
                <a:lnTo>
                  <a:pt x="141" y="172"/>
                </a:lnTo>
                <a:lnTo>
                  <a:pt x="141" y="181"/>
                </a:lnTo>
                <a:lnTo>
                  <a:pt x="132" y="181"/>
                </a:lnTo>
                <a:lnTo>
                  <a:pt x="132" y="172"/>
                </a:lnTo>
                <a:close/>
                <a:moveTo>
                  <a:pt x="132" y="192"/>
                </a:moveTo>
                <a:lnTo>
                  <a:pt x="141" y="192"/>
                </a:lnTo>
                <a:lnTo>
                  <a:pt x="141" y="202"/>
                </a:lnTo>
                <a:lnTo>
                  <a:pt x="132" y="202"/>
                </a:lnTo>
                <a:lnTo>
                  <a:pt x="132" y="192"/>
                </a:lnTo>
                <a:close/>
                <a:moveTo>
                  <a:pt x="132" y="213"/>
                </a:moveTo>
                <a:lnTo>
                  <a:pt x="141" y="213"/>
                </a:lnTo>
                <a:lnTo>
                  <a:pt x="141" y="222"/>
                </a:lnTo>
                <a:lnTo>
                  <a:pt x="132" y="222"/>
                </a:lnTo>
                <a:lnTo>
                  <a:pt x="132" y="213"/>
                </a:lnTo>
                <a:close/>
                <a:moveTo>
                  <a:pt x="132" y="233"/>
                </a:moveTo>
                <a:lnTo>
                  <a:pt x="141" y="233"/>
                </a:lnTo>
                <a:lnTo>
                  <a:pt x="141" y="243"/>
                </a:lnTo>
                <a:lnTo>
                  <a:pt x="132" y="243"/>
                </a:lnTo>
                <a:lnTo>
                  <a:pt x="132" y="233"/>
                </a:lnTo>
                <a:close/>
                <a:moveTo>
                  <a:pt x="132" y="253"/>
                </a:moveTo>
                <a:lnTo>
                  <a:pt x="141" y="253"/>
                </a:lnTo>
                <a:lnTo>
                  <a:pt x="141" y="262"/>
                </a:lnTo>
                <a:lnTo>
                  <a:pt x="132" y="262"/>
                </a:lnTo>
                <a:lnTo>
                  <a:pt x="132" y="253"/>
                </a:lnTo>
                <a:close/>
                <a:moveTo>
                  <a:pt x="132" y="273"/>
                </a:moveTo>
                <a:lnTo>
                  <a:pt x="141" y="273"/>
                </a:lnTo>
                <a:lnTo>
                  <a:pt x="141" y="283"/>
                </a:lnTo>
                <a:lnTo>
                  <a:pt x="132" y="283"/>
                </a:lnTo>
                <a:lnTo>
                  <a:pt x="132" y="273"/>
                </a:lnTo>
                <a:close/>
                <a:moveTo>
                  <a:pt x="132" y="294"/>
                </a:moveTo>
                <a:lnTo>
                  <a:pt x="141" y="294"/>
                </a:lnTo>
                <a:lnTo>
                  <a:pt x="141" y="303"/>
                </a:lnTo>
                <a:lnTo>
                  <a:pt x="132" y="303"/>
                </a:lnTo>
                <a:lnTo>
                  <a:pt x="132" y="294"/>
                </a:lnTo>
                <a:close/>
                <a:moveTo>
                  <a:pt x="132" y="314"/>
                </a:moveTo>
                <a:lnTo>
                  <a:pt x="141" y="314"/>
                </a:lnTo>
                <a:lnTo>
                  <a:pt x="141" y="324"/>
                </a:lnTo>
                <a:lnTo>
                  <a:pt x="132" y="324"/>
                </a:lnTo>
                <a:lnTo>
                  <a:pt x="132" y="314"/>
                </a:lnTo>
                <a:close/>
                <a:moveTo>
                  <a:pt x="132" y="333"/>
                </a:moveTo>
                <a:lnTo>
                  <a:pt x="141" y="333"/>
                </a:lnTo>
                <a:lnTo>
                  <a:pt x="141" y="343"/>
                </a:lnTo>
                <a:lnTo>
                  <a:pt x="132" y="343"/>
                </a:lnTo>
                <a:lnTo>
                  <a:pt x="132" y="333"/>
                </a:lnTo>
                <a:close/>
                <a:moveTo>
                  <a:pt x="132" y="354"/>
                </a:moveTo>
                <a:lnTo>
                  <a:pt x="141" y="354"/>
                </a:lnTo>
                <a:lnTo>
                  <a:pt x="141" y="364"/>
                </a:lnTo>
                <a:lnTo>
                  <a:pt x="132" y="364"/>
                </a:lnTo>
                <a:lnTo>
                  <a:pt x="132" y="354"/>
                </a:lnTo>
                <a:close/>
                <a:moveTo>
                  <a:pt x="132" y="375"/>
                </a:moveTo>
                <a:lnTo>
                  <a:pt x="141" y="375"/>
                </a:lnTo>
                <a:lnTo>
                  <a:pt x="141" y="384"/>
                </a:lnTo>
                <a:lnTo>
                  <a:pt x="132" y="384"/>
                </a:lnTo>
                <a:lnTo>
                  <a:pt x="132" y="375"/>
                </a:lnTo>
                <a:close/>
                <a:moveTo>
                  <a:pt x="132" y="395"/>
                </a:moveTo>
                <a:lnTo>
                  <a:pt x="141" y="395"/>
                </a:lnTo>
                <a:lnTo>
                  <a:pt x="141" y="405"/>
                </a:lnTo>
                <a:lnTo>
                  <a:pt x="132" y="405"/>
                </a:lnTo>
                <a:lnTo>
                  <a:pt x="132" y="395"/>
                </a:lnTo>
                <a:close/>
                <a:moveTo>
                  <a:pt x="132" y="414"/>
                </a:moveTo>
                <a:lnTo>
                  <a:pt x="141" y="414"/>
                </a:lnTo>
                <a:lnTo>
                  <a:pt x="141" y="424"/>
                </a:lnTo>
                <a:lnTo>
                  <a:pt x="132" y="424"/>
                </a:lnTo>
                <a:lnTo>
                  <a:pt x="132" y="414"/>
                </a:lnTo>
                <a:close/>
                <a:moveTo>
                  <a:pt x="132" y="435"/>
                </a:moveTo>
                <a:lnTo>
                  <a:pt x="141" y="435"/>
                </a:lnTo>
                <a:lnTo>
                  <a:pt x="141" y="444"/>
                </a:lnTo>
                <a:lnTo>
                  <a:pt x="132" y="444"/>
                </a:lnTo>
                <a:lnTo>
                  <a:pt x="132" y="435"/>
                </a:lnTo>
                <a:close/>
                <a:moveTo>
                  <a:pt x="141" y="455"/>
                </a:moveTo>
                <a:lnTo>
                  <a:pt x="141" y="465"/>
                </a:lnTo>
                <a:lnTo>
                  <a:pt x="132" y="465"/>
                </a:lnTo>
                <a:lnTo>
                  <a:pt x="132" y="455"/>
                </a:lnTo>
                <a:lnTo>
                  <a:pt x="141" y="455"/>
                </a:lnTo>
                <a:close/>
                <a:moveTo>
                  <a:pt x="112" y="30"/>
                </a:moveTo>
                <a:lnTo>
                  <a:pt x="122" y="30"/>
                </a:lnTo>
                <a:lnTo>
                  <a:pt x="122" y="40"/>
                </a:lnTo>
                <a:lnTo>
                  <a:pt x="112" y="40"/>
                </a:lnTo>
                <a:lnTo>
                  <a:pt x="112" y="30"/>
                </a:lnTo>
                <a:close/>
                <a:moveTo>
                  <a:pt x="112" y="51"/>
                </a:moveTo>
                <a:lnTo>
                  <a:pt x="122" y="51"/>
                </a:lnTo>
                <a:lnTo>
                  <a:pt x="122" y="61"/>
                </a:lnTo>
                <a:lnTo>
                  <a:pt x="112" y="61"/>
                </a:lnTo>
                <a:lnTo>
                  <a:pt x="112" y="51"/>
                </a:lnTo>
                <a:close/>
                <a:moveTo>
                  <a:pt x="112" y="72"/>
                </a:moveTo>
                <a:lnTo>
                  <a:pt x="122" y="72"/>
                </a:lnTo>
                <a:lnTo>
                  <a:pt x="122" y="81"/>
                </a:lnTo>
                <a:lnTo>
                  <a:pt x="112" y="81"/>
                </a:lnTo>
                <a:lnTo>
                  <a:pt x="112" y="72"/>
                </a:lnTo>
                <a:close/>
                <a:moveTo>
                  <a:pt x="112" y="91"/>
                </a:moveTo>
                <a:lnTo>
                  <a:pt x="122" y="91"/>
                </a:lnTo>
                <a:lnTo>
                  <a:pt x="122" y="100"/>
                </a:lnTo>
                <a:lnTo>
                  <a:pt x="112" y="100"/>
                </a:lnTo>
                <a:lnTo>
                  <a:pt x="112" y="91"/>
                </a:lnTo>
                <a:close/>
                <a:moveTo>
                  <a:pt x="112" y="111"/>
                </a:moveTo>
                <a:lnTo>
                  <a:pt x="122" y="111"/>
                </a:lnTo>
                <a:lnTo>
                  <a:pt x="122" y="121"/>
                </a:lnTo>
                <a:lnTo>
                  <a:pt x="112" y="121"/>
                </a:lnTo>
                <a:lnTo>
                  <a:pt x="112" y="111"/>
                </a:lnTo>
                <a:close/>
                <a:moveTo>
                  <a:pt x="112" y="132"/>
                </a:moveTo>
                <a:lnTo>
                  <a:pt x="122" y="132"/>
                </a:lnTo>
                <a:lnTo>
                  <a:pt x="122" y="142"/>
                </a:lnTo>
                <a:lnTo>
                  <a:pt x="112" y="142"/>
                </a:lnTo>
                <a:lnTo>
                  <a:pt x="112" y="132"/>
                </a:lnTo>
                <a:close/>
                <a:moveTo>
                  <a:pt x="112" y="152"/>
                </a:moveTo>
                <a:lnTo>
                  <a:pt x="122" y="152"/>
                </a:lnTo>
                <a:lnTo>
                  <a:pt x="122" y="162"/>
                </a:lnTo>
                <a:lnTo>
                  <a:pt x="112" y="162"/>
                </a:lnTo>
                <a:lnTo>
                  <a:pt x="112" y="152"/>
                </a:lnTo>
                <a:close/>
                <a:moveTo>
                  <a:pt x="112" y="172"/>
                </a:moveTo>
                <a:lnTo>
                  <a:pt x="122" y="172"/>
                </a:lnTo>
                <a:lnTo>
                  <a:pt x="122" y="181"/>
                </a:lnTo>
                <a:lnTo>
                  <a:pt x="112" y="181"/>
                </a:lnTo>
                <a:lnTo>
                  <a:pt x="112" y="172"/>
                </a:lnTo>
                <a:close/>
                <a:moveTo>
                  <a:pt x="112" y="192"/>
                </a:moveTo>
                <a:lnTo>
                  <a:pt x="122" y="192"/>
                </a:lnTo>
                <a:lnTo>
                  <a:pt x="122" y="202"/>
                </a:lnTo>
                <a:lnTo>
                  <a:pt x="112" y="202"/>
                </a:lnTo>
                <a:lnTo>
                  <a:pt x="112" y="192"/>
                </a:lnTo>
                <a:close/>
                <a:moveTo>
                  <a:pt x="112" y="213"/>
                </a:moveTo>
                <a:lnTo>
                  <a:pt x="122" y="213"/>
                </a:lnTo>
                <a:lnTo>
                  <a:pt x="122" y="222"/>
                </a:lnTo>
                <a:lnTo>
                  <a:pt x="112" y="222"/>
                </a:lnTo>
                <a:lnTo>
                  <a:pt x="112" y="213"/>
                </a:lnTo>
                <a:close/>
                <a:moveTo>
                  <a:pt x="112" y="233"/>
                </a:moveTo>
                <a:lnTo>
                  <a:pt x="122" y="233"/>
                </a:lnTo>
                <a:lnTo>
                  <a:pt x="122" y="243"/>
                </a:lnTo>
                <a:lnTo>
                  <a:pt x="112" y="243"/>
                </a:lnTo>
                <a:lnTo>
                  <a:pt x="112" y="233"/>
                </a:lnTo>
                <a:close/>
                <a:moveTo>
                  <a:pt x="112" y="253"/>
                </a:moveTo>
                <a:lnTo>
                  <a:pt x="122" y="253"/>
                </a:lnTo>
                <a:lnTo>
                  <a:pt x="122" y="262"/>
                </a:lnTo>
                <a:lnTo>
                  <a:pt x="112" y="262"/>
                </a:lnTo>
                <a:lnTo>
                  <a:pt x="112" y="253"/>
                </a:lnTo>
                <a:close/>
                <a:moveTo>
                  <a:pt x="112" y="273"/>
                </a:moveTo>
                <a:lnTo>
                  <a:pt x="122" y="273"/>
                </a:lnTo>
                <a:lnTo>
                  <a:pt x="122" y="283"/>
                </a:lnTo>
                <a:lnTo>
                  <a:pt x="112" y="283"/>
                </a:lnTo>
                <a:lnTo>
                  <a:pt x="112" y="273"/>
                </a:lnTo>
                <a:close/>
                <a:moveTo>
                  <a:pt x="112" y="294"/>
                </a:moveTo>
                <a:lnTo>
                  <a:pt x="122" y="294"/>
                </a:lnTo>
                <a:lnTo>
                  <a:pt x="122" y="303"/>
                </a:lnTo>
                <a:lnTo>
                  <a:pt x="112" y="303"/>
                </a:lnTo>
                <a:lnTo>
                  <a:pt x="112" y="294"/>
                </a:lnTo>
                <a:close/>
                <a:moveTo>
                  <a:pt x="112" y="314"/>
                </a:moveTo>
                <a:lnTo>
                  <a:pt x="122" y="314"/>
                </a:lnTo>
                <a:lnTo>
                  <a:pt x="122" y="324"/>
                </a:lnTo>
                <a:lnTo>
                  <a:pt x="112" y="324"/>
                </a:lnTo>
                <a:lnTo>
                  <a:pt x="112" y="314"/>
                </a:lnTo>
                <a:close/>
                <a:moveTo>
                  <a:pt x="112" y="333"/>
                </a:moveTo>
                <a:lnTo>
                  <a:pt x="122" y="333"/>
                </a:lnTo>
                <a:lnTo>
                  <a:pt x="122" y="343"/>
                </a:lnTo>
                <a:lnTo>
                  <a:pt x="112" y="343"/>
                </a:lnTo>
                <a:lnTo>
                  <a:pt x="112" y="333"/>
                </a:lnTo>
                <a:close/>
                <a:moveTo>
                  <a:pt x="112" y="354"/>
                </a:moveTo>
                <a:lnTo>
                  <a:pt x="122" y="354"/>
                </a:lnTo>
                <a:lnTo>
                  <a:pt x="122" y="364"/>
                </a:lnTo>
                <a:lnTo>
                  <a:pt x="112" y="364"/>
                </a:lnTo>
                <a:lnTo>
                  <a:pt x="112" y="354"/>
                </a:lnTo>
                <a:close/>
                <a:moveTo>
                  <a:pt x="112" y="375"/>
                </a:moveTo>
                <a:lnTo>
                  <a:pt x="122" y="375"/>
                </a:lnTo>
                <a:lnTo>
                  <a:pt x="122" y="384"/>
                </a:lnTo>
                <a:lnTo>
                  <a:pt x="112" y="384"/>
                </a:lnTo>
                <a:lnTo>
                  <a:pt x="112" y="375"/>
                </a:lnTo>
                <a:close/>
                <a:moveTo>
                  <a:pt x="112" y="395"/>
                </a:moveTo>
                <a:lnTo>
                  <a:pt x="122" y="395"/>
                </a:lnTo>
                <a:lnTo>
                  <a:pt x="122" y="405"/>
                </a:lnTo>
                <a:lnTo>
                  <a:pt x="112" y="405"/>
                </a:lnTo>
                <a:lnTo>
                  <a:pt x="112" y="395"/>
                </a:lnTo>
                <a:close/>
                <a:moveTo>
                  <a:pt x="112" y="414"/>
                </a:moveTo>
                <a:lnTo>
                  <a:pt x="122" y="414"/>
                </a:lnTo>
                <a:lnTo>
                  <a:pt x="122" y="424"/>
                </a:lnTo>
                <a:lnTo>
                  <a:pt x="112" y="424"/>
                </a:lnTo>
                <a:lnTo>
                  <a:pt x="112" y="414"/>
                </a:lnTo>
                <a:close/>
                <a:moveTo>
                  <a:pt x="112" y="435"/>
                </a:moveTo>
                <a:lnTo>
                  <a:pt x="122" y="435"/>
                </a:lnTo>
                <a:lnTo>
                  <a:pt x="122" y="444"/>
                </a:lnTo>
                <a:lnTo>
                  <a:pt x="112" y="444"/>
                </a:lnTo>
                <a:lnTo>
                  <a:pt x="112" y="435"/>
                </a:lnTo>
                <a:close/>
                <a:moveTo>
                  <a:pt x="122" y="455"/>
                </a:moveTo>
                <a:lnTo>
                  <a:pt x="122" y="465"/>
                </a:lnTo>
                <a:lnTo>
                  <a:pt x="112" y="465"/>
                </a:lnTo>
                <a:lnTo>
                  <a:pt x="112" y="455"/>
                </a:lnTo>
                <a:lnTo>
                  <a:pt x="122" y="455"/>
                </a:lnTo>
                <a:close/>
                <a:moveTo>
                  <a:pt x="92" y="30"/>
                </a:moveTo>
                <a:lnTo>
                  <a:pt x="101" y="30"/>
                </a:lnTo>
                <a:lnTo>
                  <a:pt x="101" y="40"/>
                </a:lnTo>
                <a:lnTo>
                  <a:pt x="92" y="40"/>
                </a:lnTo>
                <a:lnTo>
                  <a:pt x="92" y="30"/>
                </a:lnTo>
                <a:close/>
                <a:moveTo>
                  <a:pt x="92" y="51"/>
                </a:moveTo>
                <a:lnTo>
                  <a:pt x="101" y="51"/>
                </a:lnTo>
                <a:lnTo>
                  <a:pt x="101" y="61"/>
                </a:lnTo>
                <a:lnTo>
                  <a:pt x="92" y="61"/>
                </a:lnTo>
                <a:lnTo>
                  <a:pt x="92" y="51"/>
                </a:lnTo>
                <a:close/>
                <a:moveTo>
                  <a:pt x="92" y="72"/>
                </a:moveTo>
                <a:lnTo>
                  <a:pt x="101" y="72"/>
                </a:lnTo>
                <a:lnTo>
                  <a:pt x="101" y="81"/>
                </a:lnTo>
                <a:lnTo>
                  <a:pt x="92" y="81"/>
                </a:lnTo>
                <a:lnTo>
                  <a:pt x="92" y="72"/>
                </a:lnTo>
                <a:close/>
                <a:moveTo>
                  <a:pt x="92" y="91"/>
                </a:moveTo>
                <a:lnTo>
                  <a:pt x="101" y="91"/>
                </a:lnTo>
                <a:lnTo>
                  <a:pt x="101" y="100"/>
                </a:lnTo>
                <a:lnTo>
                  <a:pt x="92" y="100"/>
                </a:lnTo>
                <a:lnTo>
                  <a:pt x="92" y="91"/>
                </a:lnTo>
                <a:close/>
                <a:moveTo>
                  <a:pt x="92" y="111"/>
                </a:moveTo>
                <a:lnTo>
                  <a:pt x="101" y="111"/>
                </a:lnTo>
                <a:lnTo>
                  <a:pt x="101" y="121"/>
                </a:lnTo>
                <a:lnTo>
                  <a:pt x="92" y="121"/>
                </a:lnTo>
                <a:lnTo>
                  <a:pt x="92" y="111"/>
                </a:lnTo>
                <a:close/>
                <a:moveTo>
                  <a:pt x="92" y="132"/>
                </a:moveTo>
                <a:lnTo>
                  <a:pt x="101" y="132"/>
                </a:lnTo>
                <a:lnTo>
                  <a:pt x="101" y="142"/>
                </a:lnTo>
                <a:lnTo>
                  <a:pt x="92" y="142"/>
                </a:lnTo>
                <a:lnTo>
                  <a:pt x="92" y="132"/>
                </a:lnTo>
                <a:close/>
                <a:moveTo>
                  <a:pt x="92" y="152"/>
                </a:moveTo>
                <a:lnTo>
                  <a:pt x="101" y="152"/>
                </a:lnTo>
                <a:lnTo>
                  <a:pt x="101" y="162"/>
                </a:lnTo>
                <a:lnTo>
                  <a:pt x="92" y="162"/>
                </a:lnTo>
                <a:lnTo>
                  <a:pt x="92" y="152"/>
                </a:lnTo>
                <a:close/>
                <a:moveTo>
                  <a:pt x="92" y="172"/>
                </a:moveTo>
                <a:lnTo>
                  <a:pt x="101" y="172"/>
                </a:lnTo>
                <a:lnTo>
                  <a:pt x="101" y="181"/>
                </a:lnTo>
                <a:lnTo>
                  <a:pt x="92" y="181"/>
                </a:lnTo>
                <a:lnTo>
                  <a:pt x="92" y="172"/>
                </a:lnTo>
                <a:close/>
                <a:moveTo>
                  <a:pt x="92" y="192"/>
                </a:moveTo>
                <a:lnTo>
                  <a:pt x="101" y="192"/>
                </a:lnTo>
                <a:lnTo>
                  <a:pt x="101" y="202"/>
                </a:lnTo>
                <a:lnTo>
                  <a:pt x="92" y="202"/>
                </a:lnTo>
                <a:lnTo>
                  <a:pt x="92" y="192"/>
                </a:lnTo>
                <a:close/>
                <a:moveTo>
                  <a:pt x="92" y="213"/>
                </a:moveTo>
                <a:lnTo>
                  <a:pt x="101" y="213"/>
                </a:lnTo>
                <a:lnTo>
                  <a:pt x="101" y="222"/>
                </a:lnTo>
                <a:lnTo>
                  <a:pt x="92" y="222"/>
                </a:lnTo>
                <a:lnTo>
                  <a:pt x="92" y="213"/>
                </a:lnTo>
                <a:close/>
                <a:moveTo>
                  <a:pt x="92" y="233"/>
                </a:moveTo>
                <a:lnTo>
                  <a:pt x="101" y="233"/>
                </a:lnTo>
                <a:lnTo>
                  <a:pt x="101" y="243"/>
                </a:lnTo>
                <a:lnTo>
                  <a:pt x="92" y="243"/>
                </a:lnTo>
                <a:lnTo>
                  <a:pt x="92" y="233"/>
                </a:lnTo>
                <a:close/>
                <a:moveTo>
                  <a:pt x="92" y="253"/>
                </a:moveTo>
                <a:lnTo>
                  <a:pt x="101" y="253"/>
                </a:lnTo>
                <a:lnTo>
                  <a:pt x="101" y="262"/>
                </a:lnTo>
                <a:lnTo>
                  <a:pt x="92" y="262"/>
                </a:lnTo>
                <a:lnTo>
                  <a:pt x="92" y="253"/>
                </a:lnTo>
                <a:close/>
                <a:moveTo>
                  <a:pt x="92" y="273"/>
                </a:moveTo>
                <a:lnTo>
                  <a:pt x="101" y="273"/>
                </a:lnTo>
                <a:lnTo>
                  <a:pt x="101" y="283"/>
                </a:lnTo>
                <a:lnTo>
                  <a:pt x="92" y="283"/>
                </a:lnTo>
                <a:lnTo>
                  <a:pt x="92" y="273"/>
                </a:lnTo>
                <a:close/>
                <a:moveTo>
                  <a:pt x="92" y="294"/>
                </a:moveTo>
                <a:lnTo>
                  <a:pt x="101" y="294"/>
                </a:lnTo>
                <a:lnTo>
                  <a:pt x="101" y="303"/>
                </a:lnTo>
                <a:lnTo>
                  <a:pt x="92" y="303"/>
                </a:lnTo>
                <a:lnTo>
                  <a:pt x="92" y="294"/>
                </a:lnTo>
                <a:close/>
                <a:moveTo>
                  <a:pt x="92" y="314"/>
                </a:moveTo>
                <a:lnTo>
                  <a:pt x="101" y="314"/>
                </a:lnTo>
                <a:lnTo>
                  <a:pt x="101" y="324"/>
                </a:lnTo>
                <a:lnTo>
                  <a:pt x="92" y="324"/>
                </a:lnTo>
                <a:lnTo>
                  <a:pt x="92" y="314"/>
                </a:lnTo>
                <a:close/>
                <a:moveTo>
                  <a:pt x="92" y="333"/>
                </a:moveTo>
                <a:lnTo>
                  <a:pt x="101" y="333"/>
                </a:lnTo>
                <a:lnTo>
                  <a:pt x="101" y="343"/>
                </a:lnTo>
                <a:lnTo>
                  <a:pt x="92" y="343"/>
                </a:lnTo>
                <a:lnTo>
                  <a:pt x="92" y="333"/>
                </a:lnTo>
                <a:close/>
                <a:moveTo>
                  <a:pt x="92" y="354"/>
                </a:moveTo>
                <a:lnTo>
                  <a:pt x="101" y="354"/>
                </a:lnTo>
                <a:lnTo>
                  <a:pt x="101" y="364"/>
                </a:lnTo>
                <a:lnTo>
                  <a:pt x="92" y="364"/>
                </a:lnTo>
                <a:lnTo>
                  <a:pt x="92" y="354"/>
                </a:lnTo>
                <a:close/>
                <a:moveTo>
                  <a:pt x="92" y="375"/>
                </a:moveTo>
                <a:lnTo>
                  <a:pt x="101" y="375"/>
                </a:lnTo>
                <a:lnTo>
                  <a:pt x="101" y="384"/>
                </a:lnTo>
                <a:lnTo>
                  <a:pt x="92" y="384"/>
                </a:lnTo>
                <a:lnTo>
                  <a:pt x="92" y="375"/>
                </a:lnTo>
                <a:close/>
                <a:moveTo>
                  <a:pt x="92" y="395"/>
                </a:moveTo>
                <a:lnTo>
                  <a:pt x="101" y="395"/>
                </a:lnTo>
                <a:lnTo>
                  <a:pt x="101" y="405"/>
                </a:lnTo>
                <a:lnTo>
                  <a:pt x="92" y="405"/>
                </a:lnTo>
                <a:lnTo>
                  <a:pt x="92" y="395"/>
                </a:lnTo>
                <a:close/>
                <a:moveTo>
                  <a:pt x="92" y="414"/>
                </a:moveTo>
                <a:lnTo>
                  <a:pt x="101" y="414"/>
                </a:lnTo>
                <a:lnTo>
                  <a:pt x="101" y="424"/>
                </a:lnTo>
                <a:lnTo>
                  <a:pt x="92" y="424"/>
                </a:lnTo>
                <a:lnTo>
                  <a:pt x="92" y="414"/>
                </a:lnTo>
                <a:close/>
                <a:moveTo>
                  <a:pt x="92" y="435"/>
                </a:moveTo>
                <a:lnTo>
                  <a:pt x="101" y="435"/>
                </a:lnTo>
                <a:lnTo>
                  <a:pt x="101" y="444"/>
                </a:lnTo>
                <a:lnTo>
                  <a:pt x="92" y="444"/>
                </a:lnTo>
                <a:lnTo>
                  <a:pt x="92" y="435"/>
                </a:lnTo>
                <a:close/>
                <a:moveTo>
                  <a:pt x="101" y="455"/>
                </a:moveTo>
                <a:lnTo>
                  <a:pt x="101" y="465"/>
                </a:lnTo>
                <a:lnTo>
                  <a:pt x="92" y="465"/>
                </a:lnTo>
                <a:lnTo>
                  <a:pt x="92" y="455"/>
                </a:lnTo>
                <a:lnTo>
                  <a:pt x="101" y="455"/>
                </a:lnTo>
                <a:close/>
                <a:moveTo>
                  <a:pt x="71" y="30"/>
                </a:moveTo>
                <a:lnTo>
                  <a:pt x="81" y="30"/>
                </a:lnTo>
                <a:lnTo>
                  <a:pt x="81" y="40"/>
                </a:lnTo>
                <a:lnTo>
                  <a:pt x="71" y="40"/>
                </a:lnTo>
                <a:lnTo>
                  <a:pt x="71" y="30"/>
                </a:lnTo>
                <a:close/>
                <a:moveTo>
                  <a:pt x="71" y="51"/>
                </a:moveTo>
                <a:lnTo>
                  <a:pt x="81" y="51"/>
                </a:lnTo>
                <a:lnTo>
                  <a:pt x="81" y="61"/>
                </a:lnTo>
                <a:lnTo>
                  <a:pt x="71" y="61"/>
                </a:lnTo>
                <a:lnTo>
                  <a:pt x="71" y="51"/>
                </a:lnTo>
                <a:close/>
                <a:moveTo>
                  <a:pt x="71" y="72"/>
                </a:moveTo>
                <a:lnTo>
                  <a:pt x="81" y="72"/>
                </a:lnTo>
                <a:lnTo>
                  <a:pt x="81" y="81"/>
                </a:lnTo>
                <a:lnTo>
                  <a:pt x="71" y="81"/>
                </a:lnTo>
                <a:lnTo>
                  <a:pt x="71" y="72"/>
                </a:lnTo>
                <a:close/>
                <a:moveTo>
                  <a:pt x="71" y="91"/>
                </a:moveTo>
                <a:lnTo>
                  <a:pt x="81" y="91"/>
                </a:lnTo>
                <a:lnTo>
                  <a:pt x="81" y="100"/>
                </a:lnTo>
                <a:lnTo>
                  <a:pt x="71" y="100"/>
                </a:lnTo>
                <a:lnTo>
                  <a:pt x="71" y="91"/>
                </a:lnTo>
                <a:close/>
                <a:moveTo>
                  <a:pt x="71" y="111"/>
                </a:moveTo>
                <a:lnTo>
                  <a:pt x="81" y="111"/>
                </a:lnTo>
                <a:lnTo>
                  <a:pt x="81" y="121"/>
                </a:lnTo>
                <a:lnTo>
                  <a:pt x="71" y="121"/>
                </a:lnTo>
                <a:lnTo>
                  <a:pt x="71" y="111"/>
                </a:lnTo>
                <a:close/>
                <a:moveTo>
                  <a:pt x="71" y="132"/>
                </a:moveTo>
                <a:lnTo>
                  <a:pt x="81" y="132"/>
                </a:lnTo>
                <a:lnTo>
                  <a:pt x="81" y="142"/>
                </a:lnTo>
                <a:lnTo>
                  <a:pt x="71" y="142"/>
                </a:lnTo>
                <a:lnTo>
                  <a:pt x="71" y="132"/>
                </a:lnTo>
                <a:close/>
                <a:moveTo>
                  <a:pt x="71" y="152"/>
                </a:moveTo>
                <a:lnTo>
                  <a:pt x="81" y="152"/>
                </a:lnTo>
                <a:lnTo>
                  <a:pt x="81" y="162"/>
                </a:lnTo>
                <a:lnTo>
                  <a:pt x="71" y="162"/>
                </a:lnTo>
                <a:lnTo>
                  <a:pt x="71" y="152"/>
                </a:lnTo>
                <a:close/>
                <a:moveTo>
                  <a:pt x="71" y="172"/>
                </a:moveTo>
                <a:lnTo>
                  <a:pt x="81" y="172"/>
                </a:lnTo>
                <a:lnTo>
                  <a:pt x="81" y="181"/>
                </a:lnTo>
                <a:lnTo>
                  <a:pt x="71" y="181"/>
                </a:lnTo>
                <a:lnTo>
                  <a:pt x="71" y="172"/>
                </a:lnTo>
                <a:close/>
                <a:moveTo>
                  <a:pt x="71" y="192"/>
                </a:moveTo>
                <a:lnTo>
                  <a:pt x="81" y="192"/>
                </a:lnTo>
                <a:lnTo>
                  <a:pt x="81" y="202"/>
                </a:lnTo>
                <a:lnTo>
                  <a:pt x="71" y="202"/>
                </a:lnTo>
                <a:lnTo>
                  <a:pt x="71" y="192"/>
                </a:lnTo>
                <a:close/>
                <a:moveTo>
                  <a:pt x="71" y="213"/>
                </a:moveTo>
                <a:lnTo>
                  <a:pt x="81" y="213"/>
                </a:lnTo>
                <a:lnTo>
                  <a:pt x="81" y="222"/>
                </a:lnTo>
                <a:lnTo>
                  <a:pt x="71" y="222"/>
                </a:lnTo>
                <a:lnTo>
                  <a:pt x="71" y="213"/>
                </a:lnTo>
                <a:close/>
                <a:moveTo>
                  <a:pt x="71" y="233"/>
                </a:moveTo>
                <a:lnTo>
                  <a:pt x="81" y="233"/>
                </a:lnTo>
                <a:lnTo>
                  <a:pt x="81" y="243"/>
                </a:lnTo>
                <a:lnTo>
                  <a:pt x="71" y="243"/>
                </a:lnTo>
                <a:lnTo>
                  <a:pt x="71" y="233"/>
                </a:lnTo>
                <a:close/>
                <a:moveTo>
                  <a:pt x="71" y="253"/>
                </a:moveTo>
                <a:lnTo>
                  <a:pt x="81" y="253"/>
                </a:lnTo>
                <a:lnTo>
                  <a:pt x="81" y="262"/>
                </a:lnTo>
                <a:lnTo>
                  <a:pt x="71" y="262"/>
                </a:lnTo>
                <a:lnTo>
                  <a:pt x="71" y="253"/>
                </a:lnTo>
                <a:close/>
                <a:moveTo>
                  <a:pt x="71" y="273"/>
                </a:moveTo>
                <a:lnTo>
                  <a:pt x="81" y="273"/>
                </a:lnTo>
                <a:lnTo>
                  <a:pt x="81" y="283"/>
                </a:lnTo>
                <a:lnTo>
                  <a:pt x="71" y="283"/>
                </a:lnTo>
                <a:lnTo>
                  <a:pt x="71" y="273"/>
                </a:lnTo>
                <a:close/>
                <a:moveTo>
                  <a:pt x="71" y="294"/>
                </a:moveTo>
                <a:lnTo>
                  <a:pt x="81" y="294"/>
                </a:lnTo>
                <a:lnTo>
                  <a:pt x="81" y="303"/>
                </a:lnTo>
                <a:lnTo>
                  <a:pt x="71" y="303"/>
                </a:lnTo>
                <a:lnTo>
                  <a:pt x="71" y="294"/>
                </a:lnTo>
                <a:close/>
                <a:moveTo>
                  <a:pt x="71" y="314"/>
                </a:moveTo>
                <a:lnTo>
                  <a:pt x="81" y="314"/>
                </a:lnTo>
                <a:lnTo>
                  <a:pt x="81" y="324"/>
                </a:lnTo>
                <a:lnTo>
                  <a:pt x="71" y="324"/>
                </a:lnTo>
                <a:lnTo>
                  <a:pt x="71" y="314"/>
                </a:lnTo>
                <a:close/>
                <a:moveTo>
                  <a:pt x="71" y="333"/>
                </a:moveTo>
                <a:lnTo>
                  <a:pt x="81" y="333"/>
                </a:lnTo>
                <a:lnTo>
                  <a:pt x="81" y="343"/>
                </a:lnTo>
                <a:lnTo>
                  <a:pt x="71" y="343"/>
                </a:lnTo>
                <a:lnTo>
                  <a:pt x="71" y="333"/>
                </a:lnTo>
                <a:close/>
                <a:moveTo>
                  <a:pt x="71" y="354"/>
                </a:moveTo>
                <a:lnTo>
                  <a:pt x="81" y="354"/>
                </a:lnTo>
                <a:lnTo>
                  <a:pt x="81" y="364"/>
                </a:lnTo>
                <a:lnTo>
                  <a:pt x="71" y="364"/>
                </a:lnTo>
                <a:lnTo>
                  <a:pt x="71" y="354"/>
                </a:lnTo>
                <a:close/>
                <a:moveTo>
                  <a:pt x="71" y="375"/>
                </a:moveTo>
                <a:lnTo>
                  <a:pt x="81" y="375"/>
                </a:lnTo>
                <a:lnTo>
                  <a:pt x="81" y="384"/>
                </a:lnTo>
                <a:lnTo>
                  <a:pt x="71" y="384"/>
                </a:lnTo>
                <a:lnTo>
                  <a:pt x="71" y="375"/>
                </a:lnTo>
                <a:close/>
                <a:moveTo>
                  <a:pt x="71" y="395"/>
                </a:moveTo>
                <a:lnTo>
                  <a:pt x="81" y="395"/>
                </a:lnTo>
                <a:lnTo>
                  <a:pt x="81" y="405"/>
                </a:lnTo>
                <a:lnTo>
                  <a:pt x="71" y="405"/>
                </a:lnTo>
                <a:lnTo>
                  <a:pt x="71" y="395"/>
                </a:lnTo>
                <a:close/>
                <a:moveTo>
                  <a:pt x="71" y="414"/>
                </a:moveTo>
                <a:lnTo>
                  <a:pt x="81" y="414"/>
                </a:lnTo>
                <a:lnTo>
                  <a:pt x="81" y="424"/>
                </a:lnTo>
                <a:lnTo>
                  <a:pt x="71" y="424"/>
                </a:lnTo>
                <a:lnTo>
                  <a:pt x="71" y="414"/>
                </a:lnTo>
                <a:close/>
                <a:moveTo>
                  <a:pt x="71" y="435"/>
                </a:moveTo>
                <a:lnTo>
                  <a:pt x="81" y="435"/>
                </a:lnTo>
                <a:lnTo>
                  <a:pt x="81" y="444"/>
                </a:lnTo>
                <a:lnTo>
                  <a:pt x="71" y="444"/>
                </a:lnTo>
                <a:lnTo>
                  <a:pt x="71" y="435"/>
                </a:lnTo>
                <a:close/>
                <a:moveTo>
                  <a:pt x="81" y="455"/>
                </a:moveTo>
                <a:lnTo>
                  <a:pt x="81" y="465"/>
                </a:lnTo>
                <a:lnTo>
                  <a:pt x="71" y="465"/>
                </a:lnTo>
                <a:lnTo>
                  <a:pt x="71" y="455"/>
                </a:lnTo>
                <a:lnTo>
                  <a:pt x="81" y="455"/>
                </a:lnTo>
                <a:close/>
                <a:moveTo>
                  <a:pt x="51" y="30"/>
                </a:moveTo>
                <a:lnTo>
                  <a:pt x="60" y="30"/>
                </a:lnTo>
                <a:lnTo>
                  <a:pt x="60" y="40"/>
                </a:lnTo>
                <a:lnTo>
                  <a:pt x="51" y="40"/>
                </a:lnTo>
                <a:lnTo>
                  <a:pt x="51" y="30"/>
                </a:lnTo>
                <a:close/>
                <a:moveTo>
                  <a:pt x="51" y="51"/>
                </a:moveTo>
                <a:lnTo>
                  <a:pt x="60" y="51"/>
                </a:lnTo>
                <a:lnTo>
                  <a:pt x="60" y="61"/>
                </a:lnTo>
                <a:lnTo>
                  <a:pt x="51" y="61"/>
                </a:lnTo>
                <a:lnTo>
                  <a:pt x="51" y="51"/>
                </a:lnTo>
                <a:close/>
                <a:moveTo>
                  <a:pt x="51" y="72"/>
                </a:moveTo>
                <a:lnTo>
                  <a:pt x="60" y="72"/>
                </a:lnTo>
                <a:lnTo>
                  <a:pt x="60" y="81"/>
                </a:lnTo>
                <a:lnTo>
                  <a:pt x="51" y="81"/>
                </a:lnTo>
                <a:lnTo>
                  <a:pt x="51" y="72"/>
                </a:lnTo>
                <a:close/>
                <a:moveTo>
                  <a:pt x="51" y="91"/>
                </a:moveTo>
                <a:lnTo>
                  <a:pt x="60" y="91"/>
                </a:lnTo>
                <a:lnTo>
                  <a:pt x="60" y="100"/>
                </a:lnTo>
                <a:lnTo>
                  <a:pt x="51" y="100"/>
                </a:lnTo>
                <a:lnTo>
                  <a:pt x="51" y="91"/>
                </a:lnTo>
                <a:close/>
                <a:moveTo>
                  <a:pt x="51" y="111"/>
                </a:moveTo>
                <a:lnTo>
                  <a:pt x="60" y="111"/>
                </a:lnTo>
                <a:lnTo>
                  <a:pt x="60" y="121"/>
                </a:lnTo>
                <a:lnTo>
                  <a:pt x="51" y="121"/>
                </a:lnTo>
                <a:lnTo>
                  <a:pt x="51" y="111"/>
                </a:lnTo>
                <a:close/>
                <a:moveTo>
                  <a:pt x="51" y="132"/>
                </a:moveTo>
                <a:lnTo>
                  <a:pt x="60" y="132"/>
                </a:lnTo>
                <a:lnTo>
                  <a:pt x="60" y="142"/>
                </a:lnTo>
                <a:lnTo>
                  <a:pt x="51" y="142"/>
                </a:lnTo>
                <a:lnTo>
                  <a:pt x="51" y="132"/>
                </a:lnTo>
                <a:close/>
                <a:moveTo>
                  <a:pt x="51" y="152"/>
                </a:moveTo>
                <a:lnTo>
                  <a:pt x="60" y="152"/>
                </a:lnTo>
                <a:lnTo>
                  <a:pt x="60" y="162"/>
                </a:lnTo>
                <a:lnTo>
                  <a:pt x="51" y="162"/>
                </a:lnTo>
                <a:lnTo>
                  <a:pt x="51" y="152"/>
                </a:lnTo>
                <a:close/>
                <a:moveTo>
                  <a:pt x="51" y="172"/>
                </a:moveTo>
                <a:lnTo>
                  <a:pt x="60" y="172"/>
                </a:lnTo>
                <a:lnTo>
                  <a:pt x="60" y="181"/>
                </a:lnTo>
                <a:lnTo>
                  <a:pt x="51" y="181"/>
                </a:lnTo>
                <a:lnTo>
                  <a:pt x="51" y="172"/>
                </a:lnTo>
                <a:close/>
                <a:moveTo>
                  <a:pt x="51" y="192"/>
                </a:moveTo>
                <a:lnTo>
                  <a:pt x="60" y="192"/>
                </a:lnTo>
                <a:lnTo>
                  <a:pt x="60" y="202"/>
                </a:lnTo>
                <a:lnTo>
                  <a:pt x="51" y="202"/>
                </a:lnTo>
                <a:lnTo>
                  <a:pt x="51" y="192"/>
                </a:lnTo>
                <a:close/>
                <a:moveTo>
                  <a:pt x="51" y="213"/>
                </a:moveTo>
                <a:lnTo>
                  <a:pt x="60" y="213"/>
                </a:lnTo>
                <a:lnTo>
                  <a:pt x="60" y="222"/>
                </a:lnTo>
                <a:lnTo>
                  <a:pt x="51" y="222"/>
                </a:lnTo>
                <a:lnTo>
                  <a:pt x="51" y="213"/>
                </a:lnTo>
                <a:close/>
                <a:moveTo>
                  <a:pt x="51" y="233"/>
                </a:moveTo>
                <a:lnTo>
                  <a:pt x="60" y="233"/>
                </a:lnTo>
                <a:lnTo>
                  <a:pt x="60" y="243"/>
                </a:lnTo>
                <a:lnTo>
                  <a:pt x="51" y="243"/>
                </a:lnTo>
                <a:lnTo>
                  <a:pt x="51" y="233"/>
                </a:lnTo>
                <a:close/>
                <a:moveTo>
                  <a:pt x="51" y="253"/>
                </a:moveTo>
                <a:lnTo>
                  <a:pt x="60" y="253"/>
                </a:lnTo>
                <a:lnTo>
                  <a:pt x="60" y="262"/>
                </a:lnTo>
                <a:lnTo>
                  <a:pt x="51" y="262"/>
                </a:lnTo>
                <a:lnTo>
                  <a:pt x="51" y="253"/>
                </a:lnTo>
                <a:close/>
                <a:moveTo>
                  <a:pt x="51" y="273"/>
                </a:moveTo>
                <a:lnTo>
                  <a:pt x="60" y="273"/>
                </a:lnTo>
                <a:lnTo>
                  <a:pt x="60" y="283"/>
                </a:lnTo>
                <a:lnTo>
                  <a:pt x="51" y="283"/>
                </a:lnTo>
                <a:lnTo>
                  <a:pt x="51" y="273"/>
                </a:lnTo>
                <a:close/>
                <a:moveTo>
                  <a:pt x="51" y="294"/>
                </a:moveTo>
                <a:lnTo>
                  <a:pt x="60" y="294"/>
                </a:lnTo>
                <a:lnTo>
                  <a:pt x="60" y="303"/>
                </a:lnTo>
                <a:lnTo>
                  <a:pt x="51" y="303"/>
                </a:lnTo>
                <a:lnTo>
                  <a:pt x="51" y="294"/>
                </a:lnTo>
                <a:close/>
                <a:moveTo>
                  <a:pt x="51" y="314"/>
                </a:moveTo>
                <a:lnTo>
                  <a:pt x="60" y="314"/>
                </a:lnTo>
                <a:lnTo>
                  <a:pt x="60" y="324"/>
                </a:lnTo>
                <a:lnTo>
                  <a:pt x="51" y="324"/>
                </a:lnTo>
                <a:lnTo>
                  <a:pt x="51" y="314"/>
                </a:lnTo>
                <a:close/>
                <a:moveTo>
                  <a:pt x="51" y="333"/>
                </a:moveTo>
                <a:lnTo>
                  <a:pt x="60" y="333"/>
                </a:lnTo>
                <a:lnTo>
                  <a:pt x="60" y="343"/>
                </a:lnTo>
                <a:lnTo>
                  <a:pt x="51" y="343"/>
                </a:lnTo>
                <a:lnTo>
                  <a:pt x="51" y="333"/>
                </a:lnTo>
                <a:close/>
                <a:moveTo>
                  <a:pt x="51" y="354"/>
                </a:moveTo>
                <a:lnTo>
                  <a:pt x="60" y="354"/>
                </a:lnTo>
                <a:lnTo>
                  <a:pt x="60" y="364"/>
                </a:lnTo>
                <a:lnTo>
                  <a:pt x="51" y="364"/>
                </a:lnTo>
                <a:lnTo>
                  <a:pt x="51" y="354"/>
                </a:lnTo>
                <a:close/>
                <a:moveTo>
                  <a:pt x="51" y="375"/>
                </a:moveTo>
                <a:lnTo>
                  <a:pt x="60" y="375"/>
                </a:lnTo>
                <a:lnTo>
                  <a:pt x="60" y="384"/>
                </a:lnTo>
                <a:lnTo>
                  <a:pt x="51" y="384"/>
                </a:lnTo>
                <a:lnTo>
                  <a:pt x="51" y="375"/>
                </a:lnTo>
                <a:close/>
                <a:moveTo>
                  <a:pt x="51" y="395"/>
                </a:moveTo>
                <a:lnTo>
                  <a:pt x="60" y="395"/>
                </a:lnTo>
                <a:lnTo>
                  <a:pt x="60" y="405"/>
                </a:lnTo>
                <a:lnTo>
                  <a:pt x="51" y="405"/>
                </a:lnTo>
                <a:lnTo>
                  <a:pt x="51" y="395"/>
                </a:lnTo>
                <a:close/>
                <a:moveTo>
                  <a:pt x="51" y="414"/>
                </a:moveTo>
                <a:lnTo>
                  <a:pt x="60" y="414"/>
                </a:lnTo>
                <a:lnTo>
                  <a:pt x="60" y="424"/>
                </a:lnTo>
                <a:lnTo>
                  <a:pt x="51" y="424"/>
                </a:lnTo>
                <a:lnTo>
                  <a:pt x="51" y="414"/>
                </a:lnTo>
                <a:close/>
                <a:moveTo>
                  <a:pt x="51" y="435"/>
                </a:moveTo>
                <a:lnTo>
                  <a:pt x="60" y="435"/>
                </a:lnTo>
                <a:lnTo>
                  <a:pt x="60" y="444"/>
                </a:lnTo>
                <a:lnTo>
                  <a:pt x="51" y="444"/>
                </a:lnTo>
                <a:lnTo>
                  <a:pt x="51" y="435"/>
                </a:lnTo>
                <a:close/>
                <a:moveTo>
                  <a:pt x="60" y="455"/>
                </a:moveTo>
                <a:lnTo>
                  <a:pt x="60" y="465"/>
                </a:lnTo>
                <a:lnTo>
                  <a:pt x="51" y="465"/>
                </a:lnTo>
                <a:lnTo>
                  <a:pt x="51" y="455"/>
                </a:lnTo>
                <a:lnTo>
                  <a:pt x="60" y="455"/>
                </a:lnTo>
                <a:close/>
                <a:moveTo>
                  <a:pt x="31" y="30"/>
                </a:moveTo>
                <a:lnTo>
                  <a:pt x="41" y="30"/>
                </a:lnTo>
                <a:lnTo>
                  <a:pt x="41" y="40"/>
                </a:lnTo>
                <a:lnTo>
                  <a:pt x="31" y="40"/>
                </a:lnTo>
                <a:lnTo>
                  <a:pt x="31" y="30"/>
                </a:lnTo>
                <a:close/>
                <a:moveTo>
                  <a:pt x="31" y="51"/>
                </a:moveTo>
                <a:lnTo>
                  <a:pt x="41" y="51"/>
                </a:lnTo>
                <a:lnTo>
                  <a:pt x="41" y="61"/>
                </a:lnTo>
                <a:lnTo>
                  <a:pt x="31" y="61"/>
                </a:lnTo>
                <a:lnTo>
                  <a:pt x="31" y="51"/>
                </a:lnTo>
                <a:close/>
                <a:moveTo>
                  <a:pt x="31" y="72"/>
                </a:moveTo>
                <a:lnTo>
                  <a:pt x="41" y="72"/>
                </a:lnTo>
                <a:lnTo>
                  <a:pt x="41" y="81"/>
                </a:lnTo>
                <a:lnTo>
                  <a:pt x="31" y="81"/>
                </a:lnTo>
                <a:lnTo>
                  <a:pt x="31" y="72"/>
                </a:lnTo>
                <a:close/>
                <a:moveTo>
                  <a:pt x="31" y="91"/>
                </a:moveTo>
                <a:lnTo>
                  <a:pt x="41" y="91"/>
                </a:lnTo>
                <a:lnTo>
                  <a:pt x="41" y="100"/>
                </a:lnTo>
                <a:lnTo>
                  <a:pt x="31" y="100"/>
                </a:lnTo>
                <a:lnTo>
                  <a:pt x="31" y="91"/>
                </a:lnTo>
                <a:close/>
                <a:moveTo>
                  <a:pt x="31" y="111"/>
                </a:moveTo>
                <a:lnTo>
                  <a:pt x="41" y="111"/>
                </a:lnTo>
                <a:lnTo>
                  <a:pt x="41" y="121"/>
                </a:lnTo>
                <a:lnTo>
                  <a:pt x="31" y="121"/>
                </a:lnTo>
                <a:lnTo>
                  <a:pt x="31" y="111"/>
                </a:lnTo>
                <a:close/>
                <a:moveTo>
                  <a:pt x="31" y="132"/>
                </a:moveTo>
                <a:lnTo>
                  <a:pt x="41" y="132"/>
                </a:lnTo>
                <a:lnTo>
                  <a:pt x="41" y="142"/>
                </a:lnTo>
                <a:lnTo>
                  <a:pt x="31" y="142"/>
                </a:lnTo>
                <a:lnTo>
                  <a:pt x="31" y="132"/>
                </a:lnTo>
                <a:close/>
                <a:moveTo>
                  <a:pt x="31" y="152"/>
                </a:moveTo>
                <a:lnTo>
                  <a:pt x="41" y="152"/>
                </a:lnTo>
                <a:lnTo>
                  <a:pt x="41" y="162"/>
                </a:lnTo>
                <a:lnTo>
                  <a:pt x="31" y="162"/>
                </a:lnTo>
                <a:lnTo>
                  <a:pt x="31" y="152"/>
                </a:lnTo>
                <a:close/>
                <a:moveTo>
                  <a:pt x="31" y="172"/>
                </a:moveTo>
                <a:lnTo>
                  <a:pt x="41" y="172"/>
                </a:lnTo>
                <a:lnTo>
                  <a:pt x="41" y="181"/>
                </a:lnTo>
                <a:lnTo>
                  <a:pt x="31" y="181"/>
                </a:lnTo>
                <a:lnTo>
                  <a:pt x="31" y="172"/>
                </a:lnTo>
                <a:close/>
                <a:moveTo>
                  <a:pt x="31" y="192"/>
                </a:moveTo>
                <a:lnTo>
                  <a:pt x="41" y="192"/>
                </a:lnTo>
                <a:lnTo>
                  <a:pt x="41" y="202"/>
                </a:lnTo>
                <a:lnTo>
                  <a:pt x="31" y="202"/>
                </a:lnTo>
                <a:lnTo>
                  <a:pt x="31" y="192"/>
                </a:lnTo>
                <a:close/>
                <a:moveTo>
                  <a:pt x="31" y="213"/>
                </a:moveTo>
                <a:lnTo>
                  <a:pt x="41" y="213"/>
                </a:lnTo>
                <a:lnTo>
                  <a:pt x="41" y="222"/>
                </a:lnTo>
                <a:lnTo>
                  <a:pt x="31" y="222"/>
                </a:lnTo>
                <a:lnTo>
                  <a:pt x="31" y="213"/>
                </a:lnTo>
                <a:close/>
                <a:moveTo>
                  <a:pt x="31" y="233"/>
                </a:moveTo>
                <a:lnTo>
                  <a:pt x="41" y="233"/>
                </a:lnTo>
                <a:lnTo>
                  <a:pt x="41" y="243"/>
                </a:lnTo>
                <a:lnTo>
                  <a:pt x="31" y="243"/>
                </a:lnTo>
                <a:lnTo>
                  <a:pt x="31" y="233"/>
                </a:lnTo>
                <a:close/>
                <a:moveTo>
                  <a:pt x="31" y="253"/>
                </a:moveTo>
                <a:lnTo>
                  <a:pt x="41" y="253"/>
                </a:lnTo>
                <a:lnTo>
                  <a:pt x="41" y="262"/>
                </a:lnTo>
                <a:lnTo>
                  <a:pt x="31" y="262"/>
                </a:lnTo>
                <a:lnTo>
                  <a:pt x="31" y="253"/>
                </a:lnTo>
                <a:close/>
                <a:moveTo>
                  <a:pt x="31" y="273"/>
                </a:moveTo>
                <a:lnTo>
                  <a:pt x="41" y="273"/>
                </a:lnTo>
                <a:lnTo>
                  <a:pt x="41" y="283"/>
                </a:lnTo>
                <a:lnTo>
                  <a:pt x="31" y="283"/>
                </a:lnTo>
                <a:lnTo>
                  <a:pt x="31" y="273"/>
                </a:lnTo>
                <a:close/>
                <a:moveTo>
                  <a:pt x="31" y="294"/>
                </a:moveTo>
                <a:lnTo>
                  <a:pt x="41" y="294"/>
                </a:lnTo>
                <a:lnTo>
                  <a:pt x="41" y="303"/>
                </a:lnTo>
                <a:lnTo>
                  <a:pt x="31" y="303"/>
                </a:lnTo>
                <a:lnTo>
                  <a:pt x="31" y="294"/>
                </a:lnTo>
                <a:close/>
                <a:moveTo>
                  <a:pt x="31" y="314"/>
                </a:moveTo>
                <a:lnTo>
                  <a:pt x="41" y="314"/>
                </a:lnTo>
                <a:lnTo>
                  <a:pt x="41" y="324"/>
                </a:lnTo>
                <a:lnTo>
                  <a:pt x="31" y="324"/>
                </a:lnTo>
                <a:lnTo>
                  <a:pt x="31" y="314"/>
                </a:lnTo>
                <a:close/>
                <a:moveTo>
                  <a:pt x="31" y="333"/>
                </a:moveTo>
                <a:lnTo>
                  <a:pt x="41" y="333"/>
                </a:lnTo>
                <a:lnTo>
                  <a:pt x="41" y="343"/>
                </a:lnTo>
                <a:lnTo>
                  <a:pt x="31" y="343"/>
                </a:lnTo>
                <a:lnTo>
                  <a:pt x="31" y="333"/>
                </a:lnTo>
                <a:close/>
                <a:moveTo>
                  <a:pt x="31" y="354"/>
                </a:moveTo>
                <a:lnTo>
                  <a:pt x="41" y="354"/>
                </a:lnTo>
                <a:lnTo>
                  <a:pt x="41" y="364"/>
                </a:lnTo>
                <a:lnTo>
                  <a:pt x="31" y="364"/>
                </a:lnTo>
                <a:lnTo>
                  <a:pt x="31" y="354"/>
                </a:lnTo>
                <a:close/>
                <a:moveTo>
                  <a:pt x="31" y="375"/>
                </a:moveTo>
                <a:lnTo>
                  <a:pt x="41" y="375"/>
                </a:lnTo>
                <a:lnTo>
                  <a:pt x="41" y="384"/>
                </a:lnTo>
                <a:lnTo>
                  <a:pt x="31" y="384"/>
                </a:lnTo>
                <a:lnTo>
                  <a:pt x="31" y="375"/>
                </a:lnTo>
                <a:close/>
                <a:moveTo>
                  <a:pt x="31" y="395"/>
                </a:moveTo>
                <a:lnTo>
                  <a:pt x="41" y="395"/>
                </a:lnTo>
                <a:lnTo>
                  <a:pt x="41" y="405"/>
                </a:lnTo>
                <a:lnTo>
                  <a:pt x="31" y="405"/>
                </a:lnTo>
                <a:lnTo>
                  <a:pt x="31" y="395"/>
                </a:lnTo>
                <a:close/>
                <a:moveTo>
                  <a:pt x="31" y="414"/>
                </a:moveTo>
                <a:lnTo>
                  <a:pt x="41" y="414"/>
                </a:lnTo>
                <a:lnTo>
                  <a:pt x="41" y="424"/>
                </a:lnTo>
                <a:lnTo>
                  <a:pt x="31" y="424"/>
                </a:lnTo>
                <a:lnTo>
                  <a:pt x="31" y="414"/>
                </a:lnTo>
                <a:close/>
                <a:moveTo>
                  <a:pt x="31" y="435"/>
                </a:moveTo>
                <a:lnTo>
                  <a:pt x="41" y="435"/>
                </a:lnTo>
                <a:lnTo>
                  <a:pt x="41" y="444"/>
                </a:lnTo>
                <a:lnTo>
                  <a:pt x="31" y="444"/>
                </a:lnTo>
                <a:lnTo>
                  <a:pt x="31" y="435"/>
                </a:lnTo>
                <a:close/>
                <a:moveTo>
                  <a:pt x="31" y="455"/>
                </a:moveTo>
                <a:lnTo>
                  <a:pt x="41" y="455"/>
                </a:lnTo>
                <a:lnTo>
                  <a:pt x="41" y="465"/>
                </a:lnTo>
                <a:lnTo>
                  <a:pt x="31" y="465"/>
                </a:lnTo>
                <a:lnTo>
                  <a:pt x="31" y="455"/>
                </a:lnTo>
                <a:close/>
                <a:moveTo>
                  <a:pt x="31" y="476"/>
                </a:moveTo>
                <a:lnTo>
                  <a:pt x="41" y="476"/>
                </a:lnTo>
                <a:lnTo>
                  <a:pt x="41" y="486"/>
                </a:lnTo>
                <a:lnTo>
                  <a:pt x="31" y="486"/>
                </a:lnTo>
                <a:lnTo>
                  <a:pt x="31" y="476"/>
                </a:lnTo>
                <a:close/>
                <a:moveTo>
                  <a:pt x="31" y="495"/>
                </a:moveTo>
                <a:lnTo>
                  <a:pt x="41" y="495"/>
                </a:lnTo>
                <a:lnTo>
                  <a:pt x="41" y="505"/>
                </a:lnTo>
                <a:lnTo>
                  <a:pt x="31" y="505"/>
                </a:lnTo>
                <a:lnTo>
                  <a:pt x="31" y="495"/>
                </a:lnTo>
                <a:close/>
                <a:moveTo>
                  <a:pt x="31" y="516"/>
                </a:moveTo>
                <a:lnTo>
                  <a:pt x="41" y="516"/>
                </a:lnTo>
                <a:lnTo>
                  <a:pt x="41" y="525"/>
                </a:lnTo>
                <a:lnTo>
                  <a:pt x="31" y="525"/>
                </a:lnTo>
                <a:lnTo>
                  <a:pt x="31" y="516"/>
                </a:lnTo>
                <a:close/>
                <a:moveTo>
                  <a:pt x="31" y="546"/>
                </a:moveTo>
                <a:lnTo>
                  <a:pt x="31" y="536"/>
                </a:lnTo>
                <a:lnTo>
                  <a:pt x="41" y="536"/>
                </a:lnTo>
                <a:lnTo>
                  <a:pt x="41" y="546"/>
                </a:lnTo>
                <a:lnTo>
                  <a:pt x="31" y="546"/>
                </a:lnTo>
                <a:close/>
                <a:moveTo>
                  <a:pt x="51" y="546"/>
                </a:moveTo>
                <a:lnTo>
                  <a:pt x="51" y="536"/>
                </a:lnTo>
                <a:lnTo>
                  <a:pt x="60" y="536"/>
                </a:lnTo>
                <a:lnTo>
                  <a:pt x="60" y="546"/>
                </a:lnTo>
                <a:lnTo>
                  <a:pt x="51" y="546"/>
                </a:lnTo>
                <a:close/>
                <a:moveTo>
                  <a:pt x="71" y="546"/>
                </a:moveTo>
                <a:lnTo>
                  <a:pt x="71" y="536"/>
                </a:lnTo>
                <a:lnTo>
                  <a:pt x="81" y="536"/>
                </a:lnTo>
                <a:lnTo>
                  <a:pt x="81" y="546"/>
                </a:lnTo>
                <a:lnTo>
                  <a:pt x="71" y="546"/>
                </a:lnTo>
                <a:close/>
                <a:moveTo>
                  <a:pt x="92" y="546"/>
                </a:moveTo>
                <a:lnTo>
                  <a:pt x="92" y="536"/>
                </a:lnTo>
                <a:lnTo>
                  <a:pt x="101" y="536"/>
                </a:lnTo>
                <a:lnTo>
                  <a:pt x="101" y="546"/>
                </a:lnTo>
                <a:lnTo>
                  <a:pt x="92" y="546"/>
                </a:lnTo>
                <a:close/>
                <a:moveTo>
                  <a:pt x="112" y="546"/>
                </a:moveTo>
                <a:lnTo>
                  <a:pt x="112" y="536"/>
                </a:lnTo>
                <a:lnTo>
                  <a:pt x="122" y="536"/>
                </a:lnTo>
                <a:lnTo>
                  <a:pt x="122" y="546"/>
                </a:lnTo>
                <a:lnTo>
                  <a:pt x="112" y="546"/>
                </a:lnTo>
                <a:close/>
                <a:moveTo>
                  <a:pt x="132" y="546"/>
                </a:moveTo>
                <a:lnTo>
                  <a:pt x="132" y="536"/>
                </a:lnTo>
                <a:lnTo>
                  <a:pt x="141" y="536"/>
                </a:lnTo>
                <a:lnTo>
                  <a:pt x="141" y="546"/>
                </a:lnTo>
                <a:lnTo>
                  <a:pt x="132" y="546"/>
                </a:lnTo>
                <a:close/>
                <a:moveTo>
                  <a:pt x="152" y="546"/>
                </a:moveTo>
                <a:lnTo>
                  <a:pt x="152" y="536"/>
                </a:lnTo>
                <a:lnTo>
                  <a:pt x="162" y="536"/>
                </a:lnTo>
                <a:lnTo>
                  <a:pt x="162" y="546"/>
                </a:lnTo>
                <a:lnTo>
                  <a:pt x="152" y="546"/>
                </a:lnTo>
                <a:close/>
                <a:moveTo>
                  <a:pt x="173" y="546"/>
                </a:moveTo>
                <a:lnTo>
                  <a:pt x="173" y="536"/>
                </a:lnTo>
                <a:lnTo>
                  <a:pt x="182" y="536"/>
                </a:lnTo>
                <a:lnTo>
                  <a:pt x="182" y="546"/>
                </a:lnTo>
                <a:lnTo>
                  <a:pt x="173" y="546"/>
                </a:lnTo>
                <a:close/>
                <a:moveTo>
                  <a:pt x="193" y="546"/>
                </a:moveTo>
                <a:lnTo>
                  <a:pt x="193" y="536"/>
                </a:lnTo>
                <a:lnTo>
                  <a:pt x="203" y="536"/>
                </a:lnTo>
                <a:lnTo>
                  <a:pt x="203" y="546"/>
                </a:lnTo>
                <a:lnTo>
                  <a:pt x="193" y="546"/>
                </a:lnTo>
                <a:close/>
                <a:moveTo>
                  <a:pt x="213" y="546"/>
                </a:moveTo>
                <a:lnTo>
                  <a:pt x="213" y="536"/>
                </a:lnTo>
                <a:lnTo>
                  <a:pt x="222" y="536"/>
                </a:lnTo>
                <a:lnTo>
                  <a:pt x="222" y="546"/>
                </a:lnTo>
                <a:lnTo>
                  <a:pt x="213" y="546"/>
                </a:lnTo>
                <a:close/>
                <a:moveTo>
                  <a:pt x="233" y="546"/>
                </a:moveTo>
                <a:lnTo>
                  <a:pt x="233" y="536"/>
                </a:lnTo>
                <a:lnTo>
                  <a:pt x="243" y="536"/>
                </a:lnTo>
                <a:lnTo>
                  <a:pt x="243" y="546"/>
                </a:lnTo>
                <a:lnTo>
                  <a:pt x="233" y="546"/>
                </a:lnTo>
                <a:close/>
                <a:moveTo>
                  <a:pt x="254" y="546"/>
                </a:moveTo>
                <a:lnTo>
                  <a:pt x="254" y="536"/>
                </a:lnTo>
                <a:lnTo>
                  <a:pt x="263" y="536"/>
                </a:lnTo>
                <a:lnTo>
                  <a:pt x="263" y="546"/>
                </a:lnTo>
                <a:lnTo>
                  <a:pt x="254" y="546"/>
                </a:lnTo>
                <a:close/>
                <a:moveTo>
                  <a:pt x="274" y="546"/>
                </a:moveTo>
                <a:lnTo>
                  <a:pt x="274" y="536"/>
                </a:lnTo>
                <a:lnTo>
                  <a:pt x="284" y="536"/>
                </a:lnTo>
                <a:lnTo>
                  <a:pt x="284" y="546"/>
                </a:lnTo>
                <a:lnTo>
                  <a:pt x="274" y="546"/>
                </a:lnTo>
                <a:close/>
                <a:moveTo>
                  <a:pt x="293" y="546"/>
                </a:moveTo>
                <a:lnTo>
                  <a:pt x="293" y="536"/>
                </a:lnTo>
                <a:lnTo>
                  <a:pt x="303" y="536"/>
                </a:lnTo>
                <a:lnTo>
                  <a:pt x="303" y="546"/>
                </a:lnTo>
                <a:lnTo>
                  <a:pt x="293" y="546"/>
                </a:lnTo>
                <a:close/>
                <a:moveTo>
                  <a:pt x="314" y="546"/>
                </a:moveTo>
                <a:lnTo>
                  <a:pt x="314" y="536"/>
                </a:lnTo>
                <a:lnTo>
                  <a:pt x="324" y="536"/>
                </a:lnTo>
                <a:lnTo>
                  <a:pt x="324" y="546"/>
                </a:lnTo>
                <a:lnTo>
                  <a:pt x="314" y="546"/>
                </a:lnTo>
                <a:close/>
                <a:moveTo>
                  <a:pt x="335" y="546"/>
                </a:moveTo>
                <a:lnTo>
                  <a:pt x="335" y="536"/>
                </a:lnTo>
                <a:lnTo>
                  <a:pt x="344" y="536"/>
                </a:lnTo>
                <a:lnTo>
                  <a:pt x="344" y="546"/>
                </a:lnTo>
                <a:lnTo>
                  <a:pt x="335" y="546"/>
                </a:lnTo>
                <a:close/>
                <a:moveTo>
                  <a:pt x="355" y="546"/>
                </a:moveTo>
                <a:lnTo>
                  <a:pt x="355" y="536"/>
                </a:lnTo>
                <a:lnTo>
                  <a:pt x="365" y="536"/>
                </a:lnTo>
                <a:lnTo>
                  <a:pt x="365" y="546"/>
                </a:lnTo>
                <a:lnTo>
                  <a:pt x="355" y="546"/>
                </a:lnTo>
                <a:close/>
                <a:moveTo>
                  <a:pt x="374" y="546"/>
                </a:moveTo>
                <a:lnTo>
                  <a:pt x="374" y="536"/>
                </a:lnTo>
                <a:lnTo>
                  <a:pt x="384" y="536"/>
                </a:lnTo>
                <a:lnTo>
                  <a:pt x="384" y="546"/>
                </a:lnTo>
                <a:lnTo>
                  <a:pt x="374" y="546"/>
                </a:lnTo>
                <a:close/>
                <a:moveTo>
                  <a:pt x="395" y="546"/>
                </a:moveTo>
                <a:lnTo>
                  <a:pt x="395" y="536"/>
                </a:lnTo>
                <a:lnTo>
                  <a:pt x="405" y="536"/>
                </a:lnTo>
                <a:lnTo>
                  <a:pt x="405" y="546"/>
                </a:lnTo>
                <a:lnTo>
                  <a:pt x="395" y="546"/>
                </a:lnTo>
                <a:close/>
                <a:moveTo>
                  <a:pt x="416" y="546"/>
                </a:moveTo>
                <a:lnTo>
                  <a:pt x="416" y="536"/>
                </a:lnTo>
                <a:lnTo>
                  <a:pt x="425" y="536"/>
                </a:lnTo>
                <a:lnTo>
                  <a:pt x="425" y="546"/>
                </a:lnTo>
                <a:lnTo>
                  <a:pt x="416" y="546"/>
                </a:lnTo>
                <a:close/>
                <a:moveTo>
                  <a:pt x="436" y="546"/>
                </a:moveTo>
                <a:lnTo>
                  <a:pt x="436" y="536"/>
                </a:lnTo>
                <a:lnTo>
                  <a:pt x="446" y="536"/>
                </a:lnTo>
                <a:lnTo>
                  <a:pt x="446" y="546"/>
                </a:lnTo>
                <a:lnTo>
                  <a:pt x="436" y="546"/>
                </a:lnTo>
                <a:close/>
                <a:moveTo>
                  <a:pt x="455" y="546"/>
                </a:moveTo>
                <a:lnTo>
                  <a:pt x="455" y="536"/>
                </a:lnTo>
                <a:lnTo>
                  <a:pt x="465" y="536"/>
                </a:lnTo>
                <a:lnTo>
                  <a:pt x="465" y="546"/>
                </a:lnTo>
                <a:lnTo>
                  <a:pt x="455" y="546"/>
                </a:lnTo>
                <a:close/>
                <a:moveTo>
                  <a:pt x="476" y="546"/>
                </a:moveTo>
                <a:lnTo>
                  <a:pt x="476" y="536"/>
                </a:lnTo>
                <a:lnTo>
                  <a:pt x="486" y="536"/>
                </a:lnTo>
                <a:lnTo>
                  <a:pt x="486" y="546"/>
                </a:lnTo>
                <a:lnTo>
                  <a:pt x="476" y="546"/>
                </a:lnTo>
                <a:close/>
                <a:moveTo>
                  <a:pt x="496" y="546"/>
                </a:moveTo>
                <a:lnTo>
                  <a:pt x="496" y="536"/>
                </a:lnTo>
                <a:lnTo>
                  <a:pt x="506" y="536"/>
                </a:lnTo>
                <a:lnTo>
                  <a:pt x="506" y="546"/>
                </a:lnTo>
                <a:lnTo>
                  <a:pt x="496" y="546"/>
                </a:lnTo>
                <a:close/>
                <a:moveTo>
                  <a:pt x="517" y="546"/>
                </a:moveTo>
                <a:lnTo>
                  <a:pt x="517" y="536"/>
                </a:lnTo>
                <a:lnTo>
                  <a:pt x="527" y="536"/>
                </a:lnTo>
                <a:lnTo>
                  <a:pt x="527" y="546"/>
                </a:lnTo>
                <a:lnTo>
                  <a:pt x="517" y="546"/>
                </a:lnTo>
                <a:close/>
                <a:moveTo>
                  <a:pt x="546" y="546"/>
                </a:moveTo>
                <a:lnTo>
                  <a:pt x="536" y="546"/>
                </a:lnTo>
                <a:lnTo>
                  <a:pt x="536" y="536"/>
                </a:lnTo>
                <a:lnTo>
                  <a:pt x="546" y="536"/>
                </a:lnTo>
                <a:lnTo>
                  <a:pt x="546" y="546"/>
                </a:lnTo>
                <a:close/>
                <a:moveTo>
                  <a:pt x="546" y="525"/>
                </a:moveTo>
                <a:lnTo>
                  <a:pt x="536" y="525"/>
                </a:lnTo>
                <a:lnTo>
                  <a:pt x="536" y="516"/>
                </a:lnTo>
                <a:lnTo>
                  <a:pt x="546" y="516"/>
                </a:lnTo>
                <a:lnTo>
                  <a:pt x="546" y="525"/>
                </a:lnTo>
                <a:close/>
                <a:moveTo>
                  <a:pt x="546" y="505"/>
                </a:moveTo>
                <a:lnTo>
                  <a:pt x="536" y="505"/>
                </a:lnTo>
                <a:lnTo>
                  <a:pt x="536" y="495"/>
                </a:lnTo>
                <a:lnTo>
                  <a:pt x="546" y="495"/>
                </a:lnTo>
                <a:lnTo>
                  <a:pt x="546" y="505"/>
                </a:lnTo>
                <a:close/>
                <a:moveTo>
                  <a:pt x="546" y="486"/>
                </a:moveTo>
                <a:lnTo>
                  <a:pt x="536" y="486"/>
                </a:lnTo>
                <a:lnTo>
                  <a:pt x="536" y="476"/>
                </a:lnTo>
                <a:lnTo>
                  <a:pt x="546" y="476"/>
                </a:lnTo>
                <a:lnTo>
                  <a:pt x="546" y="486"/>
                </a:lnTo>
                <a:close/>
                <a:moveTo>
                  <a:pt x="536" y="465"/>
                </a:moveTo>
                <a:lnTo>
                  <a:pt x="536" y="455"/>
                </a:lnTo>
                <a:lnTo>
                  <a:pt x="546" y="455"/>
                </a:lnTo>
                <a:lnTo>
                  <a:pt x="546" y="465"/>
                </a:lnTo>
                <a:lnTo>
                  <a:pt x="536" y="465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6" name="î$liḍe">
            <a:extLst>
              <a:ext uri="{FF2B5EF4-FFF2-40B4-BE49-F238E27FC236}">
                <a16:creationId xmlns:a16="http://schemas.microsoft.com/office/drawing/2014/main" id="{17026F46-9F5B-4B2C-B128-62403A27214A}"/>
              </a:ext>
            </a:extLst>
          </p:cNvPr>
          <p:cNvSpPr/>
          <p:nvPr/>
        </p:nvSpPr>
        <p:spPr bwMode="auto">
          <a:xfrm>
            <a:off x="2591919" y="4035409"/>
            <a:ext cx="681712" cy="393068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7" name="ïśļïḓê">
            <a:extLst>
              <a:ext uri="{FF2B5EF4-FFF2-40B4-BE49-F238E27FC236}">
                <a16:creationId xmlns:a16="http://schemas.microsoft.com/office/drawing/2014/main" id="{7A148716-1752-4914-B573-43054D7DBB54}"/>
              </a:ext>
            </a:extLst>
          </p:cNvPr>
          <p:cNvSpPr/>
          <p:nvPr/>
        </p:nvSpPr>
        <p:spPr bwMode="auto">
          <a:xfrm>
            <a:off x="2505227" y="4358533"/>
            <a:ext cx="856080" cy="6994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8" name="íṥľíďe">
            <a:extLst>
              <a:ext uri="{FF2B5EF4-FFF2-40B4-BE49-F238E27FC236}">
                <a16:creationId xmlns:a16="http://schemas.microsoft.com/office/drawing/2014/main" id="{CA3EB3A5-9BD8-4F67-9872-455D0DFCF342}"/>
              </a:ext>
            </a:extLst>
          </p:cNvPr>
          <p:cNvSpPr/>
          <p:nvPr/>
        </p:nvSpPr>
        <p:spPr bwMode="auto">
          <a:xfrm>
            <a:off x="1762437" y="2522244"/>
            <a:ext cx="2341661" cy="1565377"/>
          </a:xfrm>
          <a:custGeom>
            <a:avLst/>
            <a:gdLst>
              <a:gd name="T0" fmla="*/ 1733 w 1733"/>
              <a:gd name="T1" fmla="*/ 1109 h 1160"/>
              <a:gd name="T2" fmla="*/ 1681 w 1733"/>
              <a:gd name="T3" fmla="*/ 1160 h 1160"/>
              <a:gd name="T4" fmla="*/ 51 w 1733"/>
              <a:gd name="T5" fmla="*/ 1160 h 1160"/>
              <a:gd name="T6" fmla="*/ 0 w 1733"/>
              <a:gd name="T7" fmla="*/ 1109 h 1160"/>
              <a:gd name="T8" fmla="*/ 0 w 1733"/>
              <a:gd name="T9" fmla="*/ 51 h 1160"/>
              <a:gd name="T10" fmla="*/ 51 w 1733"/>
              <a:gd name="T11" fmla="*/ 0 h 1160"/>
              <a:gd name="T12" fmla="*/ 1681 w 1733"/>
              <a:gd name="T13" fmla="*/ 0 h 1160"/>
              <a:gd name="T14" fmla="*/ 1733 w 1733"/>
              <a:gd name="T15" fmla="*/ 51 h 1160"/>
              <a:gd name="T16" fmla="*/ 1733 w 1733"/>
              <a:gd name="T17" fmla="*/ 1109 h 1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33" h="1160">
                <a:moveTo>
                  <a:pt x="1733" y="1109"/>
                </a:moveTo>
                <a:cubicBezTo>
                  <a:pt x="1733" y="1137"/>
                  <a:pt x="1710" y="1160"/>
                  <a:pt x="1681" y="1160"/>
                </a:cubicBezTo>
                <a:cubicBezTo>
                  <a:pt x="51" y="1160"/>
                  <a:pt x="51" y="1160"/>
                  <a:pt x="51" y="1160"/>
                </a:cubicBezTo>
                <a:cubicBezTo>
                  <a:pt x="23" y="1160"/>
                  <a:pt x="0" y="1137"/>
                  <a:pt x="0" y="1109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23"/>
                  <a:pt x="23" y="0"/>
                  <a:pt x="51" y="0"/>
                </a:cubicBezTo>
                <a:cubicBezTo>
                  <a:pt x="1681" y="0"/>
                  <a:pt x="1681" y="0"/>
                  <a:pt x="1681" y="0"/>
                </a:cubicBezTo>
                <a:cubicBezTo>
                  <a:pt x="1710" y="0"/>
                  <a:pt x="1733" y="23"/>
                  <a:pt x="1733" y="51"/>
                </a:cubicBezTo>
                <a:cubicBezTo>
                  <a:pt x="1733" y="1109"/>
                  <a:pt x="1733" y="1109"/>
                  <a:pt x="1733" y="1109"/>
                </a:cubicBezTo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9" name="iśļiďé">
            <a:extLst>
              <a:ext uri="{FF2B5EF4-FFF2-40B4-BE49-F238E27FC236}">
                <a16:creationId xmlns:a16="http://schemas.microsoft.com/office/drawing/2014/main" id="{0D7A07D3-0282-46FE-AFFB-620B920F1552}"/>
              </a:ext>
            </a:extLst>
          </p:cNvPr>
          <p:cNvSpPr/>
          <p:nvPr/>
        </p:nvSpPr>
        <p:spPr bwMode="auto">
          <a:xfrm>
            <a:off x="1762437" y="2522244"/>
            <a:ext cx="2341661" cy="1484596"/>
          </a:xfrm>
          <a:custGeom>
            <a:avLst/>
            <a:gdLst>
              <a:gd name="T0" fmla="*/ 1733 w 1733"/>
              <a:gd name="T1" fmla="*/ 1100 h 1100"/>
              <a:gd name="T2" fmla="*/ 1733 w 1733"/>
              <a:gd name="T3" fmla="*/ 51 h 1100"/>
              <a:gd name="T4" fmla="*/ 1681 w 1733"/>
              <a:gd name="T5" fmla="*/ 0 h 1100"/>
              <a:gd name="T6" fmla="*/ 51 w 1733"/>
              <a:gd name="T7" fmla="*/ 0 h 1100"/>
              <a:gd name="T8" fmla="*/ 0 w 1733"/>
              <a:gd name="T9" fmla="*/ 51 h 1100"/>
              <a:gd name="T10" fmla="*/ 0 w 1733"/>
              <a:gd name="T11" fmla="*/ 1100 h 1100"/>
              <a:gd name="T12" fmla="*/ 1733 w 1733"/>
              <a:gd name="T13" fmla="*/ 1100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33" h="1100">
                <a:moveTo>
                  <a:pt x="1733" y="1100"/>
                </a:moveTo>
                <a:cubicBezTo>
                  <a:pt x="1733" y="51"/>
                  <a:pt x="1733" y="51"/>
                  <a:pt x="1733" y="51"/>
                </a:cubicBezTo>
                <a:cubicBezTo>
                  <a:pt x="1733" y="23"/>
                  <a:pt x="1710" y="0"/>
                  <a:pt x="168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23" y="0"/>
                  <a:pt x="0" y="23"/>
                  <a:pt x="0" y="51"/>
                </a:cubicBezTo>
                <a:cubicBezTo>
                  <a:pt x="0" y="1100"/>
                  <a:pt x="0" y="1100"/>
                  <a:pt x="0" y="1100"/>
                </a:cubicBezTo>
                <a:cubicBezTo>
                  <a:pt x="1733" y="1100"/>
                  <a:pt x="1733" y="1100"/>
                  <a:pt x="1733" y="1100"/>
                </a:cubicBezTo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0" name="ïṥļiḍê">
            <a:extLst>
              <a:ext uri="{FF2B5EF4-FFF2-40B4-BE49-F238E27FC236}">
                <a16:creationId xmlns:a16="http://schemas.microsoft.com/office/drawing/2014/main" id="{C80C31CC-2354-4B1A-9795-369A6FC37DE2}"/>
              </a:ext>
            </a:extLst>
          </p:cNvPr>
          <p:cNvSpPr/>
          <p:nvPr/>
        </p:nvSpPr>
        <p:spPr bwMode="auto">
          <a:xfrm>
            <a:off x="1860951" y="2620758"/>
            <a:ext cx="2143649" cy="1326975"/>
          </a:xfrm>
          <a:custGeom>
            <a:avLst/>
            <a:gdLst>
              <a:gd name="T0" fmla="*/ 0 w 2176"/>
              <a:gd name="T1" fmla="*/ 0 h 1347"/>
              <a:gd name="T2" fmla="*/ 0 w 2176"/>
              <a:gd name="T3" fmla="*/ 112 h 1347"/>
              <a:gd name="T4" fmla="*/ 0 w 2176"/>
              <a:gd name="T5" fmla="*/ 1347 h 1347"/>
              <a:gd name="T6" fmla="*/ 226 w 2176"/>
              <a:gd name="T7" fmla="*/ 1347 h 1347"/>
              <a:gd name="T8" fmla="*/ 1951 w 2176"/>
              <a:gd name="T9" fmla="*/ 1347 h 1347"/>
              <a:gd name="T10" fmla="*/ 2176 w 2176"/>
              <a:gd name="T11" fmla="*/ 1347 h 1347"/>
              <a:gd name="T12" fmla="*/ 2176 w 2176"/>
              <a:gd name="T13" fmla="*/ 112 h 1347"/>
              <a:gd name="T14" fmla="*/ 2176 w 2176"/>
              <a:gd name="T15" fmla="*/ 0 h 1347"/>
              <a:gd name="T16" fmla="*/ 0 w 2176"/>
              <a:gd name="T17" fmla="*/ 0 h 1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76" h="1347">
                <a:moveTo>
                  <a:pt x="0" y="0"/>
                </a:moveTo>
                <a:lnTo>
                  <a:pt x="0" y="112"/>
                </a:lnTo>
                <a:lnTo>
                  <a:pt x="0" y="1347"/>
                </a:lnTo>
                <a:lnTo>
                  <a:pt x="226" y="1347"/>
                </a:lnTo>
                <a:lnTo>
                  <a:pt x="1951" y="1347"/>
                </a:lnTo>
                <a:lnTo>
                  <a:pt x="2176" y="1347"/>
                </a:lnTo>
                <a:lnTo>
                  <a:pt x="2176" y="112"/>
                </a:lnTo>
                <a:lnTo>
                  <a:pt x="2176" y="0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1" name="ïşļide">
            <a:extLst>
              <a:ext uri="{FF2B5EF4-FFF2-40B4-BE49-F238E27FC236}">
                <a16:creationId xmlns:a16="http://schemas.microsoft.com/office/drawing/2014/main" id="{5D5A47FA-9775-4CEC-9F1F-64E396253E36}"/>
              </a:ext>
            </a:extLst>
          </p:cNvPr>
          <p:cNvSpPr/>
          <p:nvPr/>
        </p:nvSpPr>
        <p:spPr bwMode="auto">
          <a:xfrm>
            <a:off x="1860951" y="2620758"/>
            <a:ext cx="2143649" cy="1326975"/>
          </a:xfrm>
          <a:custGeom>
            <a:avLst/>
            <a:gdLst>
              <a:gd name="T0" fmla="*/ 0 w 2176"/>
              <a:gd name="T1" fmla="*/ 0 h 1347"/>
              <a:gd name="T2" fmla="*/ 0 w 2176"/>
              <a:gd name="T3" fmla="*/ 112 h 1347"/>
              <a:gd name="T4" fmla="*/ 0 w 2176"/>
              <a:gd name="T5" fmla="*/ 1347 h 1347"/>
              <a:gd name="T6" fmla="*/ 226 w 2176"/>
              <a:gd name="T7" fmla="*/ 1347 h 1347"/>
              <a:gd name="T8" fmla="*/ 1951 w 2176"/>
              <a:gd name="T9" fmla="*/ 1347 h 1347"/>
              <a:gd name="T10" fmla="*/ 2176 w 2176"/>
              <a:gd name="T11" fmla="*/ 1347 h 1347"/>
              <a:gd name="T12" fmla="*/ 2176 w 2176"/>
              <a:gd name="T13" fmla="*/ 112 h 1347"/>
              <a:gd name="T14" fmla="*/ 2176 w 2176"/>
              <a:gd name="T15" fmla="*/ 0 h 1347"/>
              <a:gd name="T16" fmla="*/ 0 w 2176"/>
              <a:gd name="T17" fmla="*/ 0 h 1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76" h="1347">
                <a:moveTo>
                  <a:pt x="0" y="0"/>
                </a:moveTo>
                <a:lnTo>
                  <a:pt x="0" y="112"/>
                </a:lnTo>
                <a:lnTo>
                  <a:pt x="0" y="1347"/>
                </a:lnTo>
                <a:lnTo>
                  <a:pt x="226" y="1347"/>
                </a:lnTo>
                <a:lnTo>
                  <a:pt x="1951" y="1347"/>
                </a:lnTo>
                <a:lnTo>
                  <a:pt x="2176" y="1347"/>
                </a:lnTo>
                <a:lnTo>
                  <a:pt x="2176" y="112"/>
                </a:lnTo>
                <a:lnTo>
                  <a:pt x="2176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2" name="íṡľíḍé">
            <a:extLst>
              <a:ext uri="{FF2B5EF4-FFF2-40B4-BE49-F238E27FC236}">
                <a16:creationId xmlns:a16="http://schemas.microsoft.com/office/drawing/2014/main" id="{10F53F9F-0E53-4D88-A7A0-B2935C8B265C}"/>
              </a:ext>
            </a:extLst>
          </p:cNvPr>
          <p:cNvSpPr/>
          <p:nvPr/>
        </p:nvSpPr>
        <p:spPr bwMode="auto">
          <a:xfrm>
            <a:off x="4015436" y="4061023"/>
            <a:ext cx="12807" cy="26599"/>
          </a:xfrm>
          <a:prstGeom prst="rect">
            <a:avLst/>
          </a:prstGeom>
          <a:solidFill>
            <a:srgbClr val="C027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3" name="íšľiďè">
            <a:extLst>
              <a:ext uri="{FF2B5EF4-FFF2-40B4-BE49-F238E27FC236}">
                <a16:creationId xmlns:a16="http://schemas.microsoft.com/office/drawing/2014/main" id="{F08C7C6A-C1A2-4AB4-8AA5-135E40C930DB}"/>
              </a:ext>
            </a:extLst>
          </p:cNvPr>
          <p:cNvSpPr/>
          <p:nvPr/>
        </p:nvSpPr>
        <p:spPr bwMode="auto">
          <a:xfrm>
            <a:off x="3991793" y="4061023"/>
            <a:ext cx="12807" cy="26599"/>
          </a:xfrm>
          <a:prstGeom prst="rect">
            <a:avLst/>
          </a:prstGeom>
          <a:solidFill>
            <a:srgbClr val="8BC5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4" name="ïṩḻïḑè">
            <a:extLst>
              <a:ext uri="{FF2B5EF4-FFF2-40B4-BE49-F238E27FC236}">
                <a16:creationId xmlns:a16="http://schemas.microsoft.com/office/drawing/2014/main" id="{F387DE3B-3B0F-443A-B939-EE3107531A83}"/>
              </a:ext>
            </a:extLst>
          </p:cNvPr>
          <p:cNvSpPr/>
          <p:nvPr/>
        </p:nvSpPr>
        <p:spPr bwMode="auto">
          <a:xfrm>
            <a:off x="3968150" y="4061023"/>
            <a:ext cx="11822" cy="26599"/>
          </a:xfrm>
          <a:prstGeom prst="rect">
            <a:avLst/>
          </a:prstGeom>
          <a:solidFill>
            <a:srgbClr val="FBED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5" name="îṡlîḋê">
            <a:extLst>
              <a:ext uri="{FF2B5EF4-FFF2-40B4-BE49-F238E27FC236}">
                <a16:creationId xmlns:a16="http://schemas.microsoft.com/office/drawing/2014/main" id="{F2699C6F-8F9D-4DA7-B666-DC032E0EB0C2}"/>
              </a:ext>
            </a:extLst>
          </p:cNvPr>
          <p:cNvSpPr/>
          <p:nvPr/>
        </p:nvSpPr>
        <p:spPr bwMode="auto">
          <a:xfrm>
            <a:off x="3943521" y="4061023"/>
            <a:ext cx="11822" cy="2659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6" name="îṥḻîďé">
            <a:extLst>
              <a:ext uri="{FF2B5EF4-FFF2-40B4-BE49-F238E27FC236}">
                <a16:creationId xmlns:a16="http://schemas.microsoft.com/office/drawing/2014/main" id="{7061A272-B412-4243-BEBC-CCC5A39E5872}"/>
              </a:ext>
            </a:extLst>
          </p:cNvPr>
          <p:cNvSpPr/>
          <p:nvPr/>
        </p:nvSpPr>
        <p:spPr bwMode="auto">
          <a:xfrm>
            <a:off x="1973256" y="2763602"/>
            <a:ext cx="1909187" cy="3941"/>
          </a:xfrm>
          <a:prstGeom prst="rect">
            <a:avLst/>
          </a:pr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7" name="íṡľiďé">
            <a:extLst>
              <a:ext uri="{FF2B5EF4-FFF2-40B4-BE49-F238E27FC236}">
                <a16:creationId xmlns:a16="http://schemas.microsoft.com/office/drawing/2014/main" id="{9B66AF90-545F-4702-ABA8-4C4395A253CC}"/>
              </a:ext>
            </a:extLst>
          </p:cNvPr>
          <p:cNvSpPr/>
          <p:nvPr/>
        </p:nvSpPr>
        <p:spPr bwMode="auto">
          <a:xfrm>
            <a:off x="1973256" y="2763602"/>
            <a:ext cx="1909187" cy="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8" name="ïŝḻïḓe">
            <a:extLst>
              <a:ext uri="{FF2B5EF4-FFF2-40B4-BE49-F238E27FC236}">
                <a16:creationId xmlns:a16="http://schemas.microsoft.com/office/drawing/2014/main" id="{BA5BA967-46FB-46F3-8304-A7E2C59E1AB9}"/>
              </a:ext>
            </a:extLst>
          </p:cNvPr>
          <p:cNvSpPr/>
          <p:nvPr/>
        </p:nvSpPr>
        <p:spPr bwMode="auto">
          <a:xfrm>
            <a:off x="1973256" y="2937971"/>
            <a:ext cx="1909187" cy="3941"/>
          </a:xfrm>
          <a:prstGeom prst="rect">
            <a:avLst/>
          </a:pr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9" name="iṣļíḋê">
            <a:extLst>
              <a:ext uri="{FF2B5EF4-FFF2-40B4-BE49-F238E27FC236}">
                <a16:creationId xmlns:a16="http://schemas.microsoft.com/office/drawing/2014/main" id="{190C6BB9-60AE-4B87-8789-B30B9405E004}"/>
              </a:ext>
            </a:extLst>
          </p:cNvPr>
          <p:cNvSpPr/>
          <p:nvPr/>
        </p:nvSpPr>
        <p:spPr bwMode="auto">
          <a:xfrm>
            <a:off x="1973256" y="2937971"/>
            <a:ext cx="1909187" cy="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0" name="ïşľíḑê">
            <a:extLst>
              <a:ext uri="{FF2B5EF4-FFF2-40B4-BE49-F238E27FC236}">
                <a16:creationId xmlns:a16="http://schemas.microsoft.com/office/drawing/2014/main" id="{D81E38A1-A91A-4604-AA1B-50442CCCBB4F}"/>
              </a:ext>
            </a:extLst>
          </p:cNvPr>
          <p:cNvSpPr/>
          <p:nvPr/>
        </p:nvSpPr>
        <p:spPr bwMode="auto">
          <a:xfrm>
            <a:off x="1973256" y="3113324"/>
            <a:ext cx="1909187" cy="3941"/>
          </a:xfrm>
          <a:prstGeom prst="rect">
            <a:avLst/>
          </a:pr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1" name="iṧ1íďê">
            <a:extLst>
              <a:ext uri="{FF2B5EF4-FFF2-40B4-BE49-F238E27FC236}">
                <a16:creationId xmlns:a16="http://schemas.microsoft.com/office/drawing/2014/main" id="{EDA77BBD-8486-4E59-BA76-AC4EB747E15D}"/>
              </a:ext>
            </a:extLst>
          </p:cNvPr>
          <p:cNvSpPr/>
          <p:nvPr/>
        </p:nvSpPr>
        <p:spPr bwMode="auto">
          <a:xfrm>
            <a:off x="1973256" y="3113324"/>
            <a:ext cx="1909187" cy="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2" name="îṧḻîďè">
            <a:extLst>
              <a:ext uri="{FF2B5EF4-FFF2-40B4-BE49-F238E27FC236}">
                <a16:creationId xmlns:a16="http://schemas.microsoft.com/office/drawing/2014/main" id="{DCEAAF82-D943-4081-A54A-A2C797B14FB4}"/>
              </a:ext>
            </a:extLst>
          </p:cNvPr>
          <p:cNvSpPr/>
          <p:nvPr/>
        </p:nvSpPr>
        <p:spPr bwMode="auto">
          <a:xfrm>
            <a:off x="1973256" y="3288678"/>
            <a:ext cx="1909187" cy="3941"/>
          </a:xfrm>
          <a:prstGeom prst="rect">
            <a:avLst/>
          </a:pr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3" name="ïŝļídê">
            <a:extLst>
              <a:ext uri="{FF2B5EF4-FFF2-40B4-BE49-F238E27FC236}">
                <a16:creationId xmlns:a16="http://schemas.microsoft.com/office/drawing/2014/main" id="{D8004110-8B54-4993-98F8-0D0BD7A0F837}"/>
              </a:ext>
            </a:extLst>
          </p:cNvPr>
          <p:cNvSpPr/>
          <p:nvPr/>
        </p:nvSpPr>
        <p:spPr bwMode="auto">
          <a:xfrm>
            <a:off x="1973256" y="3288678"/>
            <a:ext cx="1909187" cy="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4" name="íṥļiḍé">
            <a:extLst>
              <a:ext uri="{FF2B5EF4-FFF2-40B4-BE49-F238E27FC236}">
                <a16:creationId xmlns:a16="http://schemas.microsoft.com/office/drawing/2014/main" id="{54EB3286-3330-49A3-909C-554BEB7318DE}"/>
              </a:ext>
            </a:extLst>
          </p:cNvPr>
          <p:cNvSpPr/>
          <p:nvPr/>
        </p:nvSpPr>
        <p:spPr bwMode="auto">
          <a:xfrm>
            <a:off x="1973256" y="3463047"/>
            <a:ext cx="1909187" cy="3941"/>
          </a:xfrm>
          <a:prstGeom prst="rect">
            <a:avLst/>
          </a:pr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5" name="í$liḓê">
            <a:extLst>
              <a:ext uri="{FF2B5EF4-FFF2-40B4-BE49-F238E27FC236}">
                <a16:creationId xmlns:a16="http://schemas.microsoft.com/office/drawing/2014/main" id="{DA8E5641-2956-4785-9FCA-1530515D1558}"/>
              </a:ext>
            </a:extLst>
          </p:cNvPr>
          <p:cNvSpPr/>
          <p:nvPr/>
        </p:nvSpPr>
        <p:spPr bwMode="auto">
          <a:xfrm>
            <a:off x="1973256" y="3463047"/>
            <a:ext cx="1909187" cy="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6" name="íSḻîde">
            <a:extLst>
              <a:ext uri="{FF2B5EF4-FFF2-40B4-BE49-F238E27FC236}">
                <a16:creationId xmlns:a16="http://schemas.microsoft.com/office/drawing/2014/main" id="{37E4BC64-1E61-4C88-B9D4-285D20801DC7}"/>
              </a:ext>
            </a:extLst>
          </p:cNvPr>
          <p:cNvSpPr/>
          <p:nvPr/>
        </p:nvSpPr>
        <p:spPr bwMode="auto">
          <a:xfrm>
            <a:off x="1973256" y="3638401"/>
            <a:ext cx="1909187" cy="3941"/>
          </a:xfrm>
          <a:prstGeom prst="rect">
            <a:avLst/>
          </a:pr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7" name="íṩḻiḍe">
            <a:extLst>
              <a:ext uri="{FF2B5EF4-FFF2-40B4-BE49-F238E27FC236}">
                <a16:creationId xmlns:a16="http://schemas.microsoft.com/office/drawing/2014/main" id="{7946C94A-B0B9-4A0A-83FF-09DCB88AB4ED}"/>
              </a:ext>
            </a:extLst>
          </p:cNvPr>
          <p:cNvSpPr/>
          <p:nvPr/>
        </p:nvSpPr>
        <p:spPr bwMode="auto">
          <a:xfrm>
            <a:off x="1973256" y="3638401"/>
            <a:ext cx="1909187" cy="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8" name="iṩḷiḍé">
            <a:extLst>
              <a:ext uri="{FF2B5EF4-FFF2-40B4-BE49-F238E27FC236}">
                <a16:creationId xmlns:a16="http://schemas.microsoft.com/office/drawing/2014/main" id="{CBAEADEB-BEC1-42E8-845F-77FA520679DA}"/>
              </a:ext>
            </a:extLst>
          </p:cNvPr>
          <p:cNvSpPr/>
          <p:nvPr/>
        </p:nvSpPr>
        <p:spPr bwMode="auto">
          <a:xfrm>
            <a:off x="1933850" y="2730108"/>
            <a:ext cx="1987013" cy="1108275"/>
          </a:xfrm>
          <a:custGeom>
            <a:avLst/>
            <a:gdLst>
              <a:gd name="T0" fmla="*/ 66 w 2017"/>
              <a:gd name="T1" fmla="*/ 1054 h 1125"/>
              <a:gd name="T2" fmla="*/ 40 w 2017"/>
              <a:gd name="T3" fmla="*/ 0 h 1125"/>
              <a:gd name="T4" fmla="*/ 0 w 2017"/>
              <a:gd name="T5" fmla="*/ 27 h 1125"/>
              <a:gd name="T6" fmla="*/ 40 w 2017"/>
              <a:gd name="T7" fmla="*/ 45 h 1125"/>
              <a:gd name="T8" fmla="*/ 0 w 2017"/>
              <a:gd name="T9" fmla="*/ 204 h 1125"/>
              <a:gd name="T10" fmla="*/ 40 w 2017"/>
              <a:gd name="T11" fmla="*/ 223 h 1125"/>
              <a:gd name="T12" fmla="*/ 0 w 2017"/>
              <a:gd name="T13" fmla="*/ 382 h 1125"/>
              <a:gd name="T14" fmla="*/ 40 w 2017"/>
              <a:gd name="T15" fmla="*/ 400 h 1125"/>
              <a:gd name="T16" fmla="*/ 0 w 2017"/>
              <a:gd name="T17" fmla="*/ 559 h 1125"/>
              <a:gd name="T18" fmla="*/ 40 w 2017"/>
              <a:gd name="T19" fmla="*/ 578 h 1125"/>
              <a:gd name="T20" fmla="*/ 0 w 2017"/>
              <a:gd name="T21" fmla="*/ 737 h 1125"/>
              <a:gd name="T22" fmla="*/ 40 w 2017"/>
              <a:gd name="T23" fmla="*/ 755 h 1125"/>
              <a:gd name="T24" fmla="*/ 0 w 2017"/>
              <a:gd name="T25" fmla="*/ 915 h 1125"/>
              <a:gd name="T26" fmla="*/ 40 w 2017"/>
              <a:gd name="T27" fmla="*/ 933 h 1125"/>
              <a:gd name="T28" fmla="*/ 40 w 2017"/>
              <a:gd name="T29" fmla="*/ 1080 h 1125"/>
              <a:gd name="T30" fmla="*/ 192 w 2017"/>
              <a:gd name="T31" fmla="*/ 1080 h 1125"/>
              <a:gd name="T32" fmla="*/ 210 w 2017"/>
              <a:gd name="T33" fmla="*/ 1125 h 1125"/>
              <a:gd name="T34" fmla="*/ 369 w 2017"/>
              <a:gd name="T35" fmla="*/ 1080 h 1125"/>
              <a:gd name="T36" fmla="*/ 387 w 2017"/>
              <a:gd name="T37" fmla="*/ 1125 h 1125"/>
              <a:gd name="T38" fmla="*/ 547 w 2017"/>
              <a:gd name="T39" fmla="*/ 1080 h 1125"/>
              <a:gd name="T40" fmla="*/ 565 w 2017"/>
              <a:gd name="T41" fmla="*/ 1125 h 1125"/>
              <a:gd name="T42" fmla="*/ 724 w 2017"/>
              <a:gd name="T43" fmla="*/ 1080 h 1125"/>
              <a:gd name="T44" fmla="*/ 744 w 2017"/>
              <a:gd name="T45" fmla="*/ 1125 h 1125"/>
              <a:gd name="T46" fmla="*/ 903 w 2017"/>
              <a:gd name="T47" fmla="*/ 1080 h 1125"/>
              <a:gd name="T48" fmla="*/ 921 w 2017"/>
              <a:gd name="T49" fmla="*/ 1125 h 1125"/>
              <a:gd name="T50" fmla="*/ 1081 w 2017"/>
              <a:gd name="T51" fmla="*/ 1080 h 1125"/>
              <a:gd name="T52" fmla="*/ 1099 w 2017"/>
              <a:gd name="T53" fmla="*/ 1125 h 1125"/>
              <a:gd name="T54" fmla="*/ 1258 w 2017"/>
              <a:gd name="T55" fmla="*/ 1080 h 1125"/>
              <a:gd name="T56" fmla="*/ 1276 w 2017"/>
              <a:gd name="T57" fmla="*/ 1125 h 1125"/>
              <a:gd name="T58" fmla="*/ 1436 w 2017"/>
              <a:gd name="T59" fmla="*/ 1080 h 1125"/>
              <a:gd name="T60" fmla="*/ 1454 w 2017"/>
              <a:gd name="T61" fmla="*/ 1125 h 1125"/>
              <a:gd name="T62" fmla="*/ 1613 w 2017"/>
              <a:gd name="T63" fmla="*/ 1080 h 1125"/>
              <a:gd name="T64" fmla="*/ 1633 w 2017"/>
              <a:gd name="T65" fmla="*/ 1125 h 1125"/>
              <a:gd name="T66" fmla="*/ 1792 w 2017"/>
              <a:gd name="T67" fmla="*/ 1080 h 1125"/>
              <a:gd name="T68" fmla="*/ 1809 w 2017"/>
              <a:gd name="T69" fmla="*/ 1125 h 1125"/>
              <a:gd name="T70" fmla="*/ 1969 w 2017"/>
              <a:gd name="T71" fmla="*/ 1080 h 1125"/>
              <a:gd name="T72" fmla="*/ 1988 w 2017"/>
              <a:gd name="T73" fmla="*/ 1125 h 1125"/>
              <a:gd name="T74" fmla="*/ 2017 w 2017"/>
              <a:gd name="T75" fmla="*/ 1080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17" h="1125">
                <a:moveTo>
                  <a:pt x="2017" y="1054"/>
                </a:moveTo>
                <a:lnTo>
                  <a:pt x="66" y="1054"/>
                </a:lnTo>
                <a:lnTo>
                  <a:pt x="66" y="0"/>
                </a:lnTo>
                <a:lnTo>
                  <a:pt x="40" y="0"/>
                </a:lnTo>
                <a:lnTo>
                  <a:pt x="40" y="27"/>
                </a:lnTo>
                <a:lnTo>
                  <a:pt x="0" y="27"/>
                </a:lnTo>
                <a:lnTo>
                  <a:pt x="0" y="45"/>
                </a:lnTo>
                <a:lnTo>
                  <a:pt x="40" y="45"/>
                </a:lnTo>
                <a:lnTo>
                  <a:pt x="40" y="204"/>
                </a:lnTo>
                <a:lnTo>
                  <a:pt x="0" y="204"/>
                </a:lnTo>
                <a:lnTo>
                  <a:pt x="0" y="223"/>
                </a:lnTo>
                <a:lnTo>
                  <a:pt x="40" y="223"/>
                </a:lnTo>
                <a:lnTo>
                  <a:pt x="40" y="382"/>
                </a:lnTo>
                <a:lnTo>
                  <a:pt x="0" y="382"/>
                </a:lnTo>
                <a:lnTo>
                  <a:pt x="0" y="400"/>
                </a:lnTo>
                <a:lnTo>
                  <a:pt x="40" y="400"/>
                </a:lnTo>
                <a:lnTo>
                  <a:pt x="40" y="559"/>
                </a:lnTo>
                <a:lnTo>
                  <a:pt x="0" y="559"/>
                </a:lnTo>
                <a:lnTo>
                  <a:pt x="0" y="578"/>
                </a:lnTo>
                <a:lnTo>
                  <a:pt x="40" y="578"/>
                </a:lnTo>
                <a:lnTo>
                  <a:pt x="40" y="737"/>
                </a:lnTo>
                <a:lnTo>
                  <a:pt x="0" y="737"/>
                </a:lnTo>
                <a:lnTo>
                  <a:pt x="0" y="755"/>
                </a:lnTo>
                <a:lnTo>
                  <a:pt x="40" y="755"/>
                </a:lnTo>
                <a:lnTo>
                  <a:pt x="40" y="915"/>
                </a:lnTo>
                <a:lnTo>
                  <a:pt x="0" y="915"/>
                </a:lnTo>
                <a:lnTo>
                  <a:pt x="0" y="933"/>
                </a:lnTo>
                <a:lnTo>
                  <a:pt x="40" y="933"/>
                </a:lnTo>
                <a:lnTo>
                  <a:pt x="40" y="1054"/>
                </a:lnTo>
                <a:lnTo>
                  <a:pt x="40" y="1080"/>
                </a:lnTo>
                <a:lnTo>
                  <a:pt x="66" y="1080"/>
                </a:lnTo>
                <a:lnTo>
                  <a:pt x="192" y="1080"/>
                </a:lnTo>
                <a:lnTo>
                  <a:pt x="192" y="1125"/>
                </a:lnTo>
                <a:lnTo>
                  <a:pt x="210" y="1125"/>
                </a:lnTo>
                <a:lnTo>
                  <a:pt x="210" y="1080"/>
                </a:lnTo>
                <a:lnTo>
                  <a:pt x="369" y="1080"/>
                </a:lnTo>
                <a:lnTo>
                  <a:pt x="369" y="1125"/>
                </a:lnTo>
                <a:lnTo>
                  <a:pt x="387" y="1125"/>
                </a:lnTo>
                <a:lnTo>
                  <a:pt x="387" y="1080"/>
                </a:lnTo>
                <a:lnTo>
                  <a:pt x="547" y="1080"/>
                </a:lnTo>
                <a:lnTo>
                  <a:pt x="547" y="1125"/>
                </a:lnTo>
                <a:lnTo>
                  <a:pt x="565" y="1125"/>
                </a:lnTo>
                <a:lnTo>
                  <a:pt x="565" y="1080"/>
                </a:lnTo>
                <a:lnTo>
                  <a:pt x="724" y="1080"/>
                </a:lnTo>
                <a:lnTo>
                  <a:pt x="724" y="1125"/>
                </a:lnTo>
                <a:lnTo>
                  <a:pt x="744" y="1125"/>
                </a:lnTo>
                <a:lnTo>
                  <a:pt x="744" y="1080"/>
                </a:lnTo>
                <a:lnTo>
                  <a:pt x="903" y="1080"/>
                </a:lnTo>
                <a:lnTo>
                  <a:pt x="903" y="1125"/>
                </a:lnTo>
                <a:lnTo>
                  <a:pt x="921" y="1125"/>
                </a:lnTo>
                <a:lnTo>
                  <a:pt x="921" y="1080"/>
                </a:lnTo>
                <a:lnTo>
                  <a:pt x="1081" y="1080"/>
                </a:lnTo>
                <a:lnTo>
                  <a:pt x="1081" y="1125"/>
                </a:lnTo>
                <a:lnTo>
                  <a:pt x="1099" y="1125"/>
                </a:lnTo>
                <a:lnTo>
                  <a:pt x="1099" y="1080"/>
                </a:lnTo>
                <a:lnTo>
                  <a:pt x="1258" y="1080"/>
                </a:lnTo>
                <a:lnTo>
                  <a:pt x="1258" y="1125"/>
                </a:lnTo>
                <a:lnTo>
                  <a:pt x="1276" y="1125"/>
                </a:lnTo>
                <a:lnTo>
                  <a:pt x="1276" y="1080"/>
                </a:lnTo>
                <a:lnTo>
                  <a:pt x="1436" y="1080"/>
                </a:lnTo>
                <a:lnTo>
                  <a:pt x="1436" y="1125"/>
                </a:lnTo>
                <a:lnTo>
                  <a:pt x="1454" y="1125"/>
                </a:lnTo>
                <a:lnTo>
                  <a:pt x="1454" y="1080"/>
                </a:lnTo>
                <a:lnTo>
                  <a:pt x="1613" y="1080"/>
                </a:lnTo>
                <a:lnTo>
                  <a:pt x="1613" y="1125"/>
                </a:lnTo>
                <a:lnTo>
                  <a:pt x="1633" y="1125"/>
                </a:lnTo>
                <a:lnTo>
                  <a:pt x="1633" y="1080"/>
                </a:lnTo>
                <a:lnTo>
                  <a:pt x="1792" y="1080"/>
                </a:lnTo>
                <a:lnTo>
                  <a:pt x="1792" y="1125"/>
                </a:lnTo>
                <a:lnTo>
                  <a:pt x="1809" y="1125"/>
                </a:lnTo>
                <a:lnTo>
                  <a:pt x="1809" y="1080"/>
                </a:lnTo>
                <a:lnTo>
                  <a:pt x="1969" y="1080"/>
                </a:lnTo>
                <a:lnTo>
                  <a:pt x="1969" y="1125"/>
                </a:lnTo>
                <a:lnTo>
                  <a:pt x="1988" y="1125"/>
                </a:lnTo>
                <a:lnTo>
                  <a:pt x="1988" y="1080"/>
                </a:lnTo>
                <a:lnTo>
                  <a:pt x="2017" y="1080"/>
                </a:lnTo>
                <a:lnTo>
                  <a:pt x="2017" y="1054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9" name="íṩḻíďe">
            <a:extLst>
              <a:ext uri="{FF2B5EF4-FFF2-40B4-BE49-F238E27FC236}">
                <a16:creationId xmlns:a16="http://schemas.microsoft.com/office/drawing/2014/main" id="{9F17CE2E-F1E0-48EA-B305-DCDA1CEC6422}"/>
              </a:ext>
            </a:extLst>
          </p:cNvPr>
          <p:cNvSpPr/>
          <p:nvPr/>
        </p:nvSpPr>
        <p:spPr bwMode="auto">
          <a:xfrm>
            <a:off x="1933850" y="2730108"/>
            <a:ext cx="1987013" cy="1108275"/>
          </a:xfrm>
          <a:custGeom>
            <a:avLst/>
            <a:gdLst>
              <a:gd name="T0" fmla="*/ 66 w 2017"/>
              <a:gd name="T1" fmla="*/ 1054 h 1125"/>
              <a:gd name="T2" fmla="*/ 40 w 2017"/>
              <a:gd name="T3" fmla="*/ 0 h 1125"/>
              <a:gd name="T4" fmla="*/ 0 w 2017"/>
              <a:gd name="T5" fmla="*/ 27 h 1125"/>
              <a:gd name="T6" fmla="*/ 40 w 2017"/>
              <a:gd name="T7" fmla="*/ 45 h 1125"/>
              <a:gd name="T8" fmla="*/ 0 w 2017"/>
              <a:gd name="T9" fmla="*/ 204 h 1125"/>
              <a:gd name="T10" fmla="*/ 40 w 2017"/>
              <a:gd name="T11" fmla="*/ 223 h 1125"/>
              <a:gd name="T12" fmla="*/ 0 w 2017"/>
              <a:gd name="T13" fmla="*/ 382 h 1125"/>
              <a:gd name="T14" fmla="*/ 40 w 2017"/>
              <a:gd name="T15" fmla="*/ 400 h 1125"/>
              <a:gd name="T16" fmla="*/ 0 w 2017"/>
              <a:gd name="T17" fmla="*/ 559 h 1125"/>
              <a:gd name="T18" fmla="*/ 40 w 2017"/>
              <a:gd name="T19" fmla="*/ 578 h 1125"/>
              <a:gd name="T20" fmla="*/ 0 w 2017"/>
              <a:gd name="T21" fmla="*/ 737 h 1125"/>
              <a:gd name="T22" fmla="*/ 40 w 2017"/>
              <a:gd name="T23" fmla="*/ 755 h 1125"/>
              <a:gd name="T24" fmla="*/ 0 w 2017"/>
              <a:gd name="T25" fmla="*/ 915 h 1125"/>
              <a:gd name="T26" fmla="*/ 40 w 2017"/>
              <a:gd name="T27" fmla="*/ 933 h 1125"/>
              <a:gd name="T28" fmla="*/ 40 w 2017"/>
              <a:gd name="T29" fmla="*/ 1080 h 1125"/>
              <a:gd name="T30" fmla="*/ 192 w 2017"/>
              <a:gd name="T31" fmla="*/ 1080 h 1125"/>
              <a:gd name="T32" fmla="*/ 210 w 2017"/>
              <a:gd name="T33" fmla="*/ 1125 h 1125"/>
              <a:gd name="T34" fmla="*/ 369 w 2017"/>
              <a:gd name="T35" fmla="*/ 1080 h 1125"/>
              <a:gd name="T36" fmla="*/ 387 w 2017"/>
              <a:gd name="T37" fmla="*/ 1125 h 1125"/>
              <a:gd name="T38" fmla="*/ 547 w 2017"/>
              <a:gd name="T39" fmla="*/ 1080 h 1125"/>
              <a:gd name="T40" fmla="*/ 565 w 2017"/>
              <a:gd name="T41" fmla="*/ 1125 h 1125"/>
              <a:gd name="T42" fmla="*/ 724 w 2017"/>
              <a:gd name="T43" fmla="*/ 1080 h 1125"/>
              <a:gd name="T44" fmla="*/ 744 w 2017"/>
              <a:gd name="T45" fmla="*/ 1125 h 1125"/>
              <a:gd name="T46" fmla="*/ 903 w 2017"/>
              <a:gd name="T47" fmla="*/ 1080 h 1125"/>
              <a:gd name="T48" fmla="*/ 921 w 2017"/>
              <a:gd name="T49" fmla="*/ 1125 h 1125"/>
              <a:gd name="T50" fmla="*/ 1081 w 2017"/>
              <a:gd name="T51" fmla="*/ 1080 h 1125"/>
              <a:gd name="T52" fmla="*/ 1099 w 2017"/>
              <a:gd name="T53" fmla="*/ 1125 h 1125"/>
              <a:gd name="T54" fmla="*/ 1258 w 2017"/>
              <a:gd name="T55" fmla="*/ 1080 h 1125"/>
              <a:gd name="T56" fmla="*/ 1276 w 2017"/>
              <a:gd name="T57" fmla="*/ 1125 h 1125"/>
              <a:gd name="T58" fmla="*/ 1436 w 2017"/>
              <a:gd name="T59" fmla="*/ 1080 h 1125"/>
              <a:gd name="T60" fmla="*/ 1454 w 2017"/>
              <a:gd name="T61" fmla="*/ 1125 h 1125"/>
              <a:gd name="T62" fmla="*/ 1613 w 2017"/>
              <a:gd name="T63" fmla="*/ 1080 h 1125"/>
              <a:gd name="T64" fmla="*/ 1633 w 2017"/>
              <a:gd name="T65" fmla="*/ 1125 h 1125"/>
              <a:gd name="T66" fmla="*/ 1792 w 2017"/>
              <a:gd name="T67" fmla="*/ 1080 h 1125"/>
              <a:gd name="T68" fmla="*/ 1809 w 2017"/>
              <a:gd name="T69" fmla="*/ 1125 h 1125"/>
              <a:gd name="T70" fmla="*/ 1969 w 2017"/>
              <a:gd name="T71" fmla="*/ 1080 h 1125"/>
              <a:gd name="T72" fmla="*/ 1988 w 2017"/>
              <a:gd name="T73" fmla="*/ 1125 h 1125"/>
              <a:gd name="T74" fmla="*/ 2017 w 2017"/>
              <a:gd name="T75" fmla="*/ 1080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17" h="1125">
                <a:moveTo>
                  <a:pt x="2017" y="1054"/>
                </a:moveTo>
                <a:lnTo>
                  <a:pt x="66" y="1054"/>
                </a:lnTo>
                <a:lnTo>
                  <a:pt x="66" y="0"/>
                </a:lnTo>
                <a:lnTo>
                  <a:pt x="40" y="0"/>
                </a:lnTo>
                <a:lnTo>
                  <a:pt x="40" y="27"/>
                </a:lnTo>
                <a:lnTo>
                  <a:pt x="0" y="27"/>
                </a:lnTo>
                <a:lnTo>
                  <a:pt x="0" y="45"/>
                </a:lnTo>
                <a:lnTo>
                  <a:pt x="40" y="45"/>
                </a:lnTo>
                <a:lnTo>
                  <a:pt x="40" y="204"/>
                </a:lnTo>
                <a:lnTo>
                  <a:pt x="0" y="204"/>
                </a:lnTo>
                <a:lnTo>
                  <a:pt x="0" y="223"/>
                </a:lnTo>
                <a:lnTo>
                  <a:pt x="40" y="223"/>
                </a:lnTo>
                <a:lnTo>
                  <a:pt x="40" y="382"/>
                </a:lnTo>
                <a:lnTo>
                  <a:pt x="0" y="382"/>
                </a:lnTo>
                <a:lnTo>
                  <a:pt x="0" y="400"/>
                </a:lnTo>
                <a:lnTo>
                  <a:pt x="40" y="400"/>
                </a:lnTo>
                <a:lnTo>
                  <a:pt x="40" y="559"/>
                </a:lnTo>
                <a:lnTo>
                  <a:pt x="0" y="559"/>
                </a:lnTo>
                <a:lnTo>
                  <a:pt x="0" y="578"/>
                </a:lnTo>
                <a:lnTo>
                  <a:pt x="40" y="578"/>
                </a:lnTo>
                <a:lnTo>
                  <a:pt x="40" y="737"/>
                </a:lnTo>
                <a:lnTo>
                  <a:pt x="0" y="737"/>
                </a:lnTo>
                <a:lnTo>
                  <a:pt x="0" y="755"/>
                </a:lnTo>
                <a:lnTo>
                  <a:pt x="40" y="755"/>
                </a:lnTo>
                <a:lnTo>
                  <a:pt x="40" y="915"/>
                </a:lnTo>
                <a:lnTo>
                  <a:pt x="0" y="915"/>
                </a:lnTo>
                <a:lnTo>
                  <a:pt x="0" y="933"/>
                </a:lnTo>
                <a:lnTo>
                  <a:pt x="40" y="933"/>
                </a:lnTo>
                <a:lnTo>
                  <a:pt x="40" y="1054"/>
                </a:lnTo>
                <a:lnTo>
                  <a:pt x="40" y="1080"/>
                </a:lnTo>
                <a:lnTo>
                  <a:pt x="66" y="1080"/>
                </a:lnTo>
                <a:lnTo>
                  <a:pt x="192" y="1080"/>
                </a:lnTo>
                <a:lnTo>
                  <a:pt x="192" y="1125"/>
                </a:lnTo>
                <a:lnTo>
                  <a:pt x="210" y="1125"/>
                </a:lnTo>
                <a:lnTo>
                  <a:pt x="210" y="1080"/>
                </a:lnTo>
                <a:lnTo>
                  <a:pt x="369" y="1080"/>
                </a:lnTo>
                <a:lnTo>
                  <a:pt x="369" y="1125"/>
                </a:lnTo>
                <a:lnTo>
                  <a:pt x="387" y="1125"/>
                </a:lnTo>
                <a:lnTo>
                  <a:pt x="387" y="1080"/>
                </a:lnTo>
                <a:lnTo>
                  <a:pt x="547" y="1080"/>
                </a:lnTo>
                <a:lnTo>
                  <a:pt x="547" y="1125"/>
                </a:lnTo>
                <a:lnTo>
                  <a:pt x="565" y="1125"/>
                </a:lnTo>
                <a:lnTo>
                  <a:pt x="565" y="1080"/>
                </a:lnTo>
                <a:lnTo>
                  <a:pt x="724" y="1080"/>
                </a:lnTo>
                <a:lnTo>
                  <a:pt x="724" y="1125"/>
                </a:lnTo>
                <a:lnTo>
                  <a:pt x="744" y="1125"/>
                </a:lnTo>
                <a:lnTo>
                  <a:pt x="744" y="1080"/>
                </a:lnTo>
                <a:lnTo>
                  <a:pt x="903" y="1080"/>
                </a:lnTo>
                <a:lnTo>
                  <a:pt x="903" y="1125"/>
                </a:lnTo>
                <a:lnTo>
                  <a:pt x="921" y="1125"/>
                </a:lnTo>
                <a:lnTo>
                  <a:pt x="921" y="1080"/>
                </a:lnTo>
                <a:lnTo>
                  <a:pt x="1081" y="1080"/>
                </a:lnTo>
                <a:lnTo>
                  <a:pt x="1081" y="1125"/>
                </a:lnTo>
                <a:lnTo>
                  <a:pt x="1099" y="1125"/>
                </a:lnTo>
                <a:lnTo>
                  <a:pt x="1099" y="1080"/>
                </a:lnTo>
                <a:lnTo>
                  <a:pt x="1258" y="1080"/>
                </a:lnTo>
                <a:lnTo>
                  <a:pt x="1258" y="1125"/>
                </a:lnTo>
                <a:lnTo>
                  <a:pt x="1276" y="1125"/>
                </a:lnTo>
                <a:lnTo>
                  <a:pt x="1276" y="1080"/>
                </a:lnTo>
                <a:lnTo>
                  <a:pt x="1436" y="1080"/>
                </a:lnTo>
                <a:lnTo>
                  <a:pt x="1436" y="1125"/>
                </a:lnTo>
                <a:lnTo>
                  <a:pt x="1454" y="1125"/>
                </a:lnTo>
                <a:lnTo>
                  <a:pt x="1454" y="1080"/>
                </a:lnTo>
                <a:lnTo>
                  <a:pt x="1613" y="1080"/>
                </a:lnTo>
                <a:lnTo>
                  <a:pt x="1613" y="1125"/>
                </a:lnTo>
                <a:lnTo>
                  <a:pt x="1633" y="1125"/>
                </a:lnTo>
                <a:lnTo>
                  <a:pt x="1633" y="1080"/>
                </a:lnTo>
                <a:lnTo>
                  <a:pt x="1792" y="1080"/>
                </a:lnTo>
                <a:lnTo>
                  <a:pt x="1792" y="1125"/>
                </a:lnTo>
                <a:lnTo>
                  <a:pt x="1809" y="1125"/>
                </a:lnTo>
                <a:lnTo>
                  <a:pt x="1809" y="1080"/>
                </a:lnTo>
                <a:lnTo>
                  <a:pt x="1969" y="1080"/>
                </a:lnTo>
                <a:lnTo>
                  <a:pt x="1969" y="1125"/>
                </a:lnTo>
                <a:lnTo>
                  <a:pt x="1988" y="1125"/>
                </a:lnTo>
                <a:lnTo>
                  <a:pt x="1988" y="1080"/>
                </a:lnTo>
                <a:lnTo>
                  <a:pt x="2017" y="1080"/>
                </a:lnTo>
                <a:lnTo>
                  <a:pt x="2017" y="105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0" name="iṧlídé">
            <a:extLst>
              <a:ext uri="{FF2B5EF4-FFF2-40B4-BE49-F238E27FC236}">
                <a16:creationId xmlns:a16="http://schemas.microsoft.com/office/drawing/2014/main" id="{2ACF217C-3E6D-4963-A24C-32A6635656FE}"/>
              </a:ext>
            </a:extLst>
          </p:cNvPr>
          <p:cNvSpPr/>
          <p:nvPr/>
        </p:nvSpPr>
        <p:spPr bwMode="auto">
          <a:xfrm>
            <a:off x="1987048" y="2997079"/>
            <a:ext cx="1410710" cy="771359"/>
          </a:xfrm>
          <a:custGeom>
            <a:avLst/>
            <a:gdLst>
              <a:gd name="T0" fmla="*/ 59 w 1432"/>
              <a:gd name="T1" fmla="*/ 783 h 783"/>
              <a:gd name="T2" fmla="*/ 330 w 1432"/>
              <a:gd name="T3" fmla="*/ 282 h 783"/>
              <a:gd name="T4" fmla="*/ 454 w 1432"/>
              <a:gd name="T5" fmla="*/ 584 h 783"/>
              <a:gd name="T6" fmla="*/ 808 w 1432"/>
              <a:gd name="T7" fmla="*/ 341 h 783"/>
              <a:gd name="T8" fmla="*/ 1072 w 1432"/>
              <a:gd name="T9" fmla="*/ 651 h 783"/>
              <a:gd name="T10" fmla="*/ 1432 w 1432"/>
              <a:gd name="T11" fmla="*/ 34 h 783"/>
              <a:gd name="T12" fmla="*/ 1374 w 1432"/>
              <a:gd name="T13" fmla="*/ 0 h 783"/>
              <a:gd name="T14" fmla="*/ 1061 w 1432"/>
              <a:gd name="T15" fmla="*/ 537 h 783"/>
              <a:gd name="T16" fmla="*/ 819 w 1432"/>
              <a:gd name="T17" fmla="*/ 254 h 783"/>
              <a:gd name="T18" fmla="*/ 484 w 1432"/>
              <a:gd name="T19" fmla="*/ 484 h 783"/>
              <a:gd name="T20" fmla="*/ 340 w 1432"/>
              <a:gd name="T21" fmla="*/ 129 h 783"/>
              <a:gd name="T22" fmla="*/ 0 w 1432"/>
              <a:gd name="T23" fmla="*/ 751 h 783"/>
              <a:gd name="T24" fmla="*/ 59 w 1432"/>
              <a:gd name="T25" fmla="*/ 783 h 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32" h="783">
                <a:moveTo>
                  <a:pt x="59" y="783"/>
                </a:moveTo>
                <a:lnTo>
                  <a:pt x="330" y="282"/>
                </a:lnTo>
                <a:lnTo>
                  <a:pt x="454" y="584"/>
                </a:lnTo>
                <a:lnTo>
                  <a:pt x="808" y="341"/>
                </a:lnTo>
                <a:lnTo>
                  <a:pt x="1072" y="651"/>
                </a:lnTo>
                <a:lnTo>
                  <a:pt x="1432" y="34"/>
                </a:lnTo>
                <a:lnTo>
                  <a:pt x="1374" y="0"/>
                </a:lnTo>
                <a:lnTo>
                  <a:pt x="1061" y="537"/>
                </a:lnTo>
                <a:lnTo>
                  <a:pt x="819" y="254"/>
                </a:lnTo>
                <a:lnTo>
                  <a:pt x="484" y="484"/>
                </a:lnTo>
                <a:lnTo>
                  <a:pt x="340" y="129"/>
                </a:lnTo>
                <a:lnTo>
                  <a:pt x="0" y="751"/>
                </a:lnTo>
                <a:lnTo>
                  <a:pt x="59" y="783"/>
                </a:lnTo>
                <a:close/>
              </a:path>
            </a:pathLst>
          </a:custGeom>
          <a:solidFill>
            <a:srgbClr val="C027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1" name="îṣ1iḍê">
            <a:extLst>
              <a:ext uri="{FF2B5EF4-FFF2-40B4-BE49-F238E27FC236}">
                <a16:creationId xmlns:a16="http://schemas.microsoft.com/office/drawing/2014/main" id="{09F01441-C763-4B95-860A-CC0D91C4620C}"/>
              </a:ext>
            </a:extLst>
          </p:cNvPr>
          <p:cNvSpPr/>
          <p:nvPr/>
        </p:nvSpPr>
        <p:spPr bwMode="auto">
          <a:xfrm>
            <a:off x="1987048" y="2997079"/>
            <a:ext cx="1410710" cy="771359"/>
          </a:xfrm>
          <a:custGeom>
            <a:avLst/>
            <a:gdLst>
              <a:gd name="T0" fmla="*/ 59 w 1432"/>
              <a:gd name="T1" fmla="*/ 783 h 783"/>
              <a:gd name="T2" fmla="*/ 330 w 1432"/>
              <a:gd name="T3" fmla="*/ 282 h 783"/>
              <a:gd name="T4" fmla="*/ 454 w 1432"/>
              <a:gd name="T5" fmla="*/ 584 h 783"/>
              <a:gd name="T6" fmla="*/ 808 w 1432"/>
              <a:gd name="T7" fmla="*/ 341 h 783"/>
              <a:gd name="T8" fmla="*/ 1072 w 1432"/>
              <a:gd name="T9" fmla="*/ 651 h 783"/>
              <a:gd name="T10" fmla="*/ 1432 w 1432"/>
              <a:gd name="T11" fmla="*/ 34 h 783"/>
              <a:gd name="T12" fmla="*/ 1374 w 1432"/>
              <a:gd name="T13" fmla="*/ 0 h 783"/>
              <a:gd name="T14" fmla="*/ 1061 w 1432"/>
              <a:gd name="T15" fmla="*/ 537 h 783"/>
              <a:gd name="T16" fmla="*/ 819 w 1432"/>
              <a:gd name="T17" fmla="*/ 254 h 783"/>
              <a:gd name="T18" fmla="*/ 484 w 1432"/>
              <a:gd name="T19" fmla="*/ 484 h 783"/>
              <a:gd name="T20" fmla="*/ 340 w 1432"/>
              <a:gd name="T21" fmla="*/ 129 h 783"/>
              <a:gd name="T22" fmla="*/ 0 w 1432"/>
              <a:gd name="T23" fmla="*/ 751 h 783"/>
              <a:gd name="T24" fmla="*/ 59 w 1432"/>
              <a:gd name="T25" fmla="*/ 783 h 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32" h="783">
                <a:moveTo>
                  <a:pt x="59" y="783"/>
                </a:moveTo>
                <a:lnTo>
                  <a:pt x="330" y="282"/>
                </a:lnTo>
                <a:lnTo>
                  <a:pt x="454" y="584"/>
                </a:lnTo>
                <a:lnTo>
                  <a:pt x="808" y="341"/>
                </a:lnTo>
                <a:lnTo>
                  <a:pt x="1072" y="651"/>
                </a:lnTo>
                <a:lnTo>
                  <a:pt x="1432" y="34"/>
                </a:lnTo>
                <a:lnTo>
                  <a:pt x="1374" y="0"/>
                </a:lnTo>
                <a:lnTo>
                  <a:pt x="1061" y="537"/>
                </a:lnTo>
                <a:lnTo>
                  <a:pt x="819" y="254"/>
                </a:lnTo>
                <a:lnTo>
                  <a:pt x="484" y="484"/>
                </a:lnTo>
                <a:lnTo>
                  <a:pt x="340" y="129"/>
                </a:lnTo>
                <a:lnTo>
                  <a:pt x="0" y="751"/>
                </a:lnTo>
                <a:lnTo>
                  <a:pt x="59" y="78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2" name="îśļíďé">
            <a:extLst>
              <a:ext uri="{FF2B5EF4-FFF2-40B4-BE49-F238E27FC236}">
                <a16:creationId xmlns:a16="http://schemas.microsoft.com/office/drawing/2014/main" id="{705CC9EF-C56A-4237-9A90-A9C9A1BDA2F0}"/>
              </a:ext>
            </a:extLst>
          </p:cNvPr>
          <p:cNvSpPr/>
          <p:nvPr/>
        </p:nvSpPr>
        <p:spPr bwMode="auto">
          <a:xfrm>
            <a:off x="3139653" y="2989198"/>
            <a:ext cx="118216" cy="77826"/>
          </a:xfrm>
          <a:custGeom>
            <a:avLst/>
            <a:gdLst>
              <a:gd name="T0" fmla="*/ 0 w 88"/>
              <a:gd name="T1" fmla="*/ 0 h 58"/>
              <a:gd name="T2" fmla="*/ 0 w 88"/>
              <a:gd name="T3" fmla="*/ 20 h 58"/>
              <a:gd name="T4" fmla="*/ 0 w 88"/>
              <a:gd name="T5" fmla="*/ 58 h 58"/>
              <a:gd name="T6" fmla="*/ 46 w 88"/>
              <a:gd name="T7" fmla="*/ 48 h 58"/>
              <a:gd name="T8" fmla="*/ 40 w 88"/>
              <a:gd name="T9" fmla="*/ 39 h 58"/>
              <a:gd name="T10" fmla="*/ 47 w 88"/>
              <a:gd name="T11" fmla="*/ 48 h 58"/>
              <a:gd name="T12" fmla="*/ 80 w 88"/>
              <a:gd name="T13" fmla="*/ 41 h 58"/>
              <a:gd name="T14" fmla="*/ 88 w 88"/>
              <a:gd name="T15" fmla="*/ 26 h 58"/>
              <a:gd name="T16" fmla="*/ 73 w 88"/>
              <a:gd name="T17" fmla="*/ 8 h 58"/>
              <a:gd name="T18" fmla="*/ 42 w 88"/>
              <a:gd name="T19" fmla="*/ 5 h 58"/>
              <a:gd name="T20" fmla="*/ 42 w 88"/>
              <a:gd name="T21" fmla="*/ 5 h 58"/>
              <a:gd name="T22" fmla="*/ 37 w 88"/>
              <a:gd name="T23" fmla="*/ 16 h 58"/>
              <a:gd name="T24" fmla="*/ 40 w 88"/>
              <a:gd name="T25" fmla="*/ 4 h 58"/>
              <a:gd name="T26" fmla="*/ 0 w 88"/>
              <a:gd name="T27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8" h="58">
                <a:moveTo>
                  <a:pt x="0" y="0"/>
                </a:moveTo>
                <a:cubicBezTo>
                  <a:pt x="0" y="6"/>
                  <a:pt x="0" y="13"/>
                  <a:pt x="0" y="20"/>
                </a:cubicBezTo>
                <a:cubicBezTo>
                  <a:pt x="0" y="33"/>
                  <a:pt x="0" y="47"/>
                  <a:pt x="0" y="58"/>
                </a:cubicBezTo>
                <a:cubicBezTo>
                  <a:pt x="46" y="48"/>
                  <a:pt x="46" y="48"/>
                  <a:pt x="46" y="48"/>
                </a:cubicBezTo>
                <a:cubicBezTo>
                  <a:pt x="42" y="43"/>
                  <a:pt x="40" y="39"/>
                  <a:pt x="40" y="39"/>
                </a:cubicBezTo>
                <a:cubicBezTo>
                  <a:pt x="40" y="39"/>
                  <a:pt x="43" y="43"/>
                  <a:pt x="47" y="48"/>
                </a:cubicBezTo>
                <a:cubicBezTo>
                  <a:pt x="80" y="41"/>
                  <a:pt x="80" y="41"/>
                  <a:pt x="80" y="41"/>
                </a:cubicBezTo>
                <a:cubicBezTo>
                  <a:pt x="88" y="26"/>
                  <a:pt x="88" y="26"/>
                  <a:pt x="88" y="26"/>
                </a:cubicBezTo>
                <a:cubicBezTo>
                  <a:pt x="73" y="8"/>
                  <a:pt x="73" y="8"/>
                  <a:pt x="73" y="8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5"/>
                  <a:pt x="42" y="5"/>
                  <a:pt x="42" y="5"/>
                </a:cubicBezTo>
                <a:cubicBezTo>
                  <a:pt x="39" y="12"/>
                  <a:pt x="37" y="16"/>
                  <a:pt x="37" y="16"/>
                </a:cubicBezTo>
                <a:cubicBezTo>
                  <a:pt x="37" y="16"/>
                  <a:pt x="38" y="11"/>
                  <a:pt x="40" y="4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3" name="iṩ1îdê">
            <a:extLst>
              <a:ext uri="{FF2B5EF4-FFF2-40B4-BE49-F238E27FC236}">
                <a16:creationId xmlns:a16="http://schemas.microsoft.com/office/drawing/2014/main" id="{BC3DD85E-1AA6-4012-84C3-2F0115B030FB}"/>
              </a:ext>
            </a:extLst>
          </p:cNvPr>
          <p:cNvSpPr/>
          <p:nvPr/>
        </p:nvSpPr>
        <p:spPr bwMode="auto">
          <a:xfrm>
            <a:off x="2541677" y="2620758"/>
            <a:ext cx="708310" cy="322139"/>
          </a:xfrm>
          <a:custGeom>
            <a:avLst/>
            <a:gdLst>
              <a:gd name="T0" fmla="*/ 524 w 524"/>
              <a:gd name="T1" fmla="*/ 238 h 239"/>
              <a:gd name="T2" fmla="*/ 523 w 524"/>
              <a:gd name="T3" fmla="*/ 238 h 239"/>
              <a:gd name="T4" fmla="*/ 524 w 524"/>
              <a:gd name="T5" fmla="*/ 239 h 239"/>
              <a:gd name="T6" fmla="*/ 524 w 524"/>
              <a:gd name="T7" fmla="*/ 238 h 239"/>
              <a:gd name="T8" fmla="*/ 268 w 524"/>
              <a:gd name="T9" fmla="*/ 109 h 239"/>
              <a:gd name="T10" fmla="*/ 239 w 524"/>
              <a:gd name="T11" fmla="*/ 109 h 239"/>
              <a:gd name="T12" fmla="*/ 258 w 524"/>
              <a:gd name="T13" fmla="*/ 118 h 239"/>
              <a:gd name="T14" fmla="*/ 268 w 524"/>
              <a:gd name="T15" fmla="*/ 109 h 239"/>
              <a:gd name="T16" fmla="*/ 477 w 524"/>
              <a:gd name="T17" fmla="*/ 109 h 239"/>
              <a:gd name="T18" fmla="*/ 271 w 524"/>
              <a:gd name="T19" fmla="*/ 109 h 239"/>
              <a:gd name="T20" fmla="*/ 259 w 524"/>
              <a:gd name="T21" fmla="*/ 118 h 239"/>
              <a:gd name="T22" fmla="*/ 375 w 524"/>
              <a:gd name="T23" fmla="*/ 171 h 239"/>
              <a:gd name="T24" fmla="*/ 380 w 524"/>
              <a:gd name="T25" fmla="*/ 141 h 239"/>
              <a:gd name="T26" fmla="*/ 383 w 524"/>
              <a:gd name="T27" fmla="*/ 125 h 239"/>
              <a:gd name="T28" fmla="*/ 382 w 524"/>
              <a:gd name="T29" fmla="*/ 141 h 239"/>
              <a:gd name="T30" fmla="*/ 379 w 524"/>
              <a:gd name="T31" fmla="*/ 173 h 239"/>
              <a:gd name="T32" fmla="*/ 414 w 524"/>
              <a:gd name="T33" fmla="*/ 189 h 239"/>
              <a:gd name="T34" fmla="*/ 419 w 524"/>
              <a:gd name="T35" fmla="*/ 180 h 239"/>
              <a:gd name="T36" fmla="*/ 424 w 524"/>
              <a:gd name="T37" fmla="*/ 171 h 239"/>
              <a:gd name="T38" fmla="*/ 421 w 524"/>
              <a:gd name="T39" fmla="*/ 181 h 239"/>
              <a:gd name="T40" fmla="*/ 417 w 524"/>
              <a:gd name="T41" fmla="*/ 190 h 239"/>
              <a:gd name="T42" fmla="*/ 501 w 524"/>
              <a:gd name="T43" fmla="*/ 228 h 239"/>
              <a:gd name="T44" fmla="*/ 502 w 524"/>
              <a:gd name="T45" fmla="*/ 226 h 239"/>
              <a:gd name="T46" fmla="*/ 508 w 524"/>
              <a:gd name="T47" fmla="*/ 214 h 239"/>
              <a:gd name="T48" fmla="*/ 504 w 524"/>
              <a:gd name="T49" fmla="*/ 226 h 239"/>
              <a:gd name="T50" fmla="*/ 503 w 524"/>
              <a:gd name="T51" fmla="*/ 229 h 239"/>
              <a:gd name="T52" fmla="*/ 516 w 524"/>
              <a:gd name="T53" fmla="*/ 235 h 239"/>
              <a:gd name="T54" fmla="*/ 524 w 524"/>
              <a:gd name="T55" fmla="*/ 235 h 239"/>
              <a:gd name="T56" fmla="*/ 524 w 524"/>
              <a:gd name="T57" fmla="*/ 206 h 239"/>
              <a:gd name="T58" fmla="*/ 512 w 524"/>
              <a:gd name="T59" fmla="*/ 183 h 239"/>
              <a:gd name="T60" fmla="*/ 510 w 524"/>
              <a:gd name="T61" fmla="*/ 200 h 239"/>
              <a:gd name="T62" fmla="*/ 508 w 524"/>
              <a:gd name="T63" fmla="*/ 211 h 239"/>
              <a:gd name="T64" fmla="*/ 508 w 524"/>
              <a:gd name="T65" fmla="*/ 200 h 239"/>
              <a:gd name="T66" fmla="*/ 509 w 524"/>
              <a:gd name="T67" fmla="*/ 176 h 239"/>
              <a:gd name="T68" fmla="*/ 477 w 524"/>
              <a:gd name="T69" fmla="*/ 109 h 239"/>
              <a:gd name="T70" fmla="*/ 425 w 524"/>
              <a:gd name="T71" fmla="*/ 0 h 239"/>
              <a:gd name="T72" fmla="*/ 0 w 524"/>
              <a:gd name="T73" fmla="*/ 0 h 239"/>
              <a:gd name="T74" fmla="*/ 232 w 524"/>
              <a:gd name="T75" fmla="*/ 106 h 239"/>
              <a:gd name="T76" fmla="*/ 271 w 524"/>
              <a:gd name="T77" fmla="*/ 106 h 239"/>
              <a:gd name="T78" fmla="*/ 272 w 524"/>
              <a:gd name="T79" fmla="*/ 105 h 239"/>
              <a:gd name="T80" fmla="*/ 293 w 524"/>
              <a:gd name="T81" fmla="*/ 87 h 239"/>
              <a:gd name="T82" fmla="*/ 316 w 524"/>
              <a:gd name="T83" fmla="*/ 66 h 239"/>
              <a:gd name="T84" fmla="*/ 341 w 524"/>
              <a:gd name="T85" fmla="*/ 46 h 239"/>
              <a:gd name="T86" fmla="*/ 362 w 524"/>
              <a:gd name="T87" fmla="*/ 28 h 239"/>
              <a:gd name="T88" fmla="*/ 383 w 524"/>
              <a:gd name="T89" fmla="*/ 12 h 239"/>
              <a:gd name="T90" fmla="*/ 363 w 524"/>
              <a:gd name="T91" fmla="*/ 30 h 239"/>
              <a:gd name="T92" fmla="*/ 343 w 524"/>
              <a:gd name="T93" fmla="*/ 48 h 239"/>
              <a:gd name="T94" fmla="*/ 319 w 524"/>
              <a:gd name="T95" fmla="*/ 69 h 239"/>
              <a:gd name="T96" fmla="*/ 295 w 524"/>
              <a:gd name="T97" fmla="*/ 89 h 239"/>
              <a:gd name="T98" fmla="*/ 275 w 524"/>
              <a:gd name="T99" fmla="*/ 106 h 239"/>
              <a:gd name="T100" fmla="*/ 475 w 524"/>
              <a:gd name="T101" fmla="*/ 106 h 239"/>
              <a:gd name="T102" fmla="*/ 472 w 524"/>
              <a:gd name="T103" fmla="*/ 98 h 239"/>
              <a:gd name="T104" fmla="*/ 459 w 524"/>
              <a:gd name="T105" fmla="*/ 100 h 239"/>
              <a:gd name="T106" fmla="*/ 450 w 524"/>
              <a:gd name="T107" fmla="*/ 101 h 239"/>
              <a:gd name="T108" fmla="*/ 459 w 524"/>
              <a:gd name="T109" fmla="*/ 98 h 239"/>
              <a:gd name="T110" fmla="*/ 470 w 524"/>
              <a:gd name="T111" fmla="*/ 95 h 239"/>
              <a:gd name="T112" fmla="*/ 425 w 524"/>
              <a:gd name="T113" fmla="*/ 0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24" h="239">
                <a:moveTo>
                  <a:pt x="524" y="238"/>
                </a:moveTo>
                <a:cubicBezTo>
                  <a:pt x="523" y="238"/>
                  <a:pt x="523" y="238"/>
                  <a:pt x="523" y="238"/>
                </a:cubicBezTo>
                <a:cubicBezTo>
                  <a:pt x="524" y="239"/>
                  <a:pt x="524" y="239"/>
                  <a:pt x="524" y="239"/>
                </a:cubicBezTo>
                <a:cubicBezTo>
                  <a:pt x="524" y="238"/>
                  <a:pt x="524" y="238"/>
                  <a:pt x="524" y="238"/>
                </a:cubicBezTo>
                <a:moveTo>
                  <a:pt x="268" y="109"/>
                </a:moveTo>
                <a:cubicBezTo>
                  <a:pt x="239" y="109"/>
                  <a:pt x="239" y="109"/>
                  <a:pt x="239" y="109"/>
                </a:cubicBezTo>
                <a:cubicBezTo>
                  <a:pt x="258" y="118"/>
                  <a:pt x="258" y="118"/>
                  <a:pt x="258" y="118"/>
                </a:cubicBezTo>
                <a:cubicBezTo>
                  <a:pt x="261" y="115"/>
                  <a:pt x="264" y="112"/>
                  <a:pt x="268" y="109"/>
                </a:cubicBezTo>
                <a:moveTo>
                  <a:pt x="477" y="109"/>
                </a:moveTo>
                <a:cubicBezTo>
                  <a:pt x="271" y="109"/>
                  <a:pt x="271" y="109"/>
                  <a:pt x="271" y="109"/>
                </a:cubicBezTo>
                <a:cubicBezTo>
                  <a:pt x="266" y="113"/>
                  <a:pt x="262" y="116"/>
                  <a:pt x="259" y="118"/>
                </a:cubicBezTo>
                <a:cubicBezTo>
                  <a:pt x="375" y="171"/>
                  <a:pt x="375" y="171"/>
                  <a:pt x="375" y="171"/>
                </a:cubicBezTo>
                <a:cubicBezTo>
                  <a:pt x="377" y="160"/>
                  <a:pt x="379" y="149"/>
                  <a:pt x="380" y="141"/>
                </a:cubicBezTo>
                <a:cubicBezTo>
                  <a:pt x="382" y="131"/>
                  <a:pt x="383" y="125"/>
                  <a:pt x="383" y="125"/>
                </a:cubicBezTo>
                <a:cubicBezTo>
                  <a:pt x="383" y="125"/>
                  <a:pt x="383" y="132"/>
                  <a:pt x="382" y="141"/>
                </a:cubicBezTo>
                <a:cubicBezTo>
                  <a:pt x="382" y="150"/>
                  <a:pt x="380" y="161"/>
                  <a:pt x="379" y="173"/>
                </a:cubicBezTo>
                <a:cubicBezTo>
                  <a:pt x="414" y="189"/>
                  <a:pt x="414" y="189"/>
                  <a:pt x="414" y="189"/>
                </a:cubicBezTo>
                <a:cubicBezTo>
                  <a:pt x="416" y="186"/>
                  <a:pt x="418" y="182"/>
                  <a:pt x="419" y="180"/>
                </a:cubicBezTo>
                <a:cubicBezTo>
                  <a:pt x="422" y="175"/>
                  <a:pt x="424" y="171"/>
                  <a:pt x="424" y="171"/>
                </a:cubicBezTo>
                <a:cubicBezTo>
                  <a:pt x="424" y="171"/>
                  <a:pt x="423" y="175"/>
                  <a:pt x="421" y="181"/>
                </a:cubicBezTo>
                <a:cubicBezTo>
                  <a:pt x="420" y="184"/>
                  <a:pt x="419" y="187"/>
                  <a:pt x="417" y="190"/>
                </a:cubicBezTo>
                <a:cubicBezTo>
                  <a:pt x="501" y="228"/>
                  <a:pt x="501" y="228"/>
                  <a:pt x="501" y="228"/>
                </a:cubicBezTo>
                <a:cubicBezTo>
                  <a:pt x="501" y="227"/>
                  <a:pt x="502" y="226"/>
                  <a:pt x="502" y="226"/>
                </a:cubicBezTo>
                <a:cubicBezTo>
                  <a:pt x="505" y="219"/>
                  <a:pt x="508" y="214"/>
                  <a:pt x="508" y="214"/>
                </a:cubicBezTo>
                <a:cubicBezTo>
                  <a:pt x="508" y="214"/>
                  <a:pt x="507" y="219"/>
                  <a:pt x="504" y="226"/>
                </a:cubicBezTo>
                <a:cubicBezTo>
                  <a:pt x="504" y="227"/>
                  <a:pt x="504" y="228"/>
                  <a:pt x="503" y="229"/>
                </a:cubicBezTo>
                <a:cubicBezTo>
                  <a:pt x="516" y="235"/>
                  <a:pt x="516" y="235"/>
                  <a:pt x="516" y="235"/>
                </a:cubicBezTo>
                <a:cubicBezTo>
                  <a:pt x="524" y="235"/>
                  <a:pt x="524" y="235"/>
                  <a:pt x="524" y="235"/>
                </a:cubicBezTo>
                <a:cubicBezTo>
                  <a:pt x="524" y="206"/>
                  <a:pt x="524" y="206"/>
                  <a:pt x="524" y="206"/>
                </a:cubicBezTo>
                <a:cubicBezTo>
                  <a:pt x="512" y="183"/>
                  <a:pt x="512" y="183"/>
                  <a:pt x="512" y="183"/>
                </a:cubicBezTo>
                <a:cubicBezTo>
                  <a:pt x="512" y="189"/>
                  <a:pt x="511" y="195"/>
                  <a:pt x="510" y="200"/>
                </a:cubicBezTo>
                <a:cubicBezTo>
                  <a:pt x="509" y="206"/>
                  <a:pt x="508" y="211"/>
                  <a:pt x="508" y="211"/>
                </a:cubicBezTo>
                <a:cubicBezTo>
                  <a:pt x="508" y="211"/>
                  <a:pt x="508" y="206"/>
                  <a:pt x="508" y="200"/>
                </a:cubicBezTo>
                <a:cubicBezTo>
                  <a:pt x="508" y="193"/>
                  <a:pt x="508" y="185"/>
                  <a:pt x="509" y="176"/>
                </a:cubicBezTo>
                <a:cubicBezTo>
                  <a:pt x="477" y="109"/>
                  <a:pt x="477" y="109"/>
                  <a:pt x="477" y="109"/>
                </a:cubicBezTo>
                <a:moveTo>
                  <a:pt x="425" y="0"/>
                </a:moveTo>
                <a:cubicBezTo>
                  <a:pt x="0" y="0"/>
                  <a:pt x="0" y="0"/>
                  <a:pt x="0" y="0"/>
                </a:cubicBezTo>
                <a:cubicBezTo>
                  <a:pt x="232" y="106"/>
                  <a:pt x="232" y="106"/>
                  <a:pt x="232" y="106"/>
                </a:cubicBezTo>
                <a:cubicBezTo>
                  <a:pt x="271" y="106"/>
                  <a:pt x="271" y="106"/>
                  <a:pt x="271" y="106"/>
                </a:cubicBezTo>
                <a:cubicBezTo>
                  <a:pt x="272" y="105"/>
                  <a:pt x="272" y="105"/>
                  <a:pt x="272" y="105"/>
                </a:cubicBezTo>
                <a:cubicBezTo>
                  <a:pt x="278" y="100"/>
                  <a:pt x="285" y="93"/>
                  <a:pt x="293" y="87"/>
                </a:cubicBezTo>
                <a:cubicBezTo>
                  <a:pt x="300" y="80"/>
                  <a:pt x="308" y="73"/>
                  <a:pt x="316" y="66"/>
                </a:cubicBezTo>
                <a:cubicBezTo>
                  <a:pt x="325" y="59"/>
                  <a:pt x="333" y="52"/>
                  <a:pt x="341" y="46"/>
                </a:cubicBezTo>
                <a:cubicBezTo>
                  <a:pt x="348" y="39"/>
                  <a:pt x="356" y="33"/>
                  <a:pt x="362" y="28"/>
                </a:cubicBezTo>
                <a:cubicBezTo>
                  <a:pt x="374" y="18"/>
                  <a:pt x="383" y="12"/>
                  <a:pt x="383" y="12"/>
                </a:cubicBezTo>
                <a:cubicBezTo>
                  <a:pt x="383" y="12"/>
                  <a:pt x="375" y="19"/>
                  <a:pt x="363" y="30"/>
                </a:cubicBezTo>
                <a:cubicBezTo>
                  <a:pt x="357" y="35"/>
                  <a:pt x="350" y="42"/>
                  <a:pt x="343" y="48"/>
                </a:cubicBezTo>
                <a:cubicBezTo>
                  <a:pt x="335" y="55"/>
                  <a:pt x="327" y="62"/>
                  <a:pt x="319" y="69"/>
                </a:cubicBezTo>
                <a:cubicBezTo>
                  <a:pt x="311" y="76"/>
                  <a:pt x="302" y="83"/>
                  <a:pt x="295" y="89"/>
                </a:cubicBezTo>
                <a:cubicBezTo>
                  <a:pt x="288" y="95"/>
                  <a:pt x="281" y="101"/>
                  <a:pt x="275" y="106"/>
                </a:cubicBezTo>
                <a:cubicBezTo>
                  <a:pt x="475" y="106"/>
                  <a:pt x="475" y="106"/>
                  <a:pt x="475" y="106"/>
                </a:cubicBezTo>
                <a:cubicBezTo>
                  <a:pt x="472" y="98"/>
                  <a:pt x="472" y="98"/>
                  <a:pt x="472" y="98"/>
                </a:cubicBezTo>
                <a:cubicBezTo>
                  <a:pt x="467" y="99"/>
                  <a:pt x="463" y="100"/>
                  <a:pt x="459" y="100"/>
                </a:cubicBezTo>
                <a:cubicBezTo>
                  <a:pt x="453" y="101"/>
                  <a:pt x="450" y="101"/>
                  <a:pt x="450" y="101"/>
                </a:cubicBezTo>
                <a:cubicBezTo>
                  <a:pt x="450" y="101"/>
                  <a:pt x="453" y="99"/>
                  <a:pt x="459" y="98"/>
                </a:cubicBezTo>
                <a:cubicBezTo>
                  <a:pt x="462" y="97"/>
                  <a:pt x="466" y="96"/>
                  <a:pt x="470" y="95"/>
                </a:cubicBezTo>
                <a:cubicBezTo>
                  <a:pt x="425" y="0"/>
                  <a:pt x="425" y="0"/>
                  <a:pt x="425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4" name="ï$ḷîḓè">
            <a:extLst>
              <a:ext uri="{FF2B5EF4-FFF2-40B4-BE49-F238E27FC236}">
                <a16:creationId xmlns:a16="http://schemas.microsoft.com/office/drawing/2014/main" id="{54C57DB4-9C15-4523-9167-BC57D95AAB2F}"/>
              </a:ext>
            </a:extLst>
          </p:cNvPr>
          <p:cNvSpPr/>
          <p:nvPr/>
        </p:nvSpPr>
        <p:spPr bwMode="auto">
          <a:xfrm>
            <a:off x="2855935" y="2763602"/>
            <a:ext cx="331005" cy="3941"/>
          </a:xfrm>
          <a:custGeom>
            <a:avLst/>
            <a:gdLst>
              <a:gd name="T0" fmla="*/ 39 w 245"/>
              <a:gd name="T1" fmla="*/ 0 h 3"/>
              <a:gd name="T2" fmla="*/ 0 w 245"/>
              <a:gd name="T3" fmla="*/ 0 h 3"/>
              <a:gd name="T4" fmla="*/ 7 w 245"/>
              <a:gd name="T5" fmla="*/ 3 h 3"/>
              <a:gd name="T6" fmla="*/ 36 w 245"/>
              <a:gd name="T7" fmla="*/ 3 h 3"/>
              <a:gd name="T8" fmla="*/ 39 w 245"/>
              <a:gd name="T9" fmla="*/ 0 h 3"/>
              <a:gd name="T10" fmla="*/ 243 w 245"/>
              <a:gd name="T11" fmla="*/ 0 h 3"/>
              <a:gd name="T12" fmla="*/ 43 w 245"/>
              <a:gd name="T13" fmla="*/ 0 h 3"/>
              <a:gd name="T14" fmla="*/ 41 w 245"/>
              <a:gd name="T15" fmla="*/ 1 h 3"/>
              <a:gd name="T16" fmla="*/ 39 w 245"/>
              <a:gd name="T17" fmla="*/ 3 h 3"/>
              <a:gd name="T18" fmla="*/ 245 w 245"/>
              <a:gd name="T19" fmla="*/ 3 h 3"/>
              <a:gd name="T20" fmla="*/ 243 w 245"/>
              <a:gd name="T2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5" h="3">
                <a:moveTo>
                  <a:pt x="39" y="0"/>
                </a:moveTo>
                <a:cubicBezTo>
                  <a:pt x="0" y="0"/>
                  <a:pt x="0" y="0"/>
                  <a:pt x="0" y="0"/>
                </a:cubicBezTo>
                <a:cubicBezTo>
                  <a:pt x="7" y="3"/>
                  <a:pt x="7" y="3"/>
                  <a:pt x="7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7" y="2"/>
                  <a:pt x="38" y="1"/>
                  <a:pt x="39" y="0"/>
                </a:cubicBezTo>
                <a:moveTo>
                  <a:pt x="243" y="0"/>
                </a:moveTo>
                <a:cubicBezTo>
                  <a:pt x="43" y="0"/>
                  <a:pt x="43" y="0"/>
                  <a:pt x="43" y="0"/>
                </a:cubicBezTo>
                <a:cubicBezTo>
                  <a:pt x="42" y="0"/>
                  <a:pt x="42" y="0"/>
                  <a:pt x="41" y="1"/>
                </a:cubicBezTo>
                <a:cubicBezTo>
                  <a:pt x="41" y="1"/>
                  <a:pt x="40" y="2"/>
                  <a:pt x="39" y="3"/>
                </a:cubicBezTo>
                <a:cubicBezTo>
                  <a:pt x="245" y="3"/>
                  <a:pt x="245" y="3"/>
                  <a:pt x="245" y="3"/>
                </a:cubicBezTo>
                <a:cubicBezTo>
                  <a:pt x="243" y="0"/>
                  <a:pt x="243" y="0"/>
                  <a:pt x="243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5" name="išlïḍè">
            <a:extLst>
              <a:ext uri="{FF2B5EF4-FFF2-40B4-BE49-F238E27FC236}">
                <a16:creationId xmlns:a16="http://schemas.microsoft.com/office/drawing/2014/main" id="{71C77DA2-FCC9-496A-8265-BC40D50865A8}"/>
              </a:ext>
            </a:extLst>
          </p:cNvPr>
          <p:cNvSpPr/>
          <p:nvPr/>
        </p:nvSpPr>
        <p:spPr bwMode="auto">
          <a:xfrm>
            <a:off x="3239151" y="2937971"/>
            <a:ext cx="10836" cy="3941"/>
          </a:xfrm>
          <a:custGeom>
            <a:avLst/>
            <a:gdLst>
              <a:gd name="T0" fmla="*/ 11 w 11"/>
              <a:gd name="T1" fmla="*/ 0 h 4"/>
              <a:gd name="T2" fmla="*/ 0 w 11"/>
              <a:gd name="T3" fmla="*/ 0 h 4"/>
              <a:gd name="T4" fmla="*/ 10 w 11"/>
              <a:gd name="T5" fmla="*/ 4 h 4"/>
              <a:gd name="T6" fmla="*/ 11 w 11"/>
              <a:gd name="T7" fmla="*/ 4 h 4"/>
              <a:gd name="T8" fmla="*/ 11 w 11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4">
                <a:moveTo>
                  <a:pt x="11" y="0"/>
                </a:moveTo>
                <a:lnTo>
                  <a:pt x="0" y="0"/>
                </a:lnTo>
                <a:lnTo>
                  <a:pt x="10" y="4"/>
                </a:lnTo>
                <a:lnTo>
                  <a:pt x="11" y="4"/>
                </a:lnTo>
                <a:lnTo>
                  <a:pt x="11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6" name="ïsliḍé">
            <a:extLst>
              <a:ext uri="{FF2B5EF4-FFF2-40B4-BE49-F238E27FC236}">
                <a16:creationId xmlns:a16="http://schemas.microsoft.com/office/drawing/2014/main" id="{88E1263F-673D-42A7-929D-E25521985CD7}"/>
              </a:ext>
            </a:extLst>
          </p:cNvPr>
          <p:cNvSpPr/>
          <p:nvPr/>
        </p:nvSpPr>
        <p:spPr bwMode="auto">
          <a:xfrm>
            <a:off x="3239151" y="2937971"/>
            <a:ext cx="10836" cy="3941"/>
          </a:xfrm>
          <a:custGeom>
            <a:avLst/>
            <a:gdLst>
              <a:gd name="T0" fmla="*/ 11 w 11"/>
              <a:gd name="T1" fmla="*/ 0 h 4"/>
              <a:gd name="T2" fmla="*/ 0 w 11"/>
              <a:gd name="T3" fmla="*/ 0 h 4"/>
              <a:gd name="T4" fmla="*/ 10 w 11"/>
              <a:gd name="T5" fmla="*/ 4 h 4"/>
              <a:gd name="T6" fmla="*/ 11 w 11"/>
              <a:gd name="T7" fmla="*/ 4 h 4"/>
              <a:gd name="T8" fmla="*/ 11 w 11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4">
                <a:moveTo>
                  <a:pt x="11" y="0"/>
                </a:moveTo>
                <a:lnTo>
                  <a:pt x="0" y="0"/>
                </a:lnTo>
                <a:lnTo>
                  <a:pt x="10" y="4"/>
                </a:lnTo>
                <a:lnTo>
                  <a:pt x="11" y="4"/>
                </a:lnTo>
                <a:lnTo>
                  <a:pt x="1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7" name="iS1ïḑe">
            <a:extLst>
              <a:ext uri="{FF2B5EF4-FFF2-40B4-BE49-F238E27FC236}">
                <a16:creationId xmlns:a16="http://schemas.microsoft.com/office/drawing/2014/main" id="{4D19844D-CB14-4A11-AE86-4407D5AA48E4}"/>
              </a:ext>
            </a:extLst>
          </p:cNvPr>
          <p:cNvSpPr/>
          <p:nvPr/>
        </p:nvSpPr>
        <p:spPr bwMode="auto">
          <a:xfrm>
            <a:off x="3199746" y="2941911"/>
            <a:ext cx="50242" cy="48272"/>
          </a:xfrm>
          <a:custGeom>
            <a:avLst/>
            <a:gdLst>
              <a:gd name="T0" fmla="*/ 19 w 37"/>
              <a:gd name="T1" fmla="*/ 0 h 36"/>
              <a:gd name="T2" fmla="*/ 13 w 37"/>
              <a:gd name="T3" fmla="*/ 0 h 36"/>
              <a:gd name="T4" fmla="*/ 8 w 37"/>
              <a:gd name="T5" fmla="*/ 14 h 36"/>
              <a:gd name="T6" fmla="*/ 0 w 37"/>
              <a:gd name="T7" fmla="*/ 33 h 36"/>
              <a:gd name="T8" fmla="*/ 28 w 37"/>
              <a:gd name="T9" fmla="*/ 36 h 36"/>
              <a:gd name="T10" fmla="*/ 37 w 37"/>
              <a:gd name="T11" fmla="*/ 16 h 36"/>
              <a:gd name="T12" fmla="*/ 37 w 37"/>
              <a:gd name="T13" fmla="*/ 9 h 36"/>
              <a:gd name="T14" fmla="*/ 19 w 37"/>
              <a:gd name="T15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" h="36">
                <a:moveTo>
                  <a:pt x="19" y="0"/>
                </a:moveTo>
                <a:cubicBezTo>
                  <a:pt x="13" y="0"/>
                  <a:pt x="13" y="0"/>
                  <a:pt x="13" y="0"/>
                </a:cubicBezTo>
                <a:cubicBezTo>
                  <a:pt x="12" y="5"/>
                  <a:pt x="10" y="10"/>
                  <a:pt x="8" y="14"/>
                </a:cubicBezTo>
                <a:cubicBezTo>
                  <a:pt x="6" y="21"/>
                  <a:pt x="3" y="27"/>
                  <a:pt x="0" y="33"/>
                </a:cubicBezTo>
                <a:cubicBezTo>
                  <a:pt x="28" y="36"/>
                  <a:pt x="28" y="36"/>
                  <a:pt x="28" y="36"/>
                </a:cubicBezTo>
                <a:cubicBezTo>
                  <a:pt x="37" y="16"/>
                  <a:pt x="37" y="16"/>
                  <a:pt x="37" y="16"/>
                </a:cubicBezTo>
                <a:cubicBezTo>
                  <a:pt x="37" y="9"/>
                  <a:pt x="37" y="9"/>
                  <a:pt x="37" y="9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8" name="išļiḍè">
            <a:extLst>
              <a:ext uri="{FF2B5EF4-FFF2-40B4-BE49-F238E27FC236}">
                <a16:creationId xmlns:a16="http://schemas.microsoft.com/office/drawing/2014/main" id="{6AD316F9-D86D-4D80-A107-CCD26EA3C6FB}"/>
              </a:ext>
            </a:extLst>
          </p:cNvPr>
          <p:cNvSpPr/>
          <p:nvPr/>
        </p:nvSpPr>
        <p:spPr bwMode="auto">
          <a:xfrm>
            <a:off x="3217478" y="2938956"/>
            <a:ext cx="7881" cy="2955"/>
          </a:xfrm>
          <a:custGeom>
            <a:avLst/>
            <a:gdLst>
              <a:gd name="T0" fmla="*/ 1 w 6"/>
              <a:gd name="T1" fmla="*/ 0 h 2"/>
              <a:gd name="T2" fmla="*/ 0 w 6"/>
              <a:gd name="T3" fmla="*/ 2 h 2"/>
              <a:gd name="T4" fmla="*/ 6 w 6"/>
              <a:gd name="T5" fmla="*/ 2 h 2"/>
              <a:gd name="T6" fmla="*/ 1 w 6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2">
                <a:moveTo>
                  <a:pt x="1" y="0"/>
                </a:moveTo>
                <a:cubicBezTo>
                  <a:pt x="1" y="1"/>
                  <a:pt x="1" y="2"/>
                  <a:pt x="0" y="2"/>
                </a:cubicBezTo>
                <a:cubicBezTo>
                  <a:pt x="6" y="2"/>
                  <a:pt x="6" y="2"/>
                  <a:pt x="6" y="2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9" name="ïŝḷíḑê">
            <a:extLst>
              <a:ext uri="{FF2B5EF4-FFF2-40B4-BE49-F238E27FC236}">
                <a16:creationId xmlns:a16="http://schemas.microsoft.com/office/drawing/2014/main" id="{E94978E2-7A61-4A48-A176-85D6BB4ED062}"/>
              </a:ext>
            </a:extLst>
          </p:cNvPr>
          <p:cNvSpPr/>
          <p:nvPr/>
        </p:nvSpPr>
        <p:spPr bwMode="auto">
          <a:xfrm>
            <a:off x="3346531" y="3118250"/>
            <a:ext cx="124127" cy="240373"/>
          </a:xfrm>
          <a:custGeom>
            <a:avLst/>
            <a:gdLst>
              <a:gd name="T0" fmla="*/ 78 w 92"/>
              <a:gd name="T1" fmla="*/ 129 h 178"/>
              <a:gd name="T2" fmla="*/ 3 w 92"/>
              <a:gd name="T3" fmla="*/ 129 h 178"/>
              <a:gd name="T4" fmla="*/ 0 w 92"/>
              <a:gd name="T5" fmla="*/ 178 h 178"/>
              <a:gd name="T6" fmla="*/ 69 w 92"/>
              <a:gd name="T7" fmla="*/ 173 h 178"/>
              <a:gd name="T8" fmla="*/ 92 w 92"/>
              <a:gd name="T9" fmla="*/ 171 h 178"/>
              <a:gd name="T10" fmla="*/ 78 w 92"/>
              <a:gd name="T11" fmla="*/ 129 h 178"/>
              <a:gd name="T12" fmla="*/ 10 w 92"/>
              <a:gd name="T13" fmla="*/ 0 h 178"/>
              <a:gd name="T14" fmla="*/ 7 w 92"/>
              <a:gd name="T15" fmla="*/ 57 h 178"/>
              <a:gd name="T16" fmla="*/ 16 w 92"/>
              <a:gd name="T17" fmla="*/ 58 h 178"/>
              <a:gd name="T18" fmla="*/ 28 w 92"/>
              <a:gd name="T19" fmla="*/ 60 h 178"/>
              <a:gd name="T20" fmla="*/ 16 w 92"/>
              <a:gd name="T21" fmla="*/ 60 h 178"/>
              <a:gd name="T22" fmla="*/ 12 w 92"/>
              <a:gd name="T23" fmla="*/ 60 h 178"/>
              <a:gd name="T24" fmla="*/ 6 w 92"/>
              <a:gd name="T25" fmla="*/ 60 h 178"/>
              <a:gd name="T26" fmla="*/ 5 w 92"/>
              <a:gd name="T27" fmla="*/ 90 h 178"/>
              <a:gd name="T28" fmla="*/ 17 w 92"/>
              <a:gd name="T29" fmla="*/ 95 h 178"/>
              <a:gd name="T30" fmla="*/ 28 w 92"/>
              <a:gd name="T31" fmla="*/ 100 h 178"/>
              <a:gd name="T32" fmla="*/ 16 w 92"/>
              <a:gd name="T33" fmla="*/ 97 h 178"/>
              <a:gd name="T34" fmla="*/ 5 w 92"/>
              <a:gd name="T35" fmla="*/ 93 h 178"/>
              <a:gd name="T36" fmla="*/ 3 w 92"/>
              <a:gd name="T37" fmla="*/ 126 h 178"/>
              <a:gd name="T38" fmla="*/ 77 w 92"/>
              <a:gd name="T39" fmla="*/ 126 h 178"/>
              <a:gd name="T40" fmla="*/ 48 w 92"/>
              <a:gd name="T41" fmla="*/ 40 h 178"/>
              <a:gd name="T42" fmla="*/ 42 w 92"/>
              <a:gd name="T43" fmla="*/ 40 h 178"/>
              <a:gd name="T44" fmla="*/ 42 w 92"/>
              <a:gd name="T45" fmla="*/ 40 h 178"/>
              <a:gd name="T46" fmla="*/ 47 w 92"/>
              <a:gd name="T47" fmla="*/ 39 h 178"/>
              <a:gd name="T48" fmla="*/ 37 w 92"/>
              <a:gd name="T49" fmla="*/ 10 h 178"/>
              <a:gd name="T50" fmla="*/ 10 w 92"/>
              <a:gd name="T51" fmla="*/ 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2" h="178">
                <a:moveTo>
                  <a:pt x="78" y="129"/>
                </a:moveTo>
                <a:cubicBezTo>
                  <a:pt x="3" y="129"/>
                  <a:pt x="3" y="129"/>
                  <a:pt x="3" y="129"/>
                </a:cubicBezTo>
                <a:cubicBezTo>
                  <a:pt x="0" y="178"/>
                  <a:pt x="0" y="178"/>
                  <a:pt x="0" y="178"/>
                </a:cubicBezTo>
                <a:cubicBezTo>
                  <a:pt x="23" y="176"/>
                  <a:pt x="46" y="175"/>
                  <a:pt x="69" y="173"/>
                </a:cubicBezTo>
                <a:cubicBezTo>
                  <a:pt x="92" y="171"/>
                  <a:pt x="92" y="171"/>
                  <a:pt x="92" y="171"/>
                </a:cubicBezTo>
                <a:cubicBezTo>
                  <a:pt x="78" y="129"/>
                  <a:pt x="78" y="129"/>
                  <a:pt x="78" y="129"/>
                </a:cubicBezTo>
                <a:moveTo>
                  <a:pt x="10" y="0"/>
                </a:moveTo>
                <a:cubicBezTo>
                  <a:pt x="7" y="57"/>
                  <a:pt x="7" y="57"/>
                  <a:pt x="7" y="57"/>
                </a:cubicBezTo>
                <a:cubicBezTo>
                  <a:pt x="10" y="57"/>
                  <a:pt x="13" y="57"/>
                  <a:pt x="16" y="58"/>
                </a:cubicBezTo>
                <a:cubicBezTo>
                  <a:pt x="23" y="59"/>
                  <a:pt x="28" y="60"/>
                  <a:pt x="28" y="60"/>
                </a:cubicBezTo>
                <a:cubicBezTo>
                  <a:pt x="28" y="60"/>
                  <a:pt x="23" y="60"/>
                  <a:pt x="16" y="60"/>
                </a:cubicBezTo>
                <a:cubicBezTo>
                  <a:pt x="15" y="60"/>
                  <a:pt x="13" y="60"/>
                  <a:pt x="12" y="60"/>
                </a:cubicBezTo>
                <a:cubicBezTo>
                  <a:pt x="11" y="60"/>
                  <a:pt x="9" y="60"/>
                  <a:pt x="6" y="60"/>
                </a:cubicBezTo>
                <a:cubicBezTo>
                  <a:pt x="5" y="90"/>
                  <a:pt x="5" y="90"/>
                  <a:pt x="5" y="90"/>
                </a:cubicBezTo>
                <a:cubicBezTo>
                  <a:pt x="9" y="92"/>
                  <a:pt x="14" y="93"/>
                  <a:pt x="17" y="95"/>
                </a:cubicBezTo>
                <a:cubicBezTo>
                  <a:pt x="24" y="98"/>
                  <a:pt x="28" y="100"/>
                  <a:pt x="28" y="100"/>
                </a:cubicBezTo>
                <a:cubicBezTo>
                  <a:pt x="28" y="100"/>
                  <a:pt x="23" y="99"/>
                  <a:pt x="16" y="97"/>
                </a:cubicBezTo>
                <a:cubicBezTo>
                  <a:pt x="13" y="96"/>
                  <a:pt x="9" y="95"/>
                  <a:pt x="5" y="93"/>
                </a:cubicBezTo>
                <a:cubicBezTo>
                  <a:pt x="3" y="126"/>
                  <a:pt x="3" y="126"/>
                  <a:pt x="3" y="126"/>
                </a:cubicBezTo>
                <a:cubicBezTo>
                  <a:pt x="77" y="126"/>
                  <a:pt x="77" y="126"/>
                  <a:pt x="77" y="126"/>
                </a:cubicBezTo>
                <a:cubicBezTo>
                  <a:pt x="48" y="40"/>
                  <a:pt x="48" y="40"/>
                  <a:pt x="48" y="40"/>
                </a:cubicBezTo>
                <a:cubicBezTo>
                  <a:pt x="45" y="40"/>
                  <a:pt x="43" y="40"/>
                  <a:pt x="42" y="40"/>
                </a:cubicBezTo>
                <a:cubicBezTo>
                  <a:pt x="42" y="40"/>
                  <a:pt x="42" y="40"/>
                  <a:pt x="42" y="40"/>
                </a:cubicBezTo>
                <a:cubicBezTo>
                  <a:pt x="42" y="40"/>
                  <a:pt x="44" y="39"/>
                  <a:pt x="47" y="39"/>
                </a:cubicBezTo>
                <a:cubicBezTo>
                  <a:pt x="37" y="10"/>
                  <a:pt x="37" y="10"/>
                  <a:pt x="37" y="10"/>
                </a:cubicBezTo>
                <a:cubicBezTo>
                  <a:pt x="10" y="0"/>
                  <a:pt x="10" y="0"/>
                  <a:pt x="10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0" name="ïšḻïďè">
            <a:extLst>
              <a:ext uri="{FF2B5EF4-FFF2-40B4-BE49-F238E27FC236}">
                <a16:creationId xmlns:a16="http://schemas.microsoft.com/office/drawing/2014/main" id="{EC7EDEB3-6F7D-4463-A6BE-122E62A42F6C}"/>
              </a:ext>
            </a:extLst>
          </p:cNvPr>
          <p:cNvSpPr/>
          <p:nvPr/>
        </p:nvSpPr>
        <p:spPr bwMode="auto">
          <a:xfrm>
            <a:off x="3350471" y="3288678"/>
            <a:ext cx="101469" cy="3941"/>
          </a:xfrm>
          <a:custGeom>
            <a:avLst/>
            <a:gdLst>
              <a:gd name="T0" fmla="*/ 101 w 103"/>
              <a:gd name="T1" fmla="*/ 0 h 4"/>
              <a:gd name="T2" fmla="*/ 0 w 103"/>
              <a:gd name="T3" fmla="*/ 0 h 4"/>
              <a:gd name="T4" fmla="*/ 0 w 103"/>
              <a:gd name="T5" fmla="*/ 4 h 4"/>
              <a:gd name="T6" fmla="*/ 103 w 103"/>
              <a:gd name="T7" fmla="*/ 4 h 4"/>
              <a:gd name="T8" fmla="*/ 101 w 10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" h="4">
                <a:moveTo>
                  <a:pt x="101" y="0"/>
                </a:moveTo>
                <a:lnTo>
                  <a:pt x="0" y="0"/>
                </a:lnTo>
                <a:lnTo>
                  <a:pt x="0" y="4"/>
                </a:lnTo>
                <a:lnTo>
                  <a:pt x="103" y="4"/>
                </a:lnTo>
                <a:lnTo>
                  <a:pt x="101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1" name="îṧḻiḑê">
            <a:extLst>
              <a:ext uri="{FF2B5EF4-FFF2-40B4-BE49-F238E27FC236}">
                <a16:creationId xmlns:a16="http://schemas.microsoft.com/office/drawing/2014/main" id="{CBA18889-A599-4A8A-8018-3CD7F0C09982}"/>
              </a:ext>
            </a:extLst>
          </p:cNvPr>
          <p:cNvSpPr/>
          <p:nvPr/>
        </p:nvSpPr>
        <p:spPr bwMode="auto">
          <a:xfrm>
            <a:off x="3350471" y="3288678"/>
            <a:ext cx="101469" cy="3941"/>
          </a:xfrm>
          <a:custGeom>
            <a:avLst/>
            <a:gdLst>
              <a:gd name="T0" fmla="*/ 101 w 103"/>
              <a:gd name="T1" fmla="*/ 0 h 4"/>
              <a:gd name="T2" fmla="*/ 0 w 103"/>
              <a:gd name="T3" fmla="*/ 0 h 4"/>
              <a:gd name="T4" fmla="*/ 0 w 103"/>
              <a:gd name="T5" fmla="*/ 4 h 4"/>
              <a:gd name="T6" fmla="*/ 103 w 103"/>
              <a:gd name="T7" fmla="*/ 4 h 4"/>
              <a:gd name="T8" fmla="*/ 101 w 10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" h="4">
                <a:moveTo>
                  <a:pt x="101" y="0"/>
                </a:moveTo>
                <a:lnTo>
                  <a:pt x="0" y="0"/>
                </a:lnTo>
                <a:lnTo>
                  <a:pt x="0" y="4"/>
                </a:lnTo>
                <a:lnTo>
                  <a:pt x="103" y="4"/>
                </a:lnTo>
                <a:lnTo>
                  <a:pt x="10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2" name="íšḻíḑe">
            <a:extLst>
              <a:ext uri="{FF2B5EF4-FFF2-40B4-BE49-F238E27FC236}">
                <a16:creationId xmlns:a16="http://schemas.microsoft.com/office/drawing/2014/main" id="{0FACEBE5-DBE9-40EB-8C82-8D1AB161BCD9}"/>
              </a:ext>
            </a:extLst>
          </p:cNvPr>
          <p:cNvSpPr/>
          <p:nvPr/>
        </p:nvSpPr>
        <p:spPr bwMode="auto">
          <a:xfrm>
            <a:off x="3209597" y="3055202"/>
            <a:ext cx="76840" cy="63049"/>
          </a:xfrm>
          <a:custGeom>
            <a:avLst/>
            <a:gdLst>
              <a:gd name="T0" fmla="*/ 33 w 57"/>
              <a:gd name="T1" fmla="*/ 46 h 47"/>
              <a:gd name="T2" fmla="*/ 31 w 57"/>
              <a:gd name="T3" fmla="*/ 46 h 47"/>
              <a:gd name="T4" fmla="*/ 32 w 57"/>
              <a:gd name="T5" fmla="*/ 47 h 47"/>
              <a:gd name="T6" fmla="*/ 33 w 57"/>
              <a:gd name="T7" fmla="*/ 46 h 47"/>
              <a:gd name="T8" fmla="*/ 30 w 57"/>
              <a:gd name="T9" fmla="*/ 0 h 47"/>
              <a:gd name="T10" fmla="*/ 0 w 57"/>
              <a:gd name="T11" fmla="*/ 5 h 47"/>
              <a:gd name="T12" fmla="*/ 22 w 57"/>
              <a:gd name="T13" fmla="*/ 33 h 47"/>
              <a:gd name="T14" fmla="*/ 29 w 57"/>
              <a:gd name="T15" fmla="*/ 43 h 47"/>
              <a:gd name="T16" fmla="*/ 36 w 57"/>
              <a:gd name="T17" fmla="*/ 43 h 47"/>
              <a:gd name="T18" fmla="*/ 57 w 57"/>
              <a:gd name="T19" fmla="*/ 23 h 47"/>
              <a:gd name="T20" fmla="*/ 55 w 57"/>
              <a:gd name="T21" fmla="*/ 20 h 47"/>
              <a:gd name="T22" fmla="*/ 30 w 57"/>
              <a:gd name="T23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7" h="47">
                <a:moveTo>
                  <a:pt x="33" y="46"/>
                </a:moveTo>
                <a:cubicBezTo>
                  <a:pt x="31" y="46"/>
                  <a:pt x="31" y="46"/>
                  <a:pt x="31" y="46"/>
                </a:cubicBezTo>
                <a:cubicBezTo>
                  <a:pt x="32" y="46"/>
                  <a:pt x="32" y="47"/>
                  <a:pt x="32" y="47"/>
                </a:cubicBezTo>
                <a:cubicBezTo>
                  <a:pt x="33" y="46"/>
                  <a:pt x="33" y="46"/>
                  <a:pt x="33" y="46"/>
                </a:cubicBezTo>
                <a:moveTo>
                  <a:pt x="30" y="0"/>
                </a:moveTo>
                <a:cubicBezTo>
                  <a:pt x="0" y="5"/>
                  <a:pt x="0" y="5"/>
                  <a:pt x="0" y="5"/>
                </a:cubicBezTo>
                <a:cubicBezTo>
                  <a:pt x="7" y="13"/>
                  <a:pt x="14" y="23"/>
                  <a:pt x="22" y="33"/>
                </a:cubicBezTo>
                <a:cubicBezTo>
                  <a:pt x="24" y="36"/>
                  <a:pt x="27" y="40"/>
                  <a:pt x="29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57" y="23"/>
                  <a:pt x="57" y="23"/>
                  <a:pt x="57" y="23"/>
                </a:cubicBezTo>
                <a:cubicBezTo>
                  <a:pt x="55" y="20"/>
                  <a:pt x="55" y="20"/>
                  <a:pt x="55" y="20"/>
                </a:cubicBezTo>
                <a:cubicBezTo>
                  <a:pt x="30" y="0"/>
                  <a:pt x="30" y="0"/>
                  <a:pt x="30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3" name="ïşḷîḓê">
            <a:extLst>
              <a:ext uri="{FF2B5EF4-FFF2-40B4-BE49-F238E27FC236}">
                <a16:creationId xmlns:a16="http://schemas.microsoft.com/office/drawing/2014/main" id="{E683E70E-88A3-4102-938E-7C8CBAF80099}"/>
              </a:ext>
            </a:extLst>
          </p:cNvPr>
          <p:cNvSpPr/>
          <p:nvPr/>
        </p:nvSpPr>
        <p:spPr bwMode="auto">
          <a:xfrm>
            <a:off x="3249003" y="3113324"/>
            <a:ext cx="8866" cy="3941"/>
          </a:xfrm>
          <a:custGeom>
            <a:avLst/>
            <a:gdLst>
              <a:gd name="T0" fmla="*/ 7 w 7"/>
              <a:gd name="T1" fmla="*/ 0 h 3"/>
              <a:gd name="T2" fmla="*/ 0 w 7"/>
              <a:gd name="T3" fmla="*/ 0 h 3"/>
              <a:gd name="T4" fmla="*/ 2 w 7"/>
              <a:gd name="T5" fmla="*/ 3 h 3"/>
              <a:gd name="T6" fmla="*/ 4 w 7"/>
              <a:gd name="T7" fmla="*/ 3 h 3"/>
              <a:gd name="T8" fmla="*/ 7 w 7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3">
                <a:moveTo>
                  <a:pt x="7" y="0"/>
                </a:moveTo>
                <a:cubicBezTo>
                  <a:pt x="0" y="0"/>
                  <a:pt x="0" y="0"/>
                  <a:pt x="0" y="0"/>
                </a:cubicBezTo>
                <a:cubicBezTo>
                  <a:pt x="1" y="1"/>
                  <a:pt x="2" y="2"/>
                  <a:pt x="2" y="3"/>
                </a:cubicBezTo>
                <a:cubicBezTo>
                  <a:pt x="4" y="3"/>
                  <a:pt x="4" y="3"/>
                  <a:pt x="4" y="3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4" name="îṧľîďé">
            <a:extLst>
              <a:ext uri="{FF2B5EF4-FFF2-40B4-BE49-F238E27FC236}">
                <a16:creationId xmlns:a16="http://schemas.microsoft.com/office/drawing/2014/main" id="{890D825D-7DE9-4CBB-8E9F-9AC44BD9D56A}"/>
              </a:ext>
            </a:extLst>
          </p:cNvPr>
          <p:cNvSpPr/>
          <p:nvPr/>
        </p:nvSpPr>
        <p:spPr bwMode="auto">
          <a:xfrm>
            <a:off x="3419431" y="3167507"/>
            <a:ext cx="145800" cy="182250"/>
          </a:xfrm>
          <a:custGeom>
            <a:avLst/>
            <a:gdLst>
              <a:gd name="T0" fmla="*/ 88 w 108"/>
              <a:gd name="T1" fmla="*/ 93 h 135"/>
              <a:gd name="T2" fmla="*/ 60 w 108"/>
              <a:gd name="T3" fmla="*/ 93 h 135"/>
              <a:gd name="T4" fmla="*/ 55 w 108"/>
              <a:gd name="T5" fmla="*/ 102 h 135"/>
              <a:gd name="T6" fmla="*/ 58 w 108"/>
              <a:gd name="T7" fmla="*/ 93 h 135"/>
              <a:gd name="T8" fmla="*/ 27 w 108"/>
              <a:gd name="T9" fmla="*/ 93 h 135"/>
              <a:gd name="T10" fmla="*/ 40 w 108"/>
              <a:gd name="T11" fmla="*/ 135 h 135"/>
              <a:gd name="T12" fmla="*/ 99 w 108"/>
              <a:gd name="T13" fmla="*/ 131 h 135"/>
              <a:gd name="T14" fmla="*/ 108 w 108"/>
              <a:gd name="T15" fmla="*/ 127 h 135"/>
              <a:gd name="T16" fmla="*/ 88 w 108"/>
              <a:gd name="T17" fmla="*/ 93 h 135"/>
              <a:gd name="T18" fmla="*/ 73 w 108"/>
              <a:gd name="T19" fmla="*/ 66 h 135"/>
              <a:gd name="T20" fmla="*/ 72 w 108"/>
              <a:gd name="T21" fmla="*/ 69 h 135"/>
              <a:gd name="T22" fmla="*/ 62 w 108"/>
              <a:gd name="T23" fmla="*/ 90 h 135"/>
              <a:gd name="T24" fmla="*/ 86 w 108"/>
              <a:gd name="T25" fmla="*/ 90 h 135"/>
              <a:gd name="T26" fmla="*/ 73 w 108"/>
              <a:gd name="T27" fmla="*/ 66 h 135"/>
              <a:gd name="T28" fmla="*/ 35 w 108"/>
              <a:gd name="T29" fmla="*/ 0 h 135"/>
              <a:gd name="T30" fmla="*/ 27 w 108"/>
              <a:gd name="T31" fmla="*/ 1 h 135"/>
              <a:gd name="T32" fmla="*/ 0 w 108"/>
              <a:gd name="T33" fmla="*/ 4 h 135"/>
              <a:gd name="T34" fmla="*/ 26 w 108"/>
              <a:gd name="T35" fmla="*/ 90 h 135"/>
              <a:gd name="T36" fmla="*/ 59 w 108"/>
              <a:gd name="T37" fmla="*/ 90 h 135"/>
              <a:gd name="T38" fmla="*/ 68 w 108"/>
              <a:gd name="T39" fmla="*/ 67 h 135"/>
              <a:gd name="T40" fmla="*/ 70 w 108"/>
              <a:gd name="T41" fmla="*/ 62 h 135"/>
              <a:gd name="T42" fmla="*/ 35 w 108"/>
              <a:gd name="T43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135">
                <a:moveTo>
                  <a:pt x="88" y="93"/>
                </a:moveTo>
                <a:cubicBezTo>
                  <a:pt x="60" y="93"/>
                  <a:pt x="60" y="93"/>
                  <a:pt x="60" y="93"/>
                </a:cubicBezTo>
                <a:cubicBezTo>
                  <a:pt x="57" y="99"/>
                  <a:pt x="55" y="102"/>
                  <a:pt x="55" y="102"/>
                </a:cubicBezTo>
                <a:cubicBezTo>
                  <a:pt x="55" y="102"/>
                  <a:pt x="56" y="98"/>
                  <a:pt x="58" y="93"/>
                </a:cubicBezTo>
                <a:cubicBezTo>
                  <a:pt x="27" y="93"/>
                  <a:pt x="27" y="93"/>
                  <a:pt x="27" y="93"/>
                </a:cubicBezTo>
                <a:cubicBezTo>
                  <a:pt x="40" y="135"/>
                  <a:pt x="40" y="135"/>
                  <a:pt x="40" y="135"/>
                </a:cubicBezTo>
                <a:cubicBezTo>
                  <a:pt x="99" y="131"/>
                  <a:pt x="99" y="131"/>
                  <a:pt x="99" y="131"/>
                </a:cubicBezTo>
                <a:cubicBezTo>
                  <a:pt x="108" y="127"/>
                  <a:pt x="108" y="127"/>
                  <a:pt x="108" y="127"/>
                </a:cubicBezTo>
                <a:cubicBezTo>
                  <a:pt x="88" y="93"/>
                  <a:pt x="88" y="93"/>
                  <a:pt x="88" y="93"/>
                </a:cubicBezTo>
                <a:moveTo>
                  <a:pt x="73" y="66"/>
                </a:moveTo>
                <a:cubicBezTo>
                  <a:pt x="72" y="67"/>
                  <a:pt x="72" y="68"/>
                  <a:pt x="72" y="69"/>
                </a:cubicBezTo>
                <a:cubicBezTo>
                  <a:pt x="68" y="76"/>
                  <a:pt x="65" y="84"/>
                  <a:pt x="62" y="90"/>
                </a:cubicBezTo>
                <a:cubicBezTo>
                  <a:pt x="86" y="90"/>
                  <a:pt x="86" y="90"/>
                  <a:pt x="86" y="90"/>
                </a:cubicBezTo>
                <a:cubicBezTo>
                  <a:pt x="73" y="66"/>
                  <a:pt x="73" y="66"/>
                  <a:pt x="73" y="66"/>
                </a:cubicBezTo>
                <a:moveTo>
                  <a:pt x="35" y="0"/>
                </a:moveTo>
                <a:cubicBezTo>
                  <a:pt x="32" y="1"/>
                  <a:pt x="30" y="1"/>
                  <a:pt x="27" y="1"/>
                </a:cubicBezTo>
                <a:cubicBezTo>
                  <a:pt x="17" y="2"/>
                  <a:pt x="8" y="3"/>
                  <a:pt x="0" y="4"/>
                </a:cubicBezTo>
                <a:cubicBezTo>
                  <a:pt x="26" y="90"/>
                  <a:pt x="26" y="90"/>
                  <a:pt x="26" y="90"/>
                </a:cubicBezTo>
                <a:cubicBezTo>
                  <a:pt x="59" y="90"/>
                  <a:pt x="59" y="90"/>
                  <a:pt x="59" y="90"/>
                </a:cubicBezTo>
                <a:cubicBezTo>
                  <a:pt x="61" y="83"/>
                  <a:pt x="65" y="75"/>
                  <a:pt x="68" y="67"/>
                </a:cubicBezTo>
                <a:cubicBezTo>
                  <a:pt x="69" y="66"/>
                  <a:pt x="70" y="64"/>
                  <a:pt x="70" y="62"/>
                </a:cubicBezTo>
                <a:cubicBezTo>
                  <a:pt x="35" y="0"/>
                  <a:pt x="35" y="0"/>
                  <a:pt x="35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5" name="îṩļíḋé">
            <a:extLst>
              <a:ext uri="{FF2B5EF4-FFF2-40B4-BE49-F238E27FC236}">
                <a16:creationId xmlns:a16="http://schemas.microsoft.com/office/drawing/2014/main" id="{356F0AA8-F069-45F2-8272-4BD7ED3AC09D}"/>
              </a:ext>
            </a:extLst>
          </p:cNvPr>
          <p:cNvSpPr/>
          <p:nvPr/>
        </p:nvSpPr>
        <p:spPr bwMode="auto">
          <a:xfrm>
            <a:off x="3453910" y="3288678"/>
            <a:ext cx="83736" cy="3941"/>
          </a:xfrm>
          <a:custGeom>
            <a:avLst/>
            <a:gdLst>
              <a:gd name="T0" fmla="*/ 33 w 62"/>
              <a:gd name="T1" fmla="*/ 0 h 3"/>
              <a:gd name="T2" fmla="*/ 0 w 62"/>
              <a:gd name="T3" fmla="*/ 0 h 3"/>
              <a:gd name="T4" fmla="*/ 1 w 62"/>
              <a:gd name="T5" fmla="*/ 3 h 3"/>
              <a:gd name="T6" fmla="*/ 32 w 62"/>
              <a:gd name="T7" fmla="*/ 3 h 3"/>
              <a:gd name="T8" fmla="*/ 32 w 62"/>
              <a:gd name="T9" fmla="*/ 1 h 3"/>
              <a:gd name="T10" fmla="*/ 33 w 62"/>
              <a:gd name="T11" fmla="*/ 0 h 3"/>
              <a:gd name="T12" fmla="*/ 60 w 62"/>
              <a:gd name="T13" fmla="*/ 0 h 3"/>
              <a:gd name="T14" fmla="*/ 36 w 62"/>
              <a:gd name="T15" fmla="*/ 0 h 3"/>
              <a:gd name="T16" fmla="*/ 34 w 62"/>
              <a:gd name="T17" fmla="*/ 2 h 3"/>
              <a:gd name="T18" fmla="*/ 34 w 62"/>
              <a:gd name="T19" fmla="*/ 3 h 3"/>
              <a:gd name="T20" fmla="*/ 62 w 62"/>
              <a:gd name="T21" fmla="*/ 3 h 3"/>
              <a:gd name="T22" fmla="*/ 60 w 62"/>
              <a:gd name="T2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3">
                <a:moveTo>
                  <a:pt x="33" y="0"/>
                </a:moveTo>
                <a:cubicBezTo>
                  <a:pt x="0" y="0"/>
                  <a:pt x="0" y="0"/>
                  <a:pt x="0" y="0"/>
                </a:cubicBezTo>
                <a:cubicBezTo>
                  <a:pt x="1" y="3"/>
                  <a:pt x="1" y="3"/>
                  <a:pt x="1" y="3"/>
                </a:cubicBezTo>
                <a:cubicBezTo>
                  <a:pt x="32" y="3"/>
                  <a:pt x="32" y="3"/>
                  <a:pt x="32" y="3"/>
                </a:cubicBezTo>
                <a:cubicBezTo>
                  <a:pt x="32" y="2"/>
                  <a:pt x="32" y="2"/>
                  <a:pt x="32" y="1"/>
                </a:cubicBezTo>
                <a:cubicBezTo>
                  <a:pt x="33" y="1"/>
                  <a:pt x="33" y="0"/>
                  <a:pt x="33" y="0"/>
                </a:cubicBezTo>
                <a:moveTo>
                  <a:pt x="60" y="0"/>
                </a:moveTo>
                <a:cubicBezTo>
                  <a:pt x="36" y="0"/>
                  <a:pt x="36" y="0"/>
                  <a:pt x="36" y="0"/>
                </a:cubicBezTo>
                <a:cubicBezTo>
                  <a:pt x="35" y="0"/>
                  <a:pt x="35" y="1"/>
                  <a:pt x="34" y="2"/>
                </a:cubicBezTo>
                <a:cubicBezTo>
                  <a:pt x="34" y="2"/>
                  <a:pt x="34" y="2"/>
                  <a:pt x="34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0" y="0"/>
                  <a:pt x="60" y="0"/>
                  <a:pt x="60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6" name="ïś1îḋé">
            <a:extLst>
              <a:ext uri="{FF2B5EF4-FFF2-40B4-BE49-F238E27FC236}">
                <a16:creationId xmlns:a16="http://schemas.microsoft.com/office/drawing/2014/main" id="{1DBE4B44-00F0-404D-ADAD-C9B910B437D5}"/>
              </a:ext>
            </a:extLst>
          </p:cNvPr>
          <p:cNvSpPr/>
          <p:nvPr/>
        </p:nvSpPr>
        <p:spPr bwMode="auto">
          <a:xfrm>
            <a:off x="3365248" y="2699568"/>
            <a:ext cx="44331" cy="167473"/>
          </a:xfrm>
          <a:custGeom>
            <a:avLst/>
            <a:gdLst>
              <a:gd name="T0" fmla="*/ 28 w 33"/>
              <a:gd name="T1" fmla="*/ 50 h 124"/>
              <a:gd name="T2" fmla="*/ 1 w 33"/>
              <a:gd name="T3" fmla="*/ 50 h 124"/>
              <a:gd name="T4" fmla="*/ 1 w 33"/>
              <a:gd name="T5" fmla="*/ 68 h 124"/>
              <a:gd name="T6" fmla="*/ 14 w 33"/>
              <a:gd name="T7" fmla="*/ 69 h 124"/>
              <a:gd name="T8" fmla="*/ 1 w 33"/>
              <a:gd name="T9" fmla="*/ 70 h 124"/>
              <a:gd name="T10" fmla="*/ 2 w 33"/>
              <a:gd name="T11" fmla="*/ 121 h 124"/>
              <a:gd name="T12" fmla="*/ 9 w 33"/>
              <a:gd name="T13" fmla="*/ 122 h 124"/>
              <a:gd name="T14" fmla="*/ 19 w 33"/>
              <a:gd name="T15" fmla="*/ 124 h 124"/>
              <a:gd name="T16" fmla="*/ 27 w 33"/>
              <a:gd name="T17" fmla="*/ 61 h 124"/>
              <a:gd name="T18" fmla="*/ 20 w 33"/>
              <a:gd name="T19" fmla="*/ 57 h 124"/>
              <a:gd name="T20" fmla="*/ 14 w 33"/>
              <a:gd name="T21" fmla="*/ 51 h 124"/>
              <a:gd name="T22" fmla="*/ 22 w 33"/>
              <a:gd name="T23" fmla="*/ 55 h 124"/>
              <a:gd name="T24" fmla="*/ 27 w 33"/>
              <a:gd name="T25" fmla="*/ 58 h 124"/>
              <a:gd name="T26" fmla="*/ 28 w 33"/>
              <a:gd name="T27" fmla="*/ 50 h 124"/>
              <a:gd name="T28" fmla="*/ 0 w 33"/>
              <a:gd name="T29" fmla="*/ 0 h 124"/>
              <a:gd name="T30" fmla="*/ 1 w 33"/>
              <a:gd name="T31" fmla="*/ 47 h 124"/>
              <a:gd name="T32" fmla="*/ 28 w 33"/>
              <a:gd name="T33" fmla="*/ 47 h 124"/>
              <a:gd name="T34" fmla="*/ 33 w 33"/>
              <a:gd name="T35" fmla="*/ 10 h 124"/>
              <a:gd name="T36" fmla="*/ 23 w 33"/>
              <a:gd name="T37" fmla="*/ 8 h 124"/>
              <a:gd name="T38" fmla="*/ 0 w 33"/>
              <a:gd name="T39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3" h="124">
                <a:moveTo>
                  <a:pt x="28" y="50"/>
                </a:moveTo>
                <a:cubicBezTo>
                  <a:pt x="1" y="50"/>
                  <a:pt x="1" y="50"/>
                  <a:pt x="1" y="50"/>
                </a:cubicBezTo>
                <a:cubicBezTo>
                  <a:pt x="1" y="68"/>
                  <a:pt x="1" y="68"/>
                  <a:pt x="1" y="68"/>
                </a:cubicBezTo>
                <a:cubicBezTo>
                  <a:pt x="9" y="69"/>
                  <a:pt x="14" y="69"/>
                  <a:pt x="14" y="69"/>
                </a:cubicBezTo>
                <a:cubicBezTo>
                  <a:pt x="14" y="69"/>
                  <a:pt x="9" y="70"/>
                  <a:pt x="1" y="70"/>
                </a:cubicBezTo>
                <a:cubicBezTo>
                  <a:pt x="2" y="121"/>
                  <a:pt x="2" y="121"/>
                  <a:pt x="2" y="121"/>
                </a:cubicBezTo>
                <a:cubicBezTo>
                  <a:pt x="4" y="122"/>
                  <a:pt x="7" y="122"/>
                  <a:pt x="9" y="122"/>
                </a:cubicBezTo>
                <a:cubicBezTo>
                  <a:pt x="13" y="123"/>
                  <a:pt x="17" y="123"/>
                  <a:pt x="19" y="124"/>
                </a:cubicBezTo>
                <a:cubicBezTo>
                  <a:pt x="27" y="61"/>
                  <a:pt x="27" y="61"/>
                  <a:pt x="27" y="61"/>
                </a:cubicBezTo>
                <a:cubicBezTo>
                  <a:pt x="24" y="60"/>
                  <a:pt x="22" y="58"/>
                  <a:pt x="20" y="57"/>
                </a:cubicBezTo>
                <a:cubicBezTo>
                  <a:pt x="16" y="53"/>
                  <a:pt x="14" y="51"/>
                  <a:pt x="14" y="51"/>
                </a:cubicBezTo>
                <a:cubicBezTo>
                  <a:pt x="14" y="51"/>
                  <a:pt x="17" y="52"/>
                  <a:pt x="22" y="55"/>
                </a:cubicBezTo>
                <a:cubicBezTo>
                  <a:pt x="23" y="56"/>
                  <a:pt x="25" y="57"/>
                  <a:pt x="27" y="58"/>
                </a:cubicBezTo>
                <a:cubicBezTo>
                  <a:pt x="28" y="50"/>
                  <a:pt x="28" y="50"/>
                  <a:pt x="28" y="50"/>
                </a:cubicBezTo>
                <a:moveTo>
                  <a:pt x="0" y="0"/>
                </a:moveTo>
                <a:cubicBezTo>
                  <a:pt x="1" y="47"/>
                  <a:pt x="1" y="47"/>
                  <a:pt x="1" y="47"/>
                </a:cubicBezTo>
                <a:cubicBezTo>
                  <a:pt x="28" y="47"/>
                  <a:pt x="28" y="47"/>
                  <a:pt x="28" y="47"/>
                </a:cubicBezTo>
                <a:cubicBezTo>
                  <a:pt x="33" y="10"/>
                  <a:pt x="33" y="10"/>
                  <a:pt x="33" y="10"/>
                </a:cubicBezTo>
                <a:cubicBezTo>
                  <a:pt x="30" y="9"/>
                  <a:pt x="27" y="9"/>
                  <a:pt x="23" y="8"/>
                </a:cubicBezTo>
                <a:cubicBezTo>
                  <a:pt x="15" y="5"/>
                  <a:pt x="7" y="2"/>
                  <a:pt x="0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7" name="íṧlïďé">
            <a:extLst>
              <a:ext uri="{FF2B5EF4-FFF2-40B4-BE49-F238E27FC236}">
                <a16:creationId xmlns:a16="http://schemas.microsoft.com/office/drawing/2014/main" id="{16CF3154-6567-4784-A8CF-94EBBF9D2C4C}"/>
              </a:ext>
            </a:extLst>
          </p:cNvPr>
          <p:cNvSpPr/>
          <p:nvPr/>
        </p:nvSpPr>
        <p:spPr bwMode="auto">
          <a:xfrm>
            <a:off x="3366233" y="2763602"/>
            <a:ext cx="36450" cy="3941"/>
          </a:xfrm>
          <a:prstGeom prst="rect">
            <a:avLst/>
          </a:pr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8" name="íṥ1îḑé">
            <a:extLst>
              <a:ext uri="{FF2B5EF4-FFF2-40B4-BE49-F238E27FC236}">
                <a16:creationId xmlns:a16="http://schemas.microsoft.com/office/drawing/2014/main" id="{BB26B33E-79C1-4957-8F66-67AD96205429}"/>
              </a:ext>
            </a:extLst>
          </p:cNvPr>
          <p:cNvSpPr/>
          <p:nvPr/>
        </p:nvSpPr>
        <p:spPr bwMode="auto">
          <a:xfrm>
            <a:off x="3366233" y="2763602"/>
            <a:ext cx="36450" cy="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9" name="iślide">
            <a:extLst>
              <a:ext uri="{FF2B5EF4-FFF2-40B4-BE49-F238E27FC236}">
                <a16:creationId xmlns:a16="http://schemas.microsoft.com/office/drawing/2014/main" id="{D49BA832-C2FC-4159-ADB1-DBD38C2892B2}"/>
              </a:ext>
            </a:extLst>
          </p:cNvPr>
          <p:cNvSpPr/>
          <p:nvPr/>
        </p:nvSpPr>
        <p:spPr bwMode="auto">
          <a:xfrm>
            <a:off x="3485434" y="3058157"/>
            <a:ext cx="121171" cy="92603"/>
          </a:xfrm>
          <a:custGeom>
            <a:avLst/>
            <a:gdLst>
              <a:gd name="T0" fmla="*/ 80 w 90"/>
              <a:gd name="T1" fmla="*/ 44 h 69"/>
              <a:gd name="T2" fmla="*/ 29 w 90"/>
              <a:gd name="T3" fmla="*/ 44 h 69"/>
              <a:gd name="T4" fmla="*/ 70 w 90"/>
              <a:gd name="T5" fmla="*/ 69 h 69"/>
              <a:gd name="T6" fmla="*/ 73 w 90"/>
              <a:gd name="T7" fmla="*/ 60 h 69"/>
              <a:gd name="T8" fmla="*/ 80 w 90"/>
              <a:gd name="T9" fmla="*/ 44 h 69"/>
              <a:gd name="T10" fmla="*/ 0 w 90"/>
              <a:gd name="T11" fmla="*/ 0 h 69"/>
              <a:gd name="T12" fmla="*/ 0 w 90"/>
              <a:gd name="T13" fmla="*/ 26 h 69"/>
              <a:gd name="T14" fmla="*/ 24 w 90"/>
              <a:gd name="T15" fmla="*/ 41 h 69"/>
              <a:gd name="T16" fmla="*/ 82 w 90"/>
              <a:gd name="T17" fmla="*/ 41 h 69"/>
              <a:gd name="T18" fmla="*/ 85 w 90"/>
              <a:gd name="T19" fmla="*/ 34 h 69"/>
              <a:gd name="T20" fmla="*/ 90 w 90"/>
              <a:gd name="T21" fmla="*/ 25 h 69"/>
              <a:gd name="T22" fmla="*/ 0 w 90"/>
              <a:gd name="T2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0" h="69">
                <a:moveTo>
                  <a:pt x="80" y="44"/>
                </a:moveTo>
                <a:cubicBezTo>
                  <a:pt x="29" y="44"/>
                  <a:pt x="29" y="44"/>
                  <a:pt x="29" y="44"/>
                </a:cubicBezTo>
                <a:cubicBezTo>
                  <a:pt x="70" y="69"/>
                  <a:pt x="70" y="69"/>
                  <a:pt x="70" y="69"/>
                </a:cubicBezTo>
                <a:cubicBezTo>
                  <a:pt x="71" y="67"/>
                  <a:pt x="72" y="64"/>
                  <a:pt x="73" y="60"/>
                </a:cubicBezTo>
                <a:cubicBezTo>
                  <a:pt x="75" y="55"/>
                  <a:pt x="78" y="50"/>
                  <a:pt x="80" y="44"/>
                </a:cubicBezTo>
                <a:moveTo>
                  <a:pt x="0" y="0"/>
                </a:moveTo>
                <a:cubicBezTo>
                  <a:pt x="0" y="26"/>
                  <a:pt x="0" y="26"/>
                  <a:pt x="0" y="26"/>
                </a:cubicBezTo>
                <a:cubicBezTo>
                  <a:pt x="24" y="41"/>
                  <a:pt x="24" y="41"/>
                  <a:pt x="24" y="41"/>
                </a:cubicBezTo>
                <a:cubicBezTo>
                  <a:pt x="82" y="41"/>
                  <a:pt x="82" y="41"/>
                  <a:pt x="82" y="41"/>
                </a:cubicBezTo>
                <a:cubicBezTo>
                  <a:pt x="83" y="39"/>
                  <a:pt x="84" y="37"/>
                  <a:pt x="85" y="34"/>
                </a:cubicBezTo>
                <a:cubicBezTo>
                  <a:pt x="87" y="31"/>
                  <a:pt x="88" y="28"/>
                  <a:pt x="90" y="25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0" name="išḻiḑe">
            <a:extLst>
              <a:ext uri="{FF2B5EF4-FFF2-40B4-BE49-F238E27FC236}">
                <a16:creationId xmlns:a16="http://schemas.microsoft.com/office/drawing/2014/main" id="{CFA10413-8135-4B91-844E-DCA58D1C58EC}"/>
              </a:ext>
            </a:extLst>
          </p:cNvPr>
          <p:cNvSpPr/>
          <p:nvPr/>
        </p:nvSpPr>
        <p:spPr bwMode="auto">
          <a:xfrm>
            <a:off x="3517944" y="3113324"/>
            <a:ext cx="77825" cy="3941"/>
          </a:xfrm>
          <a:custGeom>
            <a:avLst/>
            <a:gdLst>
              <a:gd name="T0" fmla="*/ 58 w 58"/>
              <a:gd name="T1" fmla="*/ 0 h 3"/>
              <a:gd name="T2" fmla="*/ 0 w 58"/>
              <a:gd name="T3" fmla="*/ 0 h 3"/>
              <a:gd name="T4" fmla="*/ 5 w 58"/>
              <a:gd name="T5" fmla="*/ 3 h 3"/>
              <a:gd name="T6" fmla="*/ 56 w 58"/>
              <a:gd name="T7" fmla="*/ 3 h 3"/>
              <a:gd name="T8" fmla="*/ 58 w 58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3">
                <a:moveTo>
                  <a:pt x="58" y="0"/>
                </a:moveTo>
                <a:cubicBezTo>
                  <a:pt x="0" y="0"/>
                  <a:pt x="0" y="0"/>
                  <a:pt x="0" y="0"/>
                </a:cubicBezTo>
                <a:cubicBezTo>
                  <a:pt x="5" y="3"/>
                  <a:pt x="5" y="3"/>
                  <a:pt x="5" y="3"/>
                </a:cubicBezTo>
                <a:cubicBezTo>
                  <a:pt x="56" y="3"/>
                  <a:pt x="56" y="3"/>
                  <a:pt x="56" y="3"/>
                </a:cubicBezTo>
                <a:cubicBezTo>
                  <a:pt x="57" y="2"/>
                  <a:pt x="57" y="1"/>
                  <a:pt x="58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1" name="işļíḑè">
            <a:extLst>
              <a:ext uri="{FF2B5EF4-FFF2-40B4-BE49-F238E27FC236}">
                <a16:creationId xmlns:a16="http://schemas.microsoft.com/office/drawing/2014/main" id="{27E90FE6-A658-49C6-8A81-E343845A9134}"/>
              </a:ext>
            </a:extLst>
          </p:cNvPr>
          <p:cNvSpPr/>
          <p:nvPr/>
        </p:nvSpPr>
        <p:spPr bwMode="auto">
          <a:xfrm>
            <a:off x="3116010" y="2620758"/>
            <a:ext cx="202937" cy="308347"/>
          </a:xfrm>
          <a:custGeom>
            <a:avLst/>
            <a:gdLst>
              <a:gd name="T0" fmla="*/ 117 w 150"/>
              <a:gd name="T1" fmla="*/ 109 h 229"/>
              <a:gd name="T2" fmla="*/ 56 w 150"/>
              <a:gd name="T3" fmla="*/ 109 h 229"/>
              <a:gd name="T4" fmla="*/ 85 w 150"/>
              <a:gd name="T5" fmla="*/ 165 h 229"/>
              <a:gd name="T6" fmla="*/ 87 w 150"/>
              <a:gd name="T7" fmla="*/ 152 h 229"/>
              <a:gd name="T8" fmla="*/ 89 w 150"/>
              <a:gd name="T9" fmla="*/ 141 h 229"/>
              <a:gd name="T10" fmla="*/ 89 w 150"/>
              <a:gd name="T11" fmla="*/ 152 h 229"/>
              <a:gd name="T12" fmla="*/ 88 w 150"/>
              <a:gd name="T13" fmla="*/ 171 h 229"/>
              <a:gd name="T14" fmla="*/ 105 w 150"/>
              <a:gd name="T15" fmla="*/ 203 h 229"/>
              <a:gd name="T16" fmla="*/ 150 w 150"/>
              <a:gd name="T17" fmla="*/ 229 h 229"/>
              <a:gd name="T18" fmla="*/ 136 w 150"/>
              <a:gd name="T19" fmla="*/ 178 h 229"/>
              <a:gd name="T20" fmla="*/ 135 w 150"/>
              <a:gd name="T21" fmla="*/ 178 h 229"/>
              <a:gd name="T22" fmla="*/ 121 w 150"/>
              <a:gd name="T23" fmla="*/ 176 h 229"/>
              <a:gd name="T24" fmla="*/ 126 w 150"/>
              <a:gd name="T25" fmla="*/ 176 h 229"/>
              <a:gd name="T26" fmla="*/ 135 w 150"/>
              <a:gd name="T27" fmla="*/ 176 h 229"/>
              <a:gd name="T28" fmla="*/ 135 w 150"/>
              <a:gd name="T29" fmla="*/ 176 h 229"/>
              <a:gd name="T30" fmla="*/ 122 w 150"/>
              <a:gd name="T31" fmla="*/ 126 h 229"/>
              <a:gd name="T32" fmla="*/ 116 w 150"/>
              <a:gd name="T33" fmla="*/ 125 h 229"/>
              <a:gd name="T34" fmla="*/ 100 w 150"/>
              <a:gd name="T35" fmla="*/ 123 h 229"/>
              <a:gd name="T36" fmla="*/ 115 w 150"/>
              <a:gd name="T37" fmla="*/ 123 h 229"/>
              <a:gd name="T38" fmla="*/ 116 w 150"/>
              <a:gd name="T39" fmla="*/ 123 h 229"/>
              <a:gd name="T40" fmla="*/ 121 w 150"/>
              <a:gd name="T41" fmla="*/ 123 h 229"/>
              <a:gd name="T42" fmla="*/ 117 w 150"/>
              <a:gd name="T43" fmla="*/ 109 h 229"/>
              <a:gd name="T44" fmla="*/ 88 w 150"/>
              <a:gd name="T45" fmla="*/ 0 h 229"/>
              <a:gd name="T46" fmla="*/ 0 w 150"/>
              <a:gd name="T47" fmla="*/ 0 h 229"/>
              <a:gd name="T48" fmla="*/ 49 w 150"/>
              <a:gd name="T49" fmla="*/ 94 h 229"/>
              <a:gd name="T50" fmla="*/ 53 w 150"/>
              <a:gd name="T51" fmla="*/ 93 h 229"/>
              <a:gd name="T52" fmla="*/ 74 w 150"/>
              <a:gd name="T53" fmla="*/ 91 h 229"/>
              <a:gd name="T54" fmla="*/ 83 w 150"/>
              <a:gd name="T55" fmla="*/ 90 h 229"/>
              <a:gd name="T56" fmla="*/ 74 w 150"/>
              <a:gd name="T57" fmla="*/ 93 h 229"/>
              <a:gd name="T58" fmla="*/ 54 w 150"/>
              <a:gd name="T59" fmla="*/ 97 h 229"/>
              <a:gd name="T60" fmla="*/ 50 w 150"/>
              <a:gd name="T61" fmla="*/ 98 h 229"/>
              <a:gd name="T62" fmla="*/ 54 w 150"/>
              <a:gd name="T63" fmla="*/ 106 h 229"/>
              <a:gd name="T64" fmla="*/ 116 w 150"/>
              <a:gd name="T65" fmla="*/ 106 h 229"/>
              <a:gd name="T66" fmla="*/ 88 w 150"/>
              <a:gd name="T67" fmla="*/ 0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0" h="229">
                <a:moveTo>
                  <a:pt x="117" y="109"/>
                </a:moveTo>
                <a:cubicBezTo>
                  <a:pt x="56" y="109"/>
                  <a:pt x="56" y="109"/>
                  <a:pt x="56" y="109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6" y="160"/>
                  <a:pt x="86" y="156"/>
                  <a:pt x="87" y="152"/>
                </a:cubicBezTo>
                <a:cubicBezTo>
                  <a:pt x="88" y="145"/>
                  <a:pt x="89" y="141"/>
                  <a:pt x="89" y="141"/>
                </a:cubicBezTo>
                <a:cubicBezTo>
                  <a:pt x="89" y="141"/>
                  <a:pt x="89" y="146"/>
                  <a:pt x="89" y="152"/>
                </a:cubicBezTo>
                <a:cubicBezTo>
                  <a:pt x="89" y="157"/>
                  <a:pt x="89" y="164"/>
                  <a:pt x="88" y="171"/>
                </a:cubicBezTo>
                <a:cubicBezTo>
                  <a:pt x="105" y="203"/>
                  <a:pt x="105" y="203"/>
                  <a:pt x="105" y="203"/>
                </a:cubicBezTo>
                <a:cubicBezTo>
                  <a:pt x="150" y="229"/>
                  <a:pt x="150" y="229"/>
                  <a:pt x="150" y="229"/>
                </a:cubicBezTo>
                <a:cubicBezTo>
                  <a:pt x="136" y="178"/>
                  <a:pt x="136" y="178"/>
                  <a:pt x="136" y="178"/>
                </a:cubicBezTo>
                <a:cubicBezTo>
                  <a:pt x="136" y="178"/>
                  <a:pt x="135" y="178"/>
                  <a:pt x="135" y="178"/>
                </a:cubicBezTo>
                <a:cubicBezTo>
                  <a:pt x="127" y="177"/>
                  <a:pt x="121" y="176"/>
                  <a:pt x="121" y="176"/>
                </a:cubicBezTo>
                <a:cubicBezTo>
                  <a:pt x="121" y="176"/>
                  <a:pt x="123" y="176"/>
                  <a:pt x="126" y="176"/>
                </a:cubicBezTo>
                <a:cubicBezTo>
                  <a:pt x="128" y="176"/>
                  <a:pt x="131" y="176"/>
                  <a:pt x="135" y="176"/>
                </a:cubicBezTo>
                <a:cubicBezTo>
                  <a:pt x="135" y="176"/>
                  <a:pt x="135" y="176"/>
                  <a:pt x="135" y="176"/>
                </a:cubicBezTo>
                <a:cubicBezTo>
                  <a:pt x="122" y="126"/>
                  <a:pt x="122" y="126"/>
                  <a:pt x="122" y="126"/>
                </a:cubicBezTo>
                <a:cubicBezTo>
                  <a:pt x="120" y="126"/>
                  <a:pt x="117" y="125"/>
                  <a:pt x="116" y="125"/>
                </a:cubicBezTo>
                <a:cubicBezTo>
                  <a:pt x="106" y="124"/>
                  <a:pt x="100" y="123"/>
                  <a:pt x="100" y="123"/>
                </a:cubicBezTo>
                <a:cubicBezTo>
                  <a:pt x="100" y="123"/>
                  <a:pt x="106" y="123"/>
                  <a:pt x="115" y="123"/>
                </a:cubicBezTo>
                <a:cubicBezTo>
                  <a:pt x="115" y="123"/>
                  <a:pt x="116" y="123"/>
                  <a:pt x="116" y="123"/>
                </a:cubicBezTo>
                <a:cubicBezTo>
                  <a:pt x="117" y="123"/>
                  <a:pt x="119" y="123"/>
                  <a:pt x="121" y="123"/>
                </a:cubicBezTo>
                <a:cubicBezTo>
                  <a:pt x="117" y="109"/>
                  <a:pt x="117" y="109"/>
                  <a:pt x="117" y="109"/>
                </a:cubicBezTo>
                <a:moveTo>
                  <a:pt x="88" y="0"/>
                </a:moveTo>
                <a:cubicBezTo>
                  <a:pt x="0" y="0"/>
                  <a:pt x="0" y="0"/>
                  <a:pt x="0" y="0"/>
                </a:cubicBezTo>
                <a:cubicBezTo>
                  <a:pt x="49" y="94"/>
                  <a:pt x="49" y="94"/>
                  <a:pt x="49" y="94"/>
                </a:cubicBezTo>
                <a:cubicBezTo>
                  <a:pt x="50" y="94"/>
                  <a:pt x="52" y="94"/>
                  <a:pt x="53" y="93"/>
                </a:cubicBezTo>
                <a:cubicBezTo>
                  <a:pt x="61" y="92"/>
                  <a:pt x="68" y="91"/>
                  <a:pt x="74" y="91"/>
                </a:cubicBezTo>
                <a:cubicBezTo>
                  <a:pt x="79" y="90"/>
                  <a:pt x="83" y="90"/>
                  <a:pt x="83" y="90"/>
                </a:cubicBezTo>
                <a:cubicBezTo>
                  <a:pt x="83" y="90"/>
                  <a:pt x="79" y="91"/>
                  <a:pt x="74" y="93"/>
                </a:cubicBezTo>
                <a:cubicBezTo>
                  <a:pt x="69" y="94"/>
                  <a:pt x="61" y="96"/>
                  <a:pt x="54" y="97"/>
                </a:cubicBezTo>
                <a:cubicBezTo>
                  <a:pt x="53" y="98"/>
                  <a:pt x="52" y="98"/>
                  <a:pt x="50" y="98"/>
                </a:cubicBezTo>
                <a:cubicBezTo>
                  <a:pt x="54" y="106"/>
                  <a:pt x="54" y="106"/>
                  <a:pt x="54" y="106"/>
                </a:cubicBezTo>
                <a:cubicBezTo>
                  <a:pt x="116" y="106"/>
                  <a:pt x="116" y="106"/>
                  <a:pt x="116" y="106"/>
                </a:cubicBezTo>
                <a:cubicBezTo>
                  <a:pt x="88" y="0"/>
                  <a:pt x="88" y="0"/>
                  <a:pt x="88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2" name="ïsļïḋê">
            <a:extLst>
              <a:ext uri="{FF2B5EF4-FFF2-40B4-BE49-F238E27FC236}">
                <a16:creationId xmlns:a16="http://schemas.microsoft.com/office/drawing/2014/main" id="{B7897431-8401-4C07-BAF1-AAF6C73A38AD}"/>
              </a:ext>
            </a:extLst>
          </p:cNvPr>
          <p:cNvSpPr/>
          <p:nvPr/>
        </p:nvSpPr>
        <p:spPr bwMode="auto">
          <a:xfrm>
            <a:off x="3188909" y="2763602"/>
            <a:ext cx="85707" cy="3941"/>
          </a:xfrm>
          <a:custGeom>
            <a:avLst/>
            <a:gdLst>
              <a:gd name="T0" fmla="*/ 86 w 87"/>
              <a:gd name="T1" fmla="*/ 0 h 4"/>
              <a:gd name="T2" fmla="*/ 0 w 87"/>
              <a:gd name="T3" fmla="*/ 0 h 4"/>
              <a:gd name="T4" fmla="*/ 3 w 87"/>
              <a:gd name="T5" fmla="*/ 4 h 4"/>
              <a:gd name="T6" fmla="*/ 87 w 87"/>
              <a:gd name="T7" fmla="*/ 4 h 4"/>
              <a:gd name="T8" fmla="*/ 86 w 87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4">
                <a:moveTo>
                  <a:pt x="86" y="0"/>
                </a:moveTo>
                <a:lnTo>
                  <a:pt x="0" y="0"/>
                </a:lnTo>
                <a:lnTo>
                  <a:pt x="3" y="4"/>
                </a:lnTo>
                <a:lnTo>
                  <a:pt x="87" y="4"/>
                </a:lnTo>
                <a:lnTo>
                  <a:pt x="86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3" name="îšḻïḋè">
            <a:extLst>
              <a:ext uri="{FF2B5EF4-FFF2-40B4-BE49-F238E27FC236}">
                <a16:creationId xmlns:a16="http://schemas.microsoft.com/office/drawing/2014/main" id="{DFA3C9FE-1A2C-40F6-B916-F1A24D9705EF}"/>
              </a:ext>
            </a:extLst>
          </p:cNvPr>
          <p:cNvSpPr/>
          <p:nvPr/>
        </p:nvSpPr>
        <p:spPr bwMode="auto">
          <a:xfrm>
            <a:off x="3188909" y="2763602"/>
            <a:ext cx="85707" cy="3941"/>
          </a:xfrm>
          <a:custGeom>
            <a:avLst/>
            <a:gdLst>
              <a:gd name="T0" fmla="*/ 86 w 87"/>
              <a:gd name="T1" fmla="*/ 0 h 4"/>
              <a:gd name="T2" fmla="*/ 0 w 87"/>
              <a:gd name="T3" fmla="*/ 0 h 4"/>
              <a:gd name="T4" fmla="*/ 3 w 87"/>
              <a:gd name="T5" fmla="*/ 4 h 4"/>
              <a:gd name="T6" fmla="*/ 87 w 87"/>
              <a:gd name="T7" fmla="*/ 4 h 4"/>
              <a:gd name="T8" fmla="*/ 86 w 87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4">
                <a:moveTo>
                  <a:pt x="86" y="0"/>
                </a:moveTo>
                <a:lnTo>
                  <a:pt x="0" y="0"/>
                </a:lnTo>
                <a:lnTo>
                  <a:pt x="3" y="4"/>
                </a:lnTo>
                <a:lnTo>
                  <a:pt x="87" y="4"/>
                </a:lnTo>
                <a:lnTo>
                  <a:pt x="8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4" name="îşḻiḋê">
            <a:extLst>
              <a:ext uri="{FF2B5EF4-FFF2-40B4-BE49-F238E27FC236}">
                <a16:creationId xmlns:a16="http://schemas.microsoft.com/office/drawing/2014/main" id="{8A3043F8-98CC-4306-B725-3D9BB637308E}"/>
              </a:ext>
            </a:extLst>
          </p:cNvPr>
          <p:cNvSpPr/>
          <p:nvPr/>
        </p:nvSpPr>
        <p:spPr bwMode="auto">
          <a:xfrm>
            <a:off x="3406624" y="3096577"/>
            <a:ext cx="57138" cy="71915"/>
          </a:xfrm>
          <a:custGeom>
            <a:avLst/>
            <a:gdLst>
              <a:gd name="T0" fmla="*/ 22 w 42"/>
              <a:gd name="T1" fmla="*/ 15 h 53"/>
              <a:gd name="T2" fmla="*/ 5 w 42"/>
              <a:gd name="T3" fmla="*/ 15 h 53"/>
              <a:gd name="T4" fmla="*/ 0 w 42"/>
              <a:gd name="T5" fmla="*/ 25 h 53"/>
              <a:gd name="T6" fmla="*/ 9 w 42"/>
              <a:gd name="T7" fmla="*/ 53 h 53"/>
              <a:gd name="T8" fmla="*/ 9 w 42"/>
              <a:gd name="T9" fmla="*/ 53 h 53"/>
              <a:gd name="T10" fmla="*/ 35 w 42"/>
              <a:gd name="T11" fmla="*/ 49 h 53"/>
              <a:gd name="T12" fmla="*/ 42 w 42"/>
              <a:gd name="T13" fmla="*/ 49 h 53"/>
              <a:gd name="T14" fmla="*/ 22 w 42"/>
              <a:gd name="T15" fmla="*/ 15 h 53"/>
              <a:gd name="T16" fmla="*/ 13 w 42"/>
              <a:gd name="T17" fmla="*/ 0 h 53"/>
              <a:gd name="T18" fmla="*/ 7 w 42"/>
              <a:gd name="T19" fmla="*/ 12 h 53"/>
              <a:gd name="T20" fmla="*/ 20 w 42"/>
              <a:gd name="T21" fmla="*/ 12 h 53"/>
              <a:gd name="T22" fmla="*/ 13 w 42"/>
              <a:gd name="T23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" h="53">
                <a:moveTo>
                  <a:pt x="22" y="15"/>
                </a:moveTo>
                <a:cubicBezTo>
                  <a:pt x="5" y="15"/>
                  <a:pt x="5" y="15"/>
                  <a:pt x="5" y="15"/>
                </a:cubicBezTo>
                <a:cubicBezTo>
                  <a:pt x="0" y="25"/>
                  <a:pt x="0" y="25"/>
                  <a:pt x="0" y="25"/>
                </a:cubicBezTo>
                <a:cubicBezTo>
                  <a:pt x="9" y="53"/>
                  <a:pt x="9" y="53"/>
                  <a:pt x="9" y="53"/>
                </a:cubicBezTo>
                <a:cubicBezTo>
                  <a:pt x="9" y="53"/>
                  <a:pt x="9" y="53"/>
                  <a:pt x="9" y="53"/>
                </a:cubicBezTo>
                <a:cubicBezTo>
                  <a:pt x="16" y="52"/>
                  <a:pt x="26" y="51"/>
                  <a:pt x="35" y="49"/>
                </a:cubicBezTo>
                <a:cubicBezTo>
                  <a:pt x="38" y="49"/>
                  <a:pt x="40" y="49"/>
                  <a:pt x="42" y="49"/>
                </a:cubicBezTo>
                <a:cubicBezTo>
                  <a:pt x="22" y="15"/>
                  <a:pt x="22" y="15"/>
                  <a:pt x="22" y="15"/>
                </a:cubicBezTo>
                <a:moveTo>
                  <a:pt x="13" y="0"/>
                </a:moveTo>
                <a:cubicBezTo>
                  <a:pt x="7" y="12"/>
                  <a:pt x="7" y="12"/>
                  <a:pt x="7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13" y="0"/>
                  <a:pt x="13" y="0"/>
                  <a:pt x="13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5" name="íŝlïḓè">
            <a:extLst>
              <a:ext uri="{FF2B5EF4-FFF2-40B4-BE49-F238E27FC236}">
                <a16:creationId xmlns:a16="http://schemas.microsoft.com/office/drawing/2014/main" id="{8C0CDABC-41AF-4335-9BFF-9DC2DF72060E}"/>
              </a:ext>
            </a:extLst>
          </p:cNvPr>
          <p:cNvSpPr/>
          <p:nvPr/>
        </p:nvSpPr>
        <p:spPr bwMode="auto">
          <a:xfrm>
            <a:off x="3413520" y="3113324"/>
            <a:ext cx="23643" cy="3941"/>
          </a:xfrm>
          <a:custGeom>
            <a:avLst/>
            <a:gdLst>
              <a:gd name="T0" fmla="*/ 21 w 24"/>
              <a:gd name="T1" fmla="*/ 0 h 4"/>
              <a:gd name="T2" fmla="*/ 3 w 24"/>
              <a:gd name="T3" fmla="*/ 0 h 4"/>
              <a:gd name="T4" fmla="*/ 0 w 24"/>
              <a:gd name="T5" fmla="*/ 4 h 4"/>
              <a:gd name="T6" fmla="*/ 24 w 24"/>
              <a:gd name="T7" fmla="*/ 4 h 4"/>
              <a:gd name="T8" fmla="*/ 21 w 2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4">
                <a:moveTo>
                  <a:pt x="21" y="0"/>
                </a:moveTo>
                <a:lnTo>
                  <a:pt x="3" y="0"/>
                </a:lnTo>
                <a:lnTo>
                  <a:pt x="0" y="4"/>
                </a:lnTo>
                <a:lnTo>
                  <a:pt x="24" y="4"/>
                </a:lnTo>
                <a:lnTo>
                  <a:pt x="21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6" name="ïSliḑê">
            <a:extLst>
              <a:ext uri="{FF2B5EF4-FFF2-40B4-BE49-F238E27FC236}">
                <a16:creationId xmlns:a16="http://schemas.microsoft.com/office/drawing/2014/main" id="{3A400EF6-7821-4CCE-AAA3-D3F0D141E84B}"/>
              </a:ext>
            </a:extLst>
          </p:cNvPr>
          <p:cNvSpPr/>
          <p:nvPr/>
        </p:nvSpPr>
        <p:spPr bwMode="auto">
          <a:xfrm>
            <a:off x="3413520" y="3113324"/>
            <a:ext cx="23643" cy="3941"/>
          </a:xfrm>
          <a:custGeom>
            <a:avLst/>
            <a:gdLst>
              <a:gd name="T0" fmla="*/ 21 w 24"/>
              <a:gd name="T1" fmla="*/ 0 h 4"/>
              <a:gd name="T2" fmla="*/ 3 w 24"/>
              <a:gd name="T3" fmla="*/ 0 h 4"/>
              <a:gd name="T4" fmla="*/ 0 w 24"/>
              <a:gd name="T5" fmla="*/ 4 h 4"/>
              <a:gd name="T6" fmla="*/ 24 w 24"/>
              <a:gd name="T7" fmla="*/ 4 h 4"/>
              <a:gd name="T8" fmla="*/ 21 w 2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4">
                <a:moveTo>
                  <a:pt x="21" y="0"/>
                </a:moveTo>
                <a:lnTo>
                  <a:pt x="3" y="0"/>
                </a:lnTo>
                <a:lnTo>
                  <a:pt x="0" y="4"/>
                </a:lnTo>
                <a:lnTo>
                  <a:pt x="24" y="4"/>
                </a:lnTo>
                <a:lnTo>
                  <a:pt x="2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7" name="i$ḻïḓè">
            <a:extLst>
              <a:ext uri="{FF2B5EF4-FFF2-40B4-BE49-F238E27FC236}">
                <a16:creationId xmlns:a16="http://schemas.microsoft.com/office/drawing/2014/main" id="{BB888E76-D425-4140-AA0E-48A878FE2C94}"/>
              </a:ext>
            </a:extLst>
          </p:cNvPr>
          <p:cNvSpPr/>
          <p:nvPr/>
        </p:nvSpPr>
        <p:spPr bwMode="auto">
          <a:xfrm>
            <a:off x="3434208" y="3091652"/>
            <a:ext cx="305391" cy="243328"/>
          </a:xfrm>
          <a:custGeom>
            <a:avLst/>
            <a:gdLst>
              <a:gd name="T0" fmla="*/ 168 w 226"/>
              <a:gd name="T1" fmla="*/ 149 h 180"/>
              <a:gd name="T2" fmla="*/ 84 w 226"/>
              <a:gd name="T3" fmla="*/ 149 h 180"/>
              <a:gd name="T4" fmla="*/ 102 w 226"/>
              <a:gd name="T5" fmla="*/ 180 h 180"/>
              <a:gd name="T6" fmla="*/ 168 w 226"/>
              <a:gd name="T7" fmla="*/ 149 h 180"/>
              <a:gd name="T8" fmla="*/ 54 w 226"/>
              <a:gd name="T9" fmla="*/ 19 h 180"/>
              <a:gd name="T10" fmla="*/ 11 w 226"/>
              <a:gd name="T11" fmla="*/ 19 h 180"/>
              <a:gd name="T12" fmla="*/ 29 w 226"/>
              <a:gd name="T13" fmla="*/ 52 h 180"/>
              <a:gd name="T14" fmla="*/ 42 w 226"/>
              <a:gd name="T15" fmla="*/ 51 h 180"/>
              <a:gd name="T16" fmla="*/ 54 w 226"/>
              <a:gd name="T17" fmla="*/ 51 h 180"/>
              <a:gd name="T18" fmla="*/ 55 w 226"/>
              <a:gd name="T19" fmla="*/ 51 h 180"/>
              <a:gd name="T20" fmla="*/ 43 w 226"/>
              <a:gd name="T21" fmla="*/ 53 h 180"/>
              <a:gd name="T22" fmla="*/ 31 w 226"/>
              <a:gd name="T23" fmla="*/ 55 h 180"/>
              <a:gd name="T24" fmla="*/ 63 w 226"/>
              <a:gd name="T25" fmla="*/ 111 h 180"/>
              <a:gd name="T26" fmla="*/ 68 w 226"/>
              <a:gd name="T27" fmla="*/ 100 h 180"/>
              <a:gd name="T28" fmla="*/ 74 w 226"/>
              <a:gd name="T29" fmla="*/ 90 h 180"/>
              <a:gd name="T30" fmla="*/ 70 w 226"/>
              <a:gd name="T31" fmla="*/ 101 h 180"/>
              <a:gd name="T32" fmla="*/ 65 w 226"/>
              <a:gd name="T33" fmla="*/ 115 h 180"/>
              <a:gd name="T34" fmla="*/ 82 w 226"/>
              <a:gd name="T35" fmla="*/ 146 h 180"/>
              <a:gd name="T36" fmla="*/ 175 w 226"/>
              <a:gd name="T37" fmla="*/ 146 h 180"/>
              <a:gd name="T38" fmla="*/ 226 w 226"/>
              <a:gd name="T39" fmla="*/ 122 h 180"/>
              <a:gd name="T40" fmla="*/ 153 w 226"/>
              <a:gd name="T41" fmla="*/ 78 h 180"/>
              <a:gd name="T42" fmla="*/ 147 w 226"/>
              <a:gd name="T43" fmla="*/ 81 h 180"/>
              <a:gd name="T44" fmla="*/ 126 w 226"/>
              <a:gd name="T45" fmla="*/ 90 h 180"/>
              <a:gd name="T46" fmla="*/ 116 w 226"/>
              <a:gd name="T47" fmla="*/ 94 h 180"/>
              <a:gd name="T48" fmla="*/ 125 w 226"/>
              <a:gd name="T49" fmla="*/ 88 h 180"/>
              <a:gd name="T50" fmla="*/ 145 w 226"/>
              <a:gd name="T51" fmla="*/ 78 h 180"/>
              <a:gd name="T52" fmla="*/ 149 w 226"/>
              <a:gd name="T53" fmla="*/ 76 h 180"/>
              <a:gd name="T54" fmla="*/ 54 w 226"/>
              <a:gd name="T55" fmla="*/ 19 h 180"/>
              <a:gd name="T56" fmla="*/ 0 w 226"/>
              <a:gd name="T57" fmla="*/ 0 h 180"/>
              <a:gd name="T58" fmla="*/ 9 w 226"/>
              <a:gd name="T59" fmla="*/ 16 h 180"/>
              <a:gd name="T60" fmla="*/ 49 w 226"/>
              <a:gd name="T61" fmla="*/ 16 h 180"/>
              <a:gd name="T62" fmla="*/ 24 w 226"/>
              <a:gd name="T63" fmla="*/ 1 h 180"/>
              <a:gd name="T64" fmla="*/ 0 w 226"/>
              <a:gd name="T65" fmla="*/ 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26" h="180">
                <a:moveTo>
                  <a:pt x="168" y="149"/>
                </a:moveTo>
                <a:cubicBezTo>
                  <a:pt x="84" y="149"/>
                  <a:pt x="84" y="149"/>
                  <a:pt x="84" y="149"/>
                </a:cubicBezTo>
                <a:cubicBezTo>
                  <a:pt x="102" y="180"/>
                  <a:pt x="102" y="180"/>
                  <a:pt x="102" y="180"/>
                </a:cubicBezTo>
                <a:cubicBezTo>
                  <a:pt x="168" y="149"/>
                  <a:pt x="168" y="149"/>
                  <a:pt x="168" y="149"/>
                </a:cubicBezTo>
                <a:moveTo>
                  <a:pt x="54" y="19"/>
                </a:moveTo>
                <a:cubicBezTo>
                  <a:pt x="11" y="19"/>
                  <a:pt x="11" y="19"/>
                  <a:pt x="11" y="19"/>
                </a:cubicBezTo>
                <a:cubicBezTo>
                  <a:pt x="29" y="52"/>
                  <a:pt x="29" y="52"/>
                  <a:pt x="29" y="52"/>
                </a:cubicBezTo>
                <a:cubicBezTo>
                  <a:pt x="34" y="52"/>
                  <a:pt x="39" y="51"/>
                  <a:pt x="42" y="51"/>
                </a:cubicBezTo>
                <a:cubicBezTo>
                  <a:pt x="48" y="51"/>
                  <a:pt x="53" y="51"/>
                  <a:pt x="54" y="51"/>
                </a:cubicBezTo>
                <a:cubicBezTo>
                  <a:pt x="55" y="51"/>
                  <a:pt x="55" y="51"/>
                  <a:pt x="55" y="51"/>
                </a:cubicBezTo>
                <a:cubicBezTo>
                  <a:pt x="55" y="51"/>
                  <a:pt x="50" y="52"/>
                  <a:pt x="43" y="53"/>
                </a:cubicBezTo>
                <a:cubicBezTo>
                  <a:pt x="39" y="54"/>
                  <a:pt x="35" y="55"/>
                  <a:pt x="31" y="55"/>
                </a:cubicBezTo>
                <a:cubicBezTo>
                  <a:pt x="63" y="111"/>
                  <a:pt x="63" y="111"/>
                  <a:pt x="63" y="111"/>
                </a:cubicBezTo>
                <a:cubicBezTo>
                  <a:pt x="65" y="107"/>
                  <a:pt x="66" y="103"/>
                  <a:pt x="68" y="100"/>
                </a:cubicBezTo>
                <a:cubicBezTo>
                  <a:pt x="71" y="94"/>
                  <a:pt x="74" y="90"/>
                  <a:pt x="74" y="90"/>
                </a:cubicBezTo>
                <a:cubicBezTo>
                  <a:pt x="74" y="90"/>
                  <a:pt x="73" y="94"/>
                  <a:pt x="70" y="101"/>
                </a:cubicBezTo>
                <a:cubicBezTo>
                  <a:pt x="69" y="105"/>
                  <a:pt x="67" y="110"/>
                  <a:pt x="65" y="115"/>
                </a:cubicBezTo>
                <a:cubicBezTo>
                  <a:pt x="82" y="146"/>
                  <a:pt x="82" y="146"/>
                  <a:pt x="82" y="146"/>
                </a:cubicBezTo>
                <a:cubicBezTo>
                  <a:pt x="175" y="146"/>
                  <a:pt x="175" y="146"/>
                  <a:pt x="175" y="146"/>
                </a:cubicBezTo>
                <a:cubicBezTo>
                  <a:pt x="192" y="137"/>
                  <a:pt x="209" y="130"/>
                  <a:pt x="226" y="122"/>
                </a:cubicBezTo>
                <a:cubicBezTo>
                  <a:pt x="153" y="78"/>
                  <a:pt x="153" y="78"/>
                  <a:pt x="153" y="78"/>
                </a:cubicBezTo>
                <a:cubicBezTo>
                  <a:pt x="151" y="79"/>
                  <a:pt x="149" y="80"/>
                  <a:pt x="147" y="81"/>
                </a:cubicBezTo>
                <a:cubicBezTo>
                  <a:pt x="139" y="85"/>
                  <a:pt x="132" y="88"/>
                  <a:pt x="126" y="90"/>
                </a:cubicBezTo>
                <a:cubicBezTo>
                  <a:pt x="120" y="93"/>
                  <a:pt x="116" y="94"/>
                  <a:pt x="116" y="94"/>
                </a:cubicBezTo>
                <a:cubicBezTo>
                  <a:pt x="116" y="94"/>
                  <a:pt x="120" y="92"/>
                  <a:pt x="125" y="88"/>
                </a:cubicBezTo>
                <a:cubicBezTo>
                  <a:pt x="130" y="85"/>
                  <a:pt x="138" y="81"/>
                  <a:pt x="145" y="78"/>
                </a:cubicBezTo>
                <a:cubicBezTo>
                  <a:pt x="147" y="77"/>
                  <a:pt x="148" y="76"/>
                  <a:pt x="149" y="76"/>
                </a:cubicBezTo>
                <a:cubicBezTo>
                  <a:pt x="54" y="19"/>
                  <a:pt x="54" y="19"/>
                  <a:pt x="54" y="19"/>
                </a:cubicBezTo>
                <a:moveTo>
                  <a:pt x="0" y="0"/>
                </a:moveTo>
                <a:cubicBezTo>
                  <a:pt x="9" y="16"/>
                  <a:pt x="9" y="16"/>
                  <a:pt x="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24" y="1"/>
                  <a:pt x="24" y="1"/>
                  <a:pt x="24" y="1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8" name="ï$1íḍe">
            <a:extLst>
              <a:ext uri="{FF2B5EF4-FFF2-40B4-BE49-F238E27FC236}">
                <a16:creationId xmlns:a16="http://schemas.microsoft.com/office/drawing/2014/main" id="{B73F5072-0200-4054-8609-32FEB36EA0C5}"/>
              </a:ext>
            </a:extLst>
          </p:cNvPr>
          <p:cNvSpPr/>
          <p:nvPr/>
        </p:nvSpPr>
        <p:spPr bwMode="auto">
          <a:xfrm>
            <a:off x="3446029" y="3113324"/>
            <a:ext cx="61078" cy="3941"/>
          </a:xfrm>
          <a:custGeom>
            <a:avLst/>
            <a:gdLst>
              <a:gd name="T0" fmla="*/ 55 w 62"/>
              <a:gd name="T1" fmla="*/ 0 h 4"/>
              <a:gd name="T2" fmla="*/ 0 w 62"/>
              <a:gd name="T3" fmla="*/ 0 h 4"/>
              <a:gd name="T4" fmla="*/ 3 w 62"/>
              <a:gd name="T5" fmla="*/ 4 h 4"/>
              <a:gd name="T6" fmla="*/ 62 w 62"/>
              <a:gd name="T7" fmla="*/ 4 h 4"/>
              <a:gd name="T8" fmla="*/ 55 w 62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" h="4">
                <a:moveTo>
                  <a:pt x="55" y="0"/>
                </a:moveTo>
                <a:lnTo>
                  <a:pt x="0" y="0"/>
                </a:lnTo>
                <a:lnTo>
                  <a:pt x="3" y="4"/>
                </a:lnTo>
                <a:lnTo>
                  <a:pt x="62" y="4"/>
                </a:lnTo>
                <a:lnTo>
                  <a:pt x="55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9" name="isļíḓé">
            <a:extLst>
              <a:ext uri="{FF2B5EF4-FFF2-40B4-BE49-F238E27FC236}">
                <a16:creationId xmlns:a16="http://schemas.microsoft.com/office/drawing/2014/main" id="{2FA4D44B-C647-4571-9182-6FFCDD91BD03}"/>
              </a:ext>
            </a:extLst>
          </p:cNvPr>
          <p:cNvSpPr/>
          <p:nvPr/>
        </p:nvSpPr>
        <p:spPr bwMode="auto">
          <a:xfrm>
            <a:off x="3446029" y="3113324"/>
            <a:ext cx="61078" cy="3941"/>
          </a:xfrm>
          <a:custGeom>
            <a:avLst/>
            <a:gdLst>
              <a:gd name="T0" fmla="*/ 55 w 62"/>
              <a:gd name="T1" fmla="*/ 0 h 4"/>
              <a:gd name="T2" fmla="*/ 0 w 62"/>
              <a:gd name="T3" fmla="*/ 0 h 4"/>
              <a:gd name="T4" fmla="*/ 3 w 62"/>
              <a:gd name="T5" fmla="*/ 4 h 4"/>
              <a:gd name="T6" fmla="*/ 62 w 62"/>
              <a:gd name="T7" fmla="*/ 4 h 4"/>
              <a:gd name="T8" fmla="*/ 55 w 62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" h="4">
                <a:moveTo>
                  <a:pt x="55" y="0"/>
                </a:moveTo>
                <a:lnTo>
                  <a:pt x="0" y="0"/>
                </a:lnTo>
                <a:lnTo>
                  <a:pt x="3" y="4"/>
                </a:lnTo>
                <a:lnTo>
                  <a:pt x="62" y="4"/>
                </a:lnTo>
                <a:lnTo>
                  <a:pt x="5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0" name="i$ḷîďê">
            <a:extLst>
              <a:ext uri="{FF2B5EF4-FFF2-40B4-BE49-F238E27FC236}">
                <a16:creationId xmlns:a16="http://schemas.microsoft.com/office/drawing/2014/main" id="{0734CF99-A752-4467-9853-106757BFDCDE}"/>
              </a:ext>
            </a:extLst>
          </p:cNvPr>
          <p:cNvSpPr/>
          <p:nvPr/>
        </p:nvSpPr>
        <p:spPr bwMode="auto">
          <a:xfrm>
            <a:off x="3544542" y="3288678"/>
            <a:ext cx="126097" cy="3941"/>
          </a:xfrm>
          <a:custGeom>
            <a:avLst/>
            <a:gdLst>
              <a:gd name="T0" fmla="*/ 93 w 93"/>
              <a:gd name="T1" fmla="*/ 0 h 3"/>
              <a:gd name="T2" fmla="*/ 0 w 93"/>
              <a:gd name="T3" fmla="*/ 0 h 3"/>
              <a:gd name="T4" fmla="*/ 2 w 93"/>
              <a:gd name="T5" fmla="*/ 3 h 3"/>
              <a:gd name="T6" fmla="*/ 86 w 93"/>
              <a:gd name="T7" fmla="*/ 3 h 3"/>
              <a:gd name="T8" fmla="*/ 90 w 93"/>
              <a:gd name="T9" fmla="*/ 1 h 3"/>
              <a:gd name="T10" fmla="*/ 93 w 93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3" h="3">
                <a:moveTo>
                  <a:pt x="93" y="0"/>
                </a:moveTo>
                <a:cubicBezTo>
                  <a:pt x="0" y="0"/>
                  <a:pt x="0" y="0"/>
                  <a:pt x="0" y="0"/>
                </a:cubicBezTo>
                <a:cubicBezTo>
                  <a:pt x="2" y="3"/>
                  <a:pt x="2" y="3"/>
                  <a:pt x="2" y="3"/>
                </a:cubicBezTo>
                <a:cubicBezTo>
                  <a:pt x="86" y="3"/>
                  <a:pt x="86" y="3"/>
                  <a:pt x="86" y="3"/>
                </a:cubicBezTo>
                <a:cubicBezTo>
                  <a:pt x="90" y="1"/>
                  <a:pt x="90" y="1"/>
                  <a:pt x="90" y="1"/>
                </a:cubicBezTo>
                <a:cubicBezTo>
                  <a:pt x="91" y="0"/>
                  <a:pt x="92" y="0"/>
                  <a:pt x="93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1" name="işľidè">
            <a:extLst>
              <a:ext uri="{FF2B5EF4-FFF2-40B4-BE49-F238E27FC236}">
                <a16:creationId xmlns:a16="http://schemas.microsoft.com/office/drawing/2014/main" id="{99D34082-769A-443B-A309-B3AB9ED663C2}"/>
              </a:ext>
            </a:extLst>
          </p:cNvPr>
          <p:cNvSpPr/>
          <p:nvPr/>
        </p:nvSpPr>
        <p:spPr bwMode="auto">
          <a:xfrm>
            <a:off x="1860951" y="2620758"/>
            <a:ext cx="2143649" cy="1326975"/>
          </a:xfrm>
          <a:custGeom>
            <a:avLst/>
            <a:gdLst>
              <a:gd name="T0" fmla="*/ 186 w 1586"/>
              <a:gd name="T1" fmla="*/ 757 h 983"/>
              <a:gd name="T2" fmla="*/ 1366 w 1586"/>
              <a:gd name="T3" fmla="*/ 811 h 983"/>
              <a:gd name="T4" fmla="*/ 1167 w 1586"/>
              <a:gd name="T5" fmla="*/ 847 h 983"/>
              <a:gd name="T6" fmla="*/ 1364 w 1586"/>
              <a:gd name="T7" fmla="*/ 808 h 983"/>
              <a:gd name="T8" fmla="*/ 133 w 1586"/>
              <a:gd name="T9" fmla="*/ 754 h 983"/>
              <a:gd name="T10" fmla="*/ 257 w 1586"/>
              <a:gd name="T11" fmla="*/ 627 h 983"/>
              <a:gd name="T12" fmla="*/ 767 w 1586"/>
              <a:gd name="T13" fmla="*/ 627 h 983"/>
              <a:gd name="T14" fmla="*/ 1012 w 1586"/>
              <a:gd name="T15" fmla="*/ 743 h 983"/>
              <a:gd name="T16" fmla="*/ 1263 w 1586"/>
              <a:gd name="T17" fmla="*/ 535 h 983"/>
              <a:gd name="T18" fmla="*/ 1192 w 1586"/>
              <a:gd name="T19" fmla="*/ 543 h 983"/>
              <a:gd name="T20" fmla="*/ 682 w 1586"/>
              <a:gd name="T21" fmla="*/ 528 h 983"/>
              <a:gd name="T22" fmla="*/ 102 w 1586"/>
              <a:gd name="T23" fmla="*/ 624 h 983"/>
              <a:gd name="T24" fmla="*/ 391 w 1586"/>
              <a:gd name="T25" fmla="*/ 624 h 983"/>
              <a:gd name="T26" fmla="*/ 1056 w 1586"/>
              <a:gd name="T27" fmla="*/ 498 h 983"/>
              <a:gd name="T28" fmla="*/ 1060 w 1586"/>
              <a:gd name="T29" fmla="*/ 498 h 983"/>
              <a:gd name="T30" fmla="*/ 1098 w 1586"/>
              <a:gd name="T31" fmla="*/ 498 h 983"/>
              <a:gd name="T32" fmla="*/ 329 w 1586"/>
              <a:gd name="T33" fmla="*/ 495 h 983"/>
              <a:gd name="T34" fmla="*/ 1057 w 1586"/>
              <a:gd name="T35" fmla="*/ 489 h 983"/>
              <a:gd name="T36" fmla="*/ 1431 w 1586"/>
              <a:gd name="T37" fmla="*/ 495 h 983"/>
              <a:gd name="T38" fmla="*/ 1099 w 1586"/>
              <a:gd name="T39" fmla="*/ 461 h 983"/>
              <a:gd name="T40" fmla="*/ 274 w 1586"/>
              <a:gd name="T41" fmla="*/ 495 h 983"/>
              <a:gd name="T42" fmla="*/ 542 w 1586"/>
              <a:gd name="T43" fmla="*/ 405 h 983"/>
              <a:gd name="T44" fmla="*/ 1379 w 1586"/>
              <a:gd name="T45" fmla="*/ 368 h 983"/>
              <a:gd name="T46" fmla="*/ 647 w 1586"/>
              <a:gd name="T47" fmla="*/ 238 h 983"/>
              <a:gd name="T48" fmla="*/ 475 w 1586"/>
              <a:gd name="T49" fmla="*/ 256 h 983"/>
              <a:gd name="T50" fmla="*/ 850 w 1586"/>
              <a:gd name="T51" fmla="*/ 341 h 983"/>
              <a:gd name="T52" fmla="*/ 943 w 1586"/>
              <a:gd name="T53" fmla="*/ 331 h 983"/>
              <a:gd name="T54" fmla="*/ 856 w 1586"/>
              <a:gd name="T55" fmla="*/ 299 h 983"/>
              <a:gd name="T56" fmla="*/ 740 w 1586"/>
              <a:gd name="T57" fmla="*/ 268 h 983"/>
              <a:gd name="T58" fmla="*/ 736 w 1586"/>
              <a:gd name="T59" fmla="*/ 311 h 983"/>
              <a:gd name="T60" fmla="*/ 678 w 1586"/>
              <a:gd name="T61" fmla="*/ 238 h 983"/>
              <a:gd name="T62" fmla="*/ 864 w 1586"/>
              <a:gd name="T63" fmla="*/ 258 h 983"/>
              <a:gd name="T64" fmla="*/ 476 w 1586"/>
              <a:gd name="T65" fmla="*/ 219 h 983"/>
              <a:gd name="T66" fmla="*/ 473 w 1586"/>
              <a:gd name="T67" fmla="*/ 218 h 983"/>
              <a:gd name="T68" fmla="*/ 472 w 1586"/>
              <a:gd name="T69" fmla="*/ 163 h 983"/>
              <a:gd name="T70" fmla="*/ 738 w 1586"/>
              <a:gd name="T71" fmla="*/ 235 h 983"/>
              <a:gd name="T72" fmla="*/ 879 w 1586"/>
              <a:gd name="T73" fmla="*/ 177 h 983"/>
              <a:gd name="T74" fmla="*/ 0 w 1586"/>
              <a:gd name="T75" fmla="*/ 0 h 983"/>
              <a:gd name="T76" fmla="*/ 1496 w 1586"/>
              <a:gd name="T77" fmla="*/ 238 h 983"/>
              <a:gd name="T78" fmla="*/ 1342 w 1586"/>
              <a:gd name="T79" fmla="*/ 296 h 983"/>
              <a:gd name="T80" fmla="*/ 1300 w 1586"/>
              <a:gd name="T81" fmla="*/ 334 h 983"/>
              <a:gd name="T82" fmla="*/ 1398 w 1586"/>
              <a:gd name="T83" fmla="*/ 336 h 983"/>
              <a:gd name="T84" fmla="*/ 1383 w 1586"/>
              <a:gd name="T85" fmla="*/ 368 h 983"/>
              <a:gd name="T86" fmla="*/ 1355 w 1586"/>
              <a:gd name="T87" fmla="*/ 414 h 983"/>
              <a:gd name="T88" fmla="*/ 1272 w 1586"/>
              <a:gd name="T89" fmla="*/ 394 h 983"/>
              <a:gd name="T90" fmla="*/ 1394 w 1586"/>
              <a:gd name="T91" fmla="*/ 469 h 983"/>
              <a:gd name="T92" fmla="*/ 1441 w 1586"/>
              <a:gd name="T93" fmla="*/ 498 h 983"/>
              <a:gd name="T94" fmla="*/ 1319 w 1586"/>
              <a:gd name="T95" fmla="*/ 624 h 983"/>
              <a:gd name="T96" fmla="*/ 1496 w 1586"/>
              <a:gd name="T97" fmla="*/ 757 h 983"/>
              <a:gd name="T98" fmla="*/ 1524 w 1586"/>
              <a:gd name="T99" fmla="*/ 850 h 983"/>
              <a:gd name="T100" fmla="*/ 1457 w 1586"/>
              <a:gd name="T101" fmla="*/ 869 h 983"/>
              <a:gd name="T102" fmla="*/ 1360 w 1586"/>
              <a:gd name="T103" fmla="*/ 869 h 983"/>
              <a:gd name="T104" fmla="*/ 1114 w 1586"/>
              <a:gd name="T105" fmla="*/ 902 h 983"/>
              <a:gd name="T106" fmla="*/ 971 w 1586"/>
              <a:gd name="T107" fmla="*/ 869 h 983"/>
              <a:gd name="T108" fmla="*/ 725 w 1586"/>
              <a:gd name="T109" fmla="*/ 902 h 983"/>
              <a:gd name="T110" fmla="*/ 582 w 1586"/>
              <a:gd name="T111" fmla="*/ 869 h 983"/>
              <a:gd name="T112" fmla="*/ 336 w 1586"/>
              <a:gd name="T113" fmla="*/ 902 h 983"/>
              <a:gd name="T114" fmla="*/ 194 w 1586"/>
              <a:gd name="T115" fmla="*/ 869 h 983"/>
              <a:gd name="T116" fmla="*/ 54 w 1586"/>
              <a:gd name="T117" fmla="*/ 749 h 983"/>
              <a:gd name="T118" fmla="*/ 83 w 1586"/>
              <a:gd name="T119" fmla="*/ 503 h 983"/>
              <a:gd name="T120" fmla="*/ 54 w 1586"/>
              <a:gd name="T121" fmla="*/ 360 h 983"/>
              <a:gd name="T122" fmla="*/ 83 w 1586"/>
              <a:gd name="T123" fmla="*/ 114 h 983"/>
              <a:gd name="T124" fmla="*/ 102 w 1586"/>
              <a:gd name="T125" fmla="*/ 106 h 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86" h="983">
                <a:moveTo>
                  <a:pt x="132" y="757"/>
                </a:moveTo>
                <a:cubicBezTo>
                  <a:pt x="102" y="757"/>
                  <a:pt x="102" y="757"/>
                  <a:pt x="102" y="757"/>
                </a:cubicBezTo>
                <a:cubicBezTo>
                  <a:pt x="102" y="811"/>
                  <a:pt x="102" y="811"/>
                  <a:pt x="102" y="811"/>
                </a:cubicBezTo>
                <a:cubicBezTo>
                  <a:pt x="132" y="757"/>
                  <a:pt x="132" y="757"/>
                  <a:pt x="132" y="757"/>
                </a:cubicBezTo>
                <a:moveTo>
                  <a:pt x="1391" y="757"/>
                </a:moveTo>
                <a:cubicBezTo>
                  <a:pt x="186" y="757"/>
                  <a:pt x="186" y="757"/>
                  <a:pt x="186" y="757"/>
                </a:cubicBezTo>
                <a:cubicBezTo>
                  <a:pt x="136" y="850"/>
                  <a:pt x="136" y="850"/>
                  <a:pt x="136" y="850"/>
                </a:cubicBezTo>
                <a:cubicBezTo>
                  <a:pt x="102" y="831"/>
                  <a:pt x="102" y="831"/>
                  <a:pt x="102" y="831"/>
                </a:cubicBezTo>
                <a:cubicBezTo>
                  <a:pt x="102" y="850"/>
                  <a:pt x="102" y="850"/>
                  <a:pt x="102" y="850"/>
                </a:cubicBezTo>
                <a:cubicBezTo>
                  <a:pt x="1445" y="850"/>
                  <a:pt x="1445" y="850"/>
                  <a:pt x="1445" y="850"/>
                </a:cubicBezTo>
                <a:cubicBezTo>
                  <a:pt x="1407" y="785"/>
                  <a:pt x="1407" y="785"/>
                  <a:pt x="1407" y="785"/>
                </a:cubicBezTo>
                <a:cubicBezTo>
                  <a:pt x="1393" y="793"/>
                  <a:pt x="1379" y="802"/>
                  <a:pt x="1366" y="811"/>
                </a:cubicBezTo>
                <a:cubicBezTo>
                  <a:pt x="1304" y="848"/>
                  <a:pt x="1304" y="848"/>
                  <a:pt x="1304" y="848"/>
                </a:cubicBezTo>
                <a:cubicBezTo>
                  <a:pt x="1303" y="849"/>
                  <a:pt x="1303" y="849"/>
                  <a:pt x="1303" y="849"/>
                </a:cubicBezTo>
                <a:cubicBezTo>
                  <a:pt x="1302" y="848"/>
                  <a:pt x="1302" y="848"/>
                  <a:pt x="1302" y="848"/>
                </a:cubicBezTo>
                <a:cubicBezTo>
                  <a:pt x="1241" y="821"/>
                  <a:pt x="1241" y="821"/>
                  <a:pt x="1241" y="821"/>
                </a:cubicBezTo>
                <a:cubicBezTo>
                  <a:pt x="1204" y="834"/>
                  <a:pt x="1204" y="834"/>
                  <a:pt x="1204" y="834"/>
                </a:cubicBezTo>
                <a:cubicBezTo>
                  <a:pt x="1167" y="847"/>
                  <a:pt x="1167" y="847"/>
                  <a:pt x="1167" y="847"/>
                </a:cubicBezTo>
                <a:cubicBezTo>
                  <a:pt x="1203" y="832"/>
                  <a:pt x="1203" y="832"/>
                  <a:pt x="1203" y="832"/>
                </a:cubicBezTo>
                <a:cubicBezTo>
                  <a:pt x="1241" y="818"/>
                  <a:pt x="1241" y="818"/>
                  <a:pt x="1241" y="818"/>
                </a:cubicBezTo>
                <a:cubicBezTo>
                  <a:pt x="1241" y="817"/>
                  <a:pt x="1241" y="817"/>
                  <a:pt x="1241" y="817"/>
                </a:cubicBezTo>
                <a:cubicBezTo>
                  <a:pt x="1242" y="818"/>
                  <a:pt x="1242" y="818"/>
                  <a:pt x="1242" y="818"/>
                </a:cubicBezTo>
                <a:cubicBezTo>
                  <a:pt x="1303" y="844"/>
                  <a:pt x="1303" y="844"/>
                  <a:pt x="1303" y="844"/>
                </a:cubicBezTo>
                <a:cubicBezTo>
                  <a:pt x="1364" y="808"/>
                  <a:pt x="1364" y="808"/>
                  <a:pt x="1364" y="808"/>
                </a:cubicBezTo>
                <a:cubicBezTo>
                  <a:pt x="1378" y="800"/>
                  <a:pt x="1392" y="792"/>
                  <a:pt x="1406" y="784"/>
                </a:cubicBezTo>
                <a:cubicBezTo>
                  <a:pt x="1391" y="757"/>
                  <a:pt x="1391" y="757"/>
                  <a:pt x="1391" y="757"/>
                </a:cubicBezTo>
                <a:moveTo>
                  <a:pt x="202" y="627"/>
                </a:moveTo>
                <a:cubicBezTo>
                  <a:pt x="102" y="627"/>
                  <a:pt x="102" y="627"/>
                  <a:pt x="102" y="627"/>
                </a:cubicBezTo>
                <a:cubicBezTo>
                  <a:pt x="102" y="754"/>
                  <a:pt x="102" y="754"/>
                  <a:pt x="102" y="754"/>
                </a:cubicBezTo>
                <a:cubicBezTo>
                  <a:pt x="133" y="754"/>
                  <a:pt x="133" y="754"/>
                  <a:pt x="133" y="754"/>
                </a:cubicBezTo>
                <a:cubicBezTo>
                  <a:pt x="202" y="627"/>
                  <a:pt x="202" y="627"/>
                  <a:pt x="202" y="627"/>
                </a:cubicBezTo>
                <a:moveTo>
                  <a:pt x="767" y="627"/>
                </a:moveTo>
                <a:cubicBezTo>
                  <a:pt x="537" y="627"/>
                  <a:pt x="537" y="627"/>
                  <a:pt x="537" y="627"/>
                </a:cubicBezTo>
                <a:cubicBezTo>
                  <a:pt x="424" y="705"/>
                  <a:pt x="424" y="705"/>
                  <a:pt x="424" y="705"/>
                </a:cubicBezTo>
                <a:cubicBezTo>
                  <a:pt x="392" y="627"/>
                  <a:pt x="392" y="627"/>
                  <a:pt x="392" y="627"/>
                </a:cubicBezTo>
                <a:cubicBezTo>
                  <a:pt x="257" y="627"/>
                  <a:pt x="257" y="627"/>
                  <a:pt x="257" y="627"/>
                </a:cubicBezTo>
                <a:cubicBezTo>
                  <a:pt x="188" y="754"/>
                  <a:pt x="188" y="754"/>
                  <a:pt x="188" y="754"/>
                </a:cubicBezTo>
                <a:cubicBezTo>
                  <a:pt x="875" y="754"/>
                  <a:pt x="875" y="754"/>
                  <a:pt x="875" y="754"/>
                </a:cubicBezTo>
                <a:cubicBezTo>
                  <a:pt x="768" y="629"/>
                  <a:pt x="768" y="629"/>
                  <a:pt x="768" y="629"/>
                </a:cubicBezTo>
                <a:cubicBezTo>
                  <a:pt x="702" y="692"/>
                  <a:pt x="702" y="692"/>
                  <a:pt x="702" y="692"/>
                </a:cubicBezTo>
                <a:cubicBezTo>
                  <a:pt x="767" y="628"/>
                  <a:pt x="767" y="628"/>
                  <a:pt x="767" y="628"/>
                </a:cubicBezTo>
                <a:cubicBezTo>
                  <a:pt x="767" y="627"/>
                  <a:pt x="767" y="627"/>
                  <a:pt x="767" y="627"/>
                </a:cubicBezTo>
                <a:moveTo>
                  <a:pt x="1316" y="627"/>
                </a:moveTo>
                <a:cubicBezTo>
                  <a:pt x="1095" y="627"/>
                  <a:pt x="1095" y="627"/>
                  <a:pt x="1095" y="627"/>
                </a:cubicBezTo>
                <a:cubicBezTo>
                  <a:pt x="1094" y="638"/>
                  <a:pt x="1094" y="638"/>
                  <a:pt x="1094" y="638"/>
                </a:cubicBezTo>
                <a:cubicBezTo>
                  <a:pt x="1094" y="627"/>
                  <a:pt x="1094" y="627"/>
                  <a:pt x="1094" y="627"/>
                </a:cubicBezTo>
                <a:cubicBezTo>
                  <a:pt x="1035" y="627"/>
                  <a:pt x="1035" y="627"/>
                  <a:pt x="1035" y="627"/>
                </a:cubicBezTo>
                <a:cubicBezTo>
                  <a:pt x="1012" y="743"/>
                  <a:pt x="1012" y="743"/>
                  <a:pt x="1012" y="743"/>
                </a:cubicBezTo>
                <a:cubicBezTo>
                  <a:pt x="1032" y="627"/>
                  <a:pt x="1032" y="627"/>
                  <a:pt x="1032" y="627"/>
                </a:cubicBezTo>
                <a:cubicBezTo>
                  <a:pt x="948" y="627"/>
                  <a:pt x="948" y="627"/>
                  <a:pt x="948" y="627"/>
                </a:cubicBezTo>
                <a:cubicBezTo>
                  <a:pt x="875" y="754"/>
                  <a:pt x="875" y="754"/>
                  <a:pt x="875" y="754"/>
                </a:cubicBezTo>
                <a:cubicBezTo>
                  <a:pt x="1389" y="754"/>
                  <a:pt x="1389" y="754"/>
                  <a:pt x="1389" y="754"/>
                </a:cubicBezTo>
                <a:cubicBezTo>
                  <a:pt x="1316" y="627"/>
                  <a:pt x="1316" y="627"/>
                  <a:pt x="1316" y="627"/>
                </a:cubicBezTo>
                <a:moveTo>
                  <a:pt x="1263" y="535"/>
                </a:moveTo>
                <a:cubicBezTo>
                  <a:pt x="1254" y="540"/>
                  <a:pt x="1254" y="540"/>
                  <a:pt x="1254" y="540"/>
                </a:cubicBezTo>
                <a:cubicBezTo>
                  <a:pt x="1253" y="540"/>
                  <a:pt x="1253" y="540"/>
                  <a:pt x="1253" y="540"/>
                </a:cubicBezTo>
                <a:cubicBezTo>
                  <a:pt x="1253" y="540"/>
                  <a:pt x="1253" y="540"/>
                  <a:pt x="1253" y="540"/>
                </a:cubicBezTo>
                <a:cubicBezTo>
                  <a:pt x="1194" y="543"/>
                  <a:pt x="1194" y="543"/>
                  <a:pt x="1194" y="543"/>
                </a:cubicBezTo>
                <a:cubicBezTo>
                  <a:pt x="1208" y="589"/>
                  <a:pt x="1208" y="589"/>
                  <a:pt x="1208" y="589"/>
                </a:cubicBezTo>
                <a:cubicBezTo>
                  <a:pt x="1192" y="543"/>
                  <a:pt x="1192" y="543"/>
                  <a:pt x="1192" y="543"/>
                </a:cubicBezTo>
                <a:cubicBezTo>
                  <a:pt x="1168" y="545"/>
                  <a:pt x="1168" y="545"/>
                  <a:pt x="1168" y="545"/>
                </a:cubicBezTo>
                <a:cubicBezTo>
                  <a:pt x="1145" y="546"/>
                  <a:pt x="1122" y="547"/>
                  <a:pt x="1099" y="548"/>
                </a:cubicBezTo>
                <a:cubicBezTo>
                  <a:pt x="1095" y="624"/>
                  <a:pt x="1095" y="624"/>
                  <a:pt x="1095" y="624"/>
                </a:cubicBezTo>
                <a:cubicBezTo>
                  <a:pt x="1314" y="624"/>
                  <a:pt x="1314" y="624"/>
                  <a:pt x="1314" y="624"/>
                </a:cubicBezTo>
                <a:cubicBezTo>
                  <a:pt x="1263" y="535"/>
                  <a:pt x="1263" y="535"/>
                  <a:pt x="1263" y="535"/>
                </a:cubicBezTo>
                <a:moveTo>
                  <a:pt x="682" y="528"/>
                </a:moveTo>
                <a:cubicBezTo>
                  <a:pt x="542" y="624"/>
                  <a:pt x="542" y="624"/>
                  <a:pt x="542" y="624"/>
                </a:cubicBezTo>
                <a:cubicBezTo>
                  <a:pt x="764" y="624"/>
                  <a:pt x="764" y="624"/>
                  <a:pt x="764" y="624"/>
                </a:cubicBezTo>
                <a:cubicBezTo>
                  <a:pt x="682" y="528"/>
                  <a:pt x="682" y="528"/>
                  <a:pt x="682" y="528"/>
                </a:cubicBezTo>
                <a:moveTo>
                  <a:pt x="273" y="498"/>
                </a:moveTo>
                <a:cubicBezTo>
                  <a:pt x="102" y="498"/>
                  <a:pt x="102" y="498"/>
                  <a:pt x="102" y="498"/>
                </a:cubicBezTo>
                <a:cubicBezTo>
                  <a:pt x="102" y="624"/>
                  <a:pt x="102" y="624"/>
                  <a:pt x="102" y="624"/>
                </a:cubicBezTo>
                <a:cubicBezTo>
                  <a:pt x="204" y="624"/>
                  <a:pt x="204" y="624"/>
                  <a:pt x="204" y="624"/>
                </a:cubicBezTo>
                <a:cubicBezTo>
                  <a:pt x="273" y="498"/>
                  <a:pt x="273" y="498"/>
                  <a:pt x="273" y="498"/>
                </a:cubicBezTo>
                <a:moveTo>
                  <a:pt x="340" y="498"/>
                </a:moveTo>
                <a:cubicBezTo>
                  <a:pt x="327" y="498"/>
                  <a:pt x="327" y="498"/>
                  <a:pt x="327" y="498"/>
                </a:cubicBezTo>
                <a:cubicBezTo>
                  <a:pt x="258" y="624"/>
                  <a:pt x="258" y="624"/>
                  <a:pt x="258" y="624"/>
                </a:cubicBezTo>
                <a:cubicBezTo>
                  <a:pt x="391" y="624"/>
                  <a:pt x="391" y="624"/>
                  <a:pt x="391" y="624"/>
                </a:cubicBezTo>
                <a:cubicBezTo>
                  <a:pt x="340" y="498"/>
                  <a:pt x="340" y="498"/>
                  <a:pt x="340" y="498"/>
                </a:cubicBezTo>
                <a:moveTo>
                  <a:pt x="1056" y="498"/>
                </a:moveTo>
                <a:cubicBezTo>
                  <a:pt x="1024" y="498"/>
                  <a:pt x="1024" y="498"/>
                  <a:pt x="1024" y="498"/>
                </a:cubicBezTo>
                <a:cubicBezTo>
                  <a:pt x="950" y="624"/>
                  <a:pt x="950" y="624"/>
                  <a:pt x="950" y="624"/>
                </a:cubicBezTo>
                <a:cubicBezTo>
                  <a:pt x="1033" y="624"/>
                  <a:pt x="1033" y="624"/>
                  <a:pt x="1033" y="624"/>
                </a:cubicBezTo>
                <a:cubicBezTo>
                  <a:pt x="1056" y="498"/>
                  <a:pt x="1056" y="498"/>
                  <a:pt x="1056" y="498"/>
                </a:cubicBezTo>
                <a:moveTo>
                  <a:pt x="1098" y="498"/>
                </a:moveTo>
                <a:cubicBezTo>
                  <a:pt x="1077" y="498"/>
                  <a:pt x="1077" y="498"/>
                  <a:pt x="1077" y="498"/>
                </a:cubicBezTo>
                <a:cubicBezTo>
                  <a:pt x="1081" y="501"/>
                  <a:pt x="1083" y="503"/>
                  <a:pt x="1083" y="503"/>
                </a:cubicBezTo>
                <a:cubicBezTo>
                  <a:pt x="1083" y="503"/>
                  <a:pt x="1079" y="501"/>
                  <a:pt x="1074" y="498"/>
                </a:cubicBezTo>
                <a:cubicBezTo>
                  <a:pt x="1074" y="498"/>
                  <a:pt x="1073" y="498"/>
                  <a:pt x="1073" y="498"/>
                </a:cubicBezTo>
                <a:cubicBezTo>
                  <a:pt x="1060" y="498"/>
                  <a:pt x="1060" y="498"/>
                  <a:pt x="1060" y="498"/>
                </a:cubicBezTo>
                <a:cubicBezTo>
                  <a:pt x="1035" y="624"/>
                  <a:pt x="1035" y="624"/>
                  <a:pt x="1035" y="624"/>
                </a:cubicBezTo>
                <a:cubicBezTo>
                  <a:pt x="1094" y="624"/>
                  <a:pt x="1094" y="624"/>
                  <a:pt x="1094" y="624"/>
                </a:cubicBezTo>
                <a:cubicBezTo>
                  <a:pt x="1097" y="548"/>
                  <a:pt x="1097" y="548"/>
                  <a:pt x="1097" y="548"/>
                </a:cubicBezTo>
                <a:cubicBezTo>
                  <a:pt x="1092" y="548"/>
                  <a:pt x="1088" y="549"/>
                  <a:pt x="1083" y="549"/>
                </a:cubicBezTo>
                <a:cubicBezTo>
                  <a:pt x="1088" y="548"/>
                  <a:pt x="1092" y="548"/>
                  <a:pt x="1097" y="548"/>
                </a:cubicBezTo>
                <a:cubicBezTo>
                  <a:pt x="1098" y="498"/>
                  <a:pt x="1098" y="498"/>
                  <a:pt x="1098" y="498"/>
                </a:cubicBezTo>
                <a:moveTo>
                  <a:pt x="1062" y="491"/>
                </a:moveTo>
                <a:cubicBezTo>
                  <a:pt x="1061" y="495"/>
                  <a:pt x="1061" y="495"/>
                  <a:pt x="1061" y="495"/>
                </a:cubicBezTo>
                <a:cubicBezTo>
                  <a:pt x="1067" y="495"/>
                  <a:pt x="1067" y="495"/>
                  <a:pt x="1067" y="495"/>
                </a:cubicBezTo>
                <a:cubicBezTo>
                  <a:pt x="1065" y="494"/>
                  <a:pt x="1063" y="493"/>
                  <a:pt x="1062" y="491"/>
                </a:cubicBezTo>
                <a:moveTo>
                  <a:pt x="334" y="485"/>
                </a:moveTo>
                <a:cubicBezTo>
                  <a:pt x="329" y="495"/>
                  <a:pt x="329" y="495"/>
                  <a:pt x="329" y="495"/>
                </a:cubicBezTo>
                <a:cubicBezTo>
                  <a:pt x="338" y="495"/>
                  <a:pt x="338" y="495"/>
                  <a:pt x="338" y="495"/>
                </a:cubicBezTo>
                <a:cubicBezTo>
                  <a:pt x="334" y="485"/>
                  <a:pt x="334" y="485"/>
                  <a:pt x="334" y="485"/>
                </a:cubicBezTo>
                <a:moveTo>
                  <a:pt x="1037" y="475"/>
                </a:moveTo>
                <a:cubicBezTo>
                  <a:pt x="1026" y="495"/>
                  <a:pt x="1026" y="495"/>
                  <a:pt x="1026" y="495"/>
                </a:cubicBezTo>
                <a:cubicBezTo>
                  <a:pt x="1056" y="495"/>
                  <a:pt x="1056" y="495"/>
                  <a:pt x="1056" y="495"/>
                </a:cubicBezTo>
                <a:cubicBezTo>
                  <a:pt x="1057" y="489"/>
                  <a:pt x="1057" y="489"/>
                  <a:pt x="1057" y="489"/>
                </a:cubicBezTo>
                <a:cubicBezTo>
                  <a:pt x="1057" y="488"/>
                  <a:pt x="1056" y="488"/>
                  <a:pt x="1055" y="488"/>
                </a:cubicBezTo>
                <a:cubicBezTo>
                  <a:pt x="1049" y="483"/>
                  <a:pt x="1042" y="479"/>
                  <a:pt x="1037" y="475"/>
                </a:cubicBezTo>
                <a:cubicBezTo>
                  <a:pt x="1037" y="475"/>
                  <a:pt x="1037" y="475"/>
                  <a:pt x="1037" y="475"/>
                </a:cubicBezTo>
                <a:moveTo>
                  <a:pt x="1391" y="471"/>
                </a:moveTo>
                <a:cubicBezTo>
                  <a:pt x="1376" y="479"/>
                  <a:pt x="1361" y="487"/>
                  <a:pt x="1346" y="495"/>
                </a:cubicBezTo>
                <a:cubicBezTo>
                  <a:pt x="1431" y="495"/>
                  <a:pt x="1431" y="495"/>
                  <a:pt x="1431" y="495"/>
                </a:cubicBezTo>
                <a:cubicBezTo>
                  <a:pt x="1391" y="471"/>
                  <a:pt x="1391" y="471"/>
                  <a:pt x="1391" y="471"/>
                </a:cubicBezTo>
                <a:moveTo>
                  <a:pt x="1070" y="449"/>
                </a:moveTo>
                <a:cubicBezTo>
                  <a:pt x="1062" y="488"/>
                  <a:pt x="1062" y="488"/>
                  <a:pt x="1062" y="488"/>
                </a:cubicBezTo>
                <a:cubicBezTo>
                  <a:pt x="1066" y="490"/>
                  <a:pt x="1070" y="492"/>
                  <a:pt x="1073" y="495"/>
                </a:cubicBezTo>
                <a:cubicBezTo>
                  <a:pt x="1098" y="495"/>
                  <a:pt x="1098" y="495"/>
                  <a:pt x="1098" y="495"/>
                </a:cubicBezTo>
                <a:cubicBezTo>
                  <a:pt x="1099" y="461"/>
                  <a:pt x="1099" y="461"/>
                  <a:pt x="1099" y="461"/>
                </a:cubicBezTo>
                <a:cubicBezTo>
                  <a:pt x="1097" y="460"/>
                  <a:pt x="1094" y="459"/>
                  <a:pt x="1091" y="458"/>
                </a:cubicBezTo>
                <a:cubicBezTo>
                  <a:pt x="1083" y="455"/>
                  <a:pt x="1076" y="452"/>
                  <a:pt x="1070" y="449"/>
                </a:cubicBezTo>
                <a:moveTo>
                  <a:pt x="762" y="368"/>
                </a:moveTo>
                <a:cubicBezTo>
                  <a:pt x="102" y="368"/>
                  <a:pt x="102" y="368"/>
                  <a:pt x="102" y="368"/>
                </a:cubicBezTo>
                <a:cubicBezTo>
                  <a:pt x="102" y="495"/>
                  <a:pt x="102" y="495"/>
                  <a:pt x="102" y="495"/>
                </a:cubicBezTo>
                <a:cubicBezTo>
                  <a:pt x="274" y="495"/>
                  <a:pt x="274" y="495"/>
                  <a:pt x="274" y="495"/>
                </a:cubicBezTo>
                <a:cubicBezTo>
                  <a:pt x="341" y="373"/>
                  <a:pt x="341" y="373"/>
                  <a:pt x="341" y="373"/>
                </a:cubicBezTo>
                <a:cubicBezTo>
                  <a:pt x="371" y="448"/>
                  <a:pt x="371" y="448"/>
                  <a:pt x="371" y="448"/>
                </a:cubicBezTo>
                <a:cubicBezTo>
                  <a:pt x="541" y="413"/>
                  <a:pt x="541" y="413"/>
                  <a:pt x="541" y="413"/>
                </a:cubicBezTo>
                <a:cubicBezTo>
                  <a:pt x="541" y="410"/>
                  <a:pt x="540" y="408"/>
                  <a:pt x="539" y="405"/>
                </a:cubicBezTo>
                <a:cubicBezTo>
                  <a:pt x="537" y="394"/>
                  <a:pt x="536" y="387"/>
                  <a:pt x="536" y="387"/>
                </a:cubicBezTo>
                <a:cubicBezTo>
                  <a:pt x="536" y="387"/>
                  <a:pt x="538" y="394"/>
                  <a:pt x="542" y="405"/>
                </a:cubicBezTo>
                <a:cubicBezTo>
                  <a:pt x="542" y="407"/>
                  <a:pt x="543" y="410"/>
                  <a:pt x="544" y="413"/>
                </a:cubicBezTo>
                <a:cubicBezTo>
                  <a:pt x="762" y="368"/>
                  <a:pt x="762" y="368"/>
                  <a:pt x="762" y="368"/>
                </a:cubicBezTo>
                <a:moveTo>
                  <a:pt x="1379" y="368"/>
                </a:moveTo>
                <a:cubicBezTo>
                  <a:pt x="1372" y="368"/>
                  <a:pt x="1372" y="368"/>
                  <a:pt x="1372" y="368"/>
                </a:cubicBezTo>
                <a:cubicBezTo>
                  <a:pt x="1378" y="370"/>
                  <a:pt x="1378" y="370"/>
                  <a:pt x="1378" y="370"/>
                </a:cubicBezTo>
                <a:cubicBezTo>
                  <a:pt x="1378" y="369"/>
                  <a:pt x="1378" y="369"/>
                  <a:pt x="1379" y="368"/>
                </a:cubicBezTo>
                <a:moveTo>
                  <a:pt x="1295" y="350"/>
                </a:moveTo>
                <a:cubicBezTo>
                  <a:pt x="1294" y="353"/>
                  <a:pt x="1292" y="357"/>
                  <a:pt x="1291" y="360"/>
                </a:cubicBezTo>
                <a:cubicBezTo>
                  <a:pt x="1290" y="362"/>
                  <a:pt x="1289" y="363"/>
                  <a:pt x="1288" y="365"/>
                </a:cubicBezTo>
                <a:cubicBezTo>
                  <a:pt x="1347" y="365"/>
                  <a:pt x="1347" y="365"/>
                  <a:pt x="1347" y="365"/>
                </a:cubicBezTo>
                <a:cubicBezTo>
                  <a:pt x="1295" y="350"/>
                  <a:pt x="1295" y="350"/>
                  <a:pt x="1295" y="350"/>
                </a:cubicBezTo>
                <a:moveTo>
                  <a:pt x="647" y="238"/>
                </a:moveTo>
                <a:cubicBezTo>
                  <a:pt x="478" y="238"/>
                  <a:pt x="478" y="238"/>
                  <a:pt x="478" y="238"/>
                </a:cubicBezTo>
                <a:cubicBezTo>
                  <a:pt x="478" y="244"/>
                  <a:pt x="478" y="250"/>
                  <a:pt x="479" y="256"/>
                </a:cubicBezTo>
                <a:cubicBezTo>
                  <a:pt x="479" y="266"/>
                  <a:pt x="480" y="276"/>
                  <a:pt x="480" y="284"/>
                </a:cubicBezTo>
                <a:cubicBezTo>
                  <a:pt x="481" y="301"/>
                  <a:pt x="481" y="312"/>
                  <a:pt x="481" y="312"/>
                </a:cubicBezTo>
                <a:cubicBezTo>
                  <a:pt x="481" y="312"/>
                  <a:pt x="479" y="301"/>
                  <a:pt x="478" y="285"/>
                </a:cubicBezTo>
                <a:cubicBezTo>
                  <a:pt x="477" y="276"/>
                  <a:pt x="476" y="267"/>
                  <a:pt x="475" y="256"/>
                </a:cubicBezTo>
                <a:cubicBezTo>
                  <a:pt x="475" y="251"/>
                  <a:pt x="474" y="245"/>
                  <a:pt x="474" y="238"/>
                </a:cubicBezTo>
                <a:cubicBezTo>
                  <a:pt x="102" y="238"/>
                  <a:pt x="102" y="238"/>
                  <a:pt x="102" y="238"/>
                </a:cubicBezTo>
                <a:cubicBezTo>
                  <a:pt x="102" y="365"/>
                  <a:pt x="102" y="365"/>
                  <a:pt x="102" y="365"/>
                </a:cubicBezTo>
                <a:cubicBezTo>
                  <a:pt x="778" y="365"/>
                  <a:pt x="778" y="365"/>
                  <a:pt x="778" y="365"/>
                </a:cubicBezTo>
                <a:cubicBezTo>
                  <a:pt x="857" y="349"/>
                  <a:pt x="857" y="349"/>
                  <a:pt x="857" y="349"/>
                </a:cubicBezTo>
                <a:cubicBezTo>
                  <a:pt x="855" y="346"/>
                  <a:pt x="852" y="344"/>
                  <a:pt x="850" y="341"/>
                </a:cubicBezTo>
                <a:cubicBezTo>
                  <a:pt x="841" y="331"/>
                  <a:pt x="833" y="320"/>
                  <a:pt x="827" y="312"/>
                </a:cubicBezTo>
                <a:cubicBezTo>
                  <a:pt x="820" y="304"/>
                  <a:pt x="816" y="298"/>
                  <a:pt x="816" y="298"/>
                </a:cubicBezTo>
                <a:cubicBezTo>
                  <a:pt x="816" y="298"/>
                  <a:pt x="821" y="303"/>
                  <a:pt x="828" y="310"/>
                </a:cubicBezTo>
                <a:cubicBezTo>
                  <a:pt x="835" y="318"/>
                  <a:pt x="844" y="328"/>
                  <a:pt x="853" y="338"/>
                </a:cubicBezTo>
                <a:cubicBezTo>
                  <a:pt x="856" y="342"/>
                  <a:pt x="859" y="345"/>
                  <a:pt x="861" y="348"/>
                </a:cubicBezTo>
                <a:cubicBezTo>
                  <a:pt x="943" y="331"/>
                  <a:pt x="943" y="331"/>
                  <a:pt x="943" y="331"/>
                </a:cubicBezTo>
                <a:cubicBezTo>
                  <a:pt x="943" y="331"/>
                  <a:pt x="943" y="331"/>
                  <a:pt x="943" y="331"/>
                </a:cubicBezTo>
                <a:cubicBezTo>
                  <a:pt x="943" y="321"/>
                  <a:pt x="943" y="307"/>
                  <a:pt x="943" y="293"/>
                </a:cubicBezTo>
                <a:cubicBezTo>
                  <a:pt x="943" y="286"/>
                  <a:pt x="943" y="279"/>
                  <a:pt x="943" y="272"/>
                </a:cubicBezTo>
                <a:cubicBezTo>
                  <a:pt x="866" y="264"/>
                  <a:pt x="866" y="264"/>
                  <a:pt x="866" y="264"/>
                </a:cubicBezTo>
                <a:cubicBezTo>
                  <a:pt x="866" y="265"/>
                  <a:pt x="866" y="267"/>
                  <a:pt x="865" y="268"/>
                </a:cubicBezTo>
                <a:cubicBezTo>
                  <a:pt x="862" y="280"/>
                  <a:pt x="859" y="290"/>
                  <a:pt x="856" y="299"/>
                </a:cubicBezTo>
                <a:cubicBezTo>
                  <a:pt x="854" y="307"/>
                  <a:pt x="852" y="312"/>
                  <a:pt x="852" y="312"/>
                </a:cubicBezTo>
                <a:cubicBezTo>
                  <a:pt x="852" y="312"/>
                  <a:pt x="853" y="307"/>
                  <a:pt x="854" y="298"/>
                </a:cubicBezTo>
                <a:cubicBezTo>
                  <a:pt x="856" y="290"/>
                  <a:pt x="858" y="279"/>
                  <a:pt x="861" y="267"/>
                </a:cubicBezTo>
                <a:cubicBezTo>
                  <a:pt x="862" y="266"/>
                  <a:pt x="862" y="265"/>
                  <a:pt x="862" y="263"/>
                </a:cubicBezTo>
                <a:cubicBezTo>
                  <a:pt x="739" y="249"/>
                  <a:pt x="739" y="249"/>
                  <a:pt x="739" y="249"/>
                </a:cubicBezTo>
                <a:cubicBezTo>
                  <a:pt x="739" y="254"/>
                  <a:pt x="740" y="261"/>
                  <a:pt x="740" y="268"/>
                </a:cubicBezTo>
                <a:cubicBezTo>
                  <a:pt x="740" y="274"/>
                  <a:pt x="740" y="282"/>
                  <a:pt x="740" y="289"/>
                </a:cubicBezTo>
                <a:cubicBezTo>
                  <a:pt x="740" y="297"/>
                  <a:pt x="740" y="304"/>
                  <a:pt x="740" y="311"/>
                </a:cubicBezTo>
                <a:cubicBezTo>
                  <a:pt x="740" y="318"/>
                  <a:pt x="739" y="324"/>
                  <a:pt x="739" y="330"/>
                </a:cubicBezTo>
                <a:cubicBezTo>
                  <a:pt x="739" y="341"/>
                  <a:pt x="738" y="349"/>
                  <a:pt x="738" y="349"/>
                </a:cubicBezTo>
                <a:cubicBezTo>
                  <a:pt x="738" y="349"/>
                  <a:pt x="737" y="341"/>
                  <a:pt x="737" y="330"/>
                </a:cubicBezTo>
                <a:cubicBezTo>
                  <a:pt x="737" y="324"/>
                  <a:pt x="736" y="318"/>
                  <a:pt x="736" y="311"/>
                </a:cubicBezTo>
                <a:cubicBezTo>
                  <a:pt x="736" y="304"/>
                  <a:pt x="736" y="297"/>
                  <a:pt x="736" y="289"/>
                </a:cubicBezTo>
                <a:cubicBezTo>
                  <a:pt x="736" y="282"/>
                  <a:pt x="736" y="274"/>
                  <a:pt x="736" y="268"/>
                </a:cubicBezTo>
                <a:cubicBezTo>
                  <a:pt x="736" y="261"/>
                  <a:pt x="737" y="254"/>
                  <a:pt x="737" y="249"/>
                </a:cubicBezTo>
                <a:cubicBezTo>
                  <a:pt x="647" y="238"/>
                  <a:pt x="647" y="238"/>
                  <a:pt x="647" y="238"/>
                </a:cubicBezTo>
                <a:moveTo>
                  <a:pt x="737" y="238"/>
                </a:moveTo>
                <a:cubicBezTo>
                  <a:pt x="678" y="238"/>
                  <a:pt x="678" y="238"/>
                  <a:pt x="678" y="238"/>
                </a:cubicBezTo>
                <a:cubicBezTo>
                  <a:pt x="737" y="245"/>
                  <a:pt x="737" y="245"/>
                  <a:pt x="737" y="245"/>
                </a:cubicBezTo>
                <a:cubicBezTo>
                  <a:pt x="737" y="242"/>
                  <a:pt x="737" y="240"/>
                  <a:pt x="737" y="238"/>
                </a:cubicBezTo>
                <a:moveTo>
                  <a:pt x="870" y="238"/>
                </a:moveTo>
                <a:cubicBezTo>
                  <a:pt x="739" y="238"/>
                  <a:pt x="739" y="238"/>
                  <a:pt x="739" y="238"/>
                </a:cubicBezTo>
                <a:cubicBezTo>
                  <a:pt x="739" y="240"/>
                  <a:pt x="739" y="242"/>
                  <a:pt x="739" y="245"/>
                </a:cubicBezTo>
                <a:cubicBezTo>
                  <a:pt x="864" y="258"/>
                  <a:pt x="864" y="258"/>
                  <a:pt x="864" y="258"/>
                </a:cubicBezTo>
                <a:cubicBezTo>
                  <a:pt x="866" y="251"/>
                  <a:pt x="868" y="244"/>
                  <a:pt x="870" y="238"/>
                </a:cubicBezTo>
                <a:moveTo>
                  <a:pt x="476" y="219"/>
                </a:moveTo>
                <a:cubicBezTo>
                  <a:pt x="477" y="220"/>
                  <a:pt x="477" y="222"/>
                  <a:pt x="477" y="224"/>
                </a:cubicBezTo>
                <a:cubicBezTo>
                  <a:pt x="477" y="227"/>
                  <a:pt x="477" y="231"/>
                  <a:pt x="477" y="235"/>
                </a:cubicBezTo>
                <a:cubicBezTo>
                  <a:pt x="620" y="235"/>
                  <a:pt x="620" y="235"/>
                  <a:pt x="620" y="235"/>
                </a:cubicBezTo>
                <a:cubicBezTo>
                  <a:pt x="476" y="219"/>
                  <a:pt x="476" y="219"/>
                  <a:pt x="476" y="219"/>
                </a:cubicBezTo>
                <a:moveTo>
                  <a:pt x="735" y="109"/>
                </a:moveTo>
                <a:cubicBezTo>
                  <a:pt x="102" y="109"/>
                  <a:pt x="102" y="109"/>
                  <a:pt x="102" y="109"/>
                </a:cubicBezTo>
                <a:cubicBezTo>
                  <a:pt x="102" y="235"/>
                  <a:pt x="102" y="235"/>
                  <a:pt x="102" y="235"/>
                </a:cubicBezTo>
                <a:cubicBezTo>
                  <a:pt x="474" y="235"/>
                  <a:pt x="474" y="235"/>
                  <a:pt x="474" y="235"/>
                </a:cubicBezTo>
                <a:cubicBezTo>
                  <a:pt x="473" y="231"/>
                  <a:pt x="473" y="228"/>
                  <a:pt x="473" y="224"/>
                </a:cubicBezTo>
                <a:cubicBezTo>
                  <a:pt x="473" y="222"/>
                  <a:pt x="473" y="220"/>
                  <a:pt x="473" y="218"/>
                </a:cubicBezTo>
                <a:cubicBezTo>
                  <a:pt x="374" y="207"/>
                  <a:pt x="374" y="207"/>
                  <a:pt x="374" y="207"/>
                </a:cubicBezTo>
                <a:cubicBezTo>
                  <a:pt x="472" y="217"/>
                  <a:pt x="472" y="217"/>
                  <a:pt x="472" y="217"/>
                </a:cubicBezTo>
                <a:cubicBezTo>
                  <a:pt x="472" y="208"/>
                  <a:pt x="471" y="200"/>
                  <a:pt x="471" y="191"/>
                </a:cubicBezTo>
                <a:cubicBezTo>
                  <a:pt x="470" y="181"/>
                  <a:pt x="470" y="171"/>
                  <a:pt x="470" y="163"/>
                </a:cubicBezTo>
                <a:cubicBezTo>
                  <a:pt x="469" y="146"/>
                  <a:pt x="469" y="135"/>
                  <a:pt x="469" y="135"/>
                </a:cubicBezTo>
                <a:cubicBezTo>
                  <a:pt x="469" y="135"/>
                  <a:pt x="470" y="146"/>
                  <a:pt x="472" y="163"/>
                </a:cubicBezTo>
                <a:cubicBezTo>
                  <a:pt x="473" y="171"/>
                  <a:pt x="473" y="181"/>
                  <a:pt x="474" y="191"/>
                </a:cubicBezTo>
                <a:cubicBezTo>
                  <a:pt x="475" y="200"/>
                  <a:pt x="476" y="209"/>
                  <a:pt x="476" y="218"/>
                </a:cubicBezTo>
                <a:cubicBezTo>
                  <a:pt x="648" y="235"/>
                  <a:pt x="648" y="235"/>
                  <a:pt x="648" y="235"/>
                </a:cubicBezTo>
                <a:cubicBezTo>
                  <a:pt x="738" y="235"/>
                  <a:pt x="738" y="235"/>
                  <a:pt x="738" y="235"/>
                </a:cubicBezTo>
                <a:cubicBezTo>
                  <a:pt x="738" y="232"/>
                  <a:pt x="738" y="230"/>
                  <a:pt x="738" y="230"/>
                </a:cubicBezTo>
                <a:cubicBezTo>
                  <a:pt x="738" y="230"/>
                  <a:pt x="738" y="232"/>
                  <a:pt x="738" y="235"/>
                </a:cubicBezTo>
                <a:cubicBezTo>
                  <a:pt x="871" y="235"/>
                  <a:pt x="871" y="235"/>
                  <a:pt x="871" y="235"/>
                </a:cubicBezTo>
                <a:cubicBezTo>
                  <a:pt x="873" y="228"/>
                  <a:pt x="875" y="224"/>
                  <a:pt x="875" y="224"/>
                </a:cubicBezTo>
                <a:cubicBezTo>
                  <a:pt x="875" y="224"/>
                  <a:pt x="875" y="224"/>
                  <a:pt x="875" y="224"/>
                </a:cubicBezTo>
                <a:cubicBezTo>
                  <a:pt x="875" y="224"/>
                  <a:pt x="875" y="224"/>
                  <a:pt x="875" y="224"/>
                </a:cubicBezTo>
                <a:cubicBezTo>
                  <a:pt x="875" y="224"/>
                  <a:pt x="875" y="217"/>
                  <a:pt x="876" y="208"/>
                </a:cubicBezTo>
                <a:cubicBezTo>
                  <a:pt x="876" y="199"/>
                  <a:pt x="877" y="188"/>
                  <a:pt x="879" y="177"/>
                </a:cubicBezTo>
                <a:cubicBezTo>
                  <a:pt x="760" y="121"/>
                  <a:pt x="760" y="121"/>
                  <a:pt x="760" y="121"/>
                </a:cubicBezTo>
                <a:cubicBezTo>
                  <a:pt x="758" y="122"/>
                  <a:pt x="756" y="123"/>
                  <a:pt x="756" y="123"/>
                </a:cubicBezTo>
                <a:cubicBezTo>
                  <a:pt x="756" y="123"/>
                  <a:pt x="757" y="122"/>
                  <a:pt x="759" y="120"/>
                </a:cubicBezTo>
                <a:cubicBezTo>
                  <a:pt x="735" y="109"/>
                  <a:pt x="735" y="109"/>
                  <a:pt x="735" y="109"/>
                </a:cubicBezTo>
                <a:moveTo>
                  <a:pt x="50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983"/>
                  <a:pt x="0" y="983"/>
                  <a:pt x="0" y="983"/>
                </a:cubicBezTo>
                <a:cubicBezTo>
                  <a:pt x="1586" y="983"/>
                  <a:pt x="1586" y="983"/>
                  <a:pt x="1586" y="983"/>
                </a:cubicBezTo>
                <a:cubicBezTo>
                  <a:pt x="1586" y="214"/>
                  <a:pt x="1586" y="214"/>
                  <a:pt x="1586" y="214"/>
                </a:cubicBezTo>
                <a:cubicBezTo>
                  <a:pt x="1472" y="235"/>
                  <a:pt x="1472" y="235"/>
                  <a:pt x="1472" y="235"/>
                </a:cubicBezTo>
                <a:cubicBezTo>
                  <a:pt x="1496" y="235"/>
                  <a:pt x="1496" y="235"/>
                  <a:pt x="1496" y="235"/>
                </a:cubicBezTo>
                <a:cubicBezTo>
                  <a:pt x="1496" y="238"/>
                  <a:pt x="1496" y="238"/>
                  <a:pt x="1496" y="238"/>
                </a:cubicBezTo>
                <a:cubicBezTo>
                  <a:pt x="1454" y="238"/>
                  <a:pt x="1454" y="238"/>
                  <a:pt x="1454" y="238"/>
                </a:cubicBezTo>
                <a:cubicBezTo>
                  <a:pt x="1331" y="261"/>
                  <a:pt x="1331" y="261"/>
                  <a:pt x="1331" y="261"/>
                </a:cubicBezTo>
                <a:cubicBezTo>
                  <a:pt x="1332" y="264"/>
                  <a:pt x="1334" y="267"/>
                  <a:pt x="1335" y="271"/>
                </a:cubicBezTo>
                <a:cubicBezTo>
                  <a:pt x="1338" y="279"/>
                  <a:pt x="1341" y="288"/>
                  <a:pt x="1344" y="295"/>
                </a:cubicBezTo>
                <a:cubicBezTo>
                  <a:pt x="1346" y="302"/>
                  <a:pt x="1347" y="306"/>
                  <a:pt x="1347" y="306"/>
                </a:cubicBezTo>
                <a:cubicBezTo>
                  <a:pt x="1347" y="306"/>
                  <a:pt x="1345" y="302"/>
                  <a:pt x="1342" y="296"/>
                </a:cubicBezTo>
                <a:cubicBezTo>
                  <a:pt x="1339" y="289"/>
                  <a:pt x="1335" y="281"/>
                  <a:pt x="1331" y="272"/>
                </a:cubicBezTo>
                <a:cubicBezTo>
                  <a:pt x="1330" y="269"/>
                  <a:pt x="1329" y="265"/>
                  <a:pt x="1327" y="262"/>
                </a:cubicBezTo>
                <a:cubicBezTo>
                  <a:pt x="1207" y="284"/>
                  <a:pt x="1207" y="284"/>
                  <a:pt x="1207" y="284"/>
                </a:cubicBezTo>
                <a:cubicBezTo>
                  <a:pt x="1202" y="316"/>
                  <a:pt x="1202" y="316"/>
                  <a:pt x="1202" y="316"/>
                </a:cubicBezTo>
                <a:cubicBezTo>
                  <a:pt x="1294" y="344"/>
                  <a:pt x="1294" y="344"/>
                  <a:pt x="1294" y="344"/>
                </a:cubicBezTo>
                <a:cubicBezTo>
                  <a:pt x="1296" y="340"/>
                  <a:pt x="1298" y="337"/>
                  <a:pt x="1300" y="334"/>
                </a:cubicBezTo>
                <a:cubicBezTo>
                  <a:pt x="1304" y="327"/>
                  <a:pt x="1307" y="323"/>
                  <a:pt x="1307" y="323"/>
                </a:cubicBezTo>
                <a:cubicBezTo>
                  <a:pt x="1307" y="323"/>
                  <a:pt x="1305" y="327"/>
                  <a:pt x="1302" y="334"/>
                </a:cubicBezTo>
                <a:cubicBezTo>
                  <a:pt x="1301" y="338"/>
                  <a:pt x="1299" y="341"/>
                  <a:pt x="1297" y="345"/>
                </a:cubicBezTo>
                <a:cubicBezTo>
                  <a:pt x="1362" y="365"/>
                  <a:pt x="1362" y="365"/>
                  <a:pt x="1362" y="365"/>
                </a:cubicBezTo>
                <a:cubicBezTo>
                  <a:pt x="1381" y="365"/>
                  <a:pt x="1381" y="365"/>
                  <a:pt x="1381" y="365"/>
                </a:cubicBezTo>
                <a:cubicBezTo>
                  <a:pt x="1387" y="354"/>
                  <a:pt x="1393" y="344"/>
                  <a:pt x="1398" y="336"/>
                </a:cubicBezTo>
                <a:cubicBezTo>
                  <a:pt x="1403" y="328"/>
                  <a:pt x="1407" y="323"/>
                  <a:pt x="1407" y="323"/>
                </a:cubicBezTo>
                <a:cubicBezTo>
                  <a:pt x="1407" y="323"/>
                  <a:pt x="1404" y="329"/>
                  <a:pt x="1400" y="337"/>
                </a:cubicBezTo>
                <a:cubicBezTo>
                  <a:pt x="1396" y="345"/>
                  <a:pt x="1391" y="355"/>
                  <a:pt x="1385" y="365"/>
                </a:cubicBezTo>
                <a:cubicBezTo>
                  <a:pt x="1496" y="365"/>
                  <a:pt x="1496" y="365"/>
                  <a:pt x="1496" y="365"/>
                </a:cubicBezTo>
                <a:cubicBezTo>
                  <a:pt x="1496" y="368"/>
                  <a:pt x="1496" y="368"/>
                  <a:pt x="1496" y="368"/>
                </a:cubicBezTo>
                <a:cubicBezTo>
                  <a:pt x="1383" y="368"/>
                  <a:pt x="1383" y="368"/>
                  <a:pt x="1383" y="368"/>
                </a:cubicBezTo>
                <a:cubicBezTo>
                  <a:pt x="1383" y="368"/>
                  <a:pt x="1383" y="369"/>
                  <a:pt x="1383" y="369"/>
                </a:cubicBezTo>
                <a:cubicBezTo>
                  <a:pt x="1382" y="370"/>
                  <a:pt x="1382" y="370"/>
                  <a:pt x="1382" y="371"/>
                </a:cubicBezTo>
                <a:cubicBezTo>
                  <a:pt x="1575" y="430"/>
                  <a:pt x="1575" y="430"/>
                  <a:pt x="1575" y="430"/>
                </a:cubicBezTo>
                <a:cubicBezTo>
                  <a:pt x="1380" y="374"/>
                  <a:pt x="1380" y="374"/>
                  <a:pt x="1380" y="374"/>
                </a:cubicBezTo>
                <a:cubicBezTo>
                  <a:pt x="1374" y="384"/>
                  <a:pt x="1368" y="393"/>
                  <a:pt x="1364" y="400"/>
                </a:cubicBezTo>
                <a:cubicBezTo>
                  <a:pt x="1359" y="409"/>
                  <a:pt x="1355" y="414"/>
                  <a:pt x="1355" y="414"/>
                </a:cubicBezTo>
                <a:cubicBezTo>
                  <a:pt x="1355" y="414"/>
                  <a:pt x="1357" y="408"/>
                  <a:pt x="1362" y="399"/>
                </a:cubicBezTo>
                <a:cubicBezTo>
                  <a:pt x="1366" y="392"/>
                  <a:pt x="1371" y="383"/>
                  <a:pt x="1376" y="373"/>
                </a:cubicBezTo>
                <a:cubicBezTo>
                  <a:pt x="1358" y="368"/>
                  <a:pt x="1358" y="368"/>
                  <a:pt x="1358" y="368"/>
                </a:cubicBezTo>
                <a:cubicBezTo>
                  <a:pt x="1287" y="368"/>
                  <a:pt x="1287" y="368"/>
                  <a:pt x="1287" y="368"/>
                </a:cubicBezTo>
                <a:cubicBezTo>
                  <a:pt x="1283" y="374"/>
                  <a:pt x="1280" y="380"/>
                  <a:pt x="1277" y="385"/>
                </a:cubicBezTo>
                <a:cubicBezTo>
                  <a:pt x="1275" y="389"/>
                  <a:pt x="1274" y="392"/>
                  <a:pt x="1272" y="394"/>
                </a:cubicBezTo>
                <a:cubicBezTo>
                  <a:pt x="1319" y="422"/>
                  <a:pt x="1319" y="422"/>
                  <a:pt x="1319" y="422"/>
                </a:cubicBezTo>
                <a:cubicBezTo>
                  <a:pt x="1323" y="421"/>
                  <a:pt x="1327" y="419"/>
                  <a:pt x="1330" y="418"/>
                </a:cubicBezTo>
                <a:cubicBezTo>
                  <a:pt x="1336" y="415"/>
                  <a:pt x="1340" y="414"/>
                  <a:pt x="1340" y="414"/>
                </a:cubicBezTo>
                <a:cubicBezTo>
                  <a:pt x="1340" y="414"/>
                  <a:pt x="1336" y="417"/>
                  <a:pt x="1331" y="420"/>
                </a:cubicBezTo>
                <a:cubicBezTo>
                  <a:pt x="1328" y="421"/>
                  <a:pt x="1326" y="423"/>
                  <a:pt x="1322" y="424"/>
                </a:cubicBezTo>
                <a:cubicBezTo>
                  <a:pt x="1394" y="469"/>
                  <a:pt x="1394" y="469"/>
                  <a:pt x="1394" y="469"/>
                </a:cubicBezTo>
                <a:cubicBezTo>
                  <a:pt x="1403" y="465"/>
                  <a:pt x="1411" y="461"/>
                  <a:pt x="1420" y="457"/>
                </a:cubicBezTo>
                <a:cubicBezTo>
                  <a:pt x="1412" y="461"/>
                  <a:pt x="1403" y="465"/>
                  <a:pt x="1395" y="469"/>
                </a:cubicBezTo>
                <a:cubicBezTo>
                  <a:pt x="1436" y="495"/>
                  <a:pt x="1436" y="495"/>
                  <a:pt x="1436" y="495"/>
                </a:cubicBezTo>
                <a:cubicBezTo>
                  <a:pt x="1496" y="495"/>
                  <a:pt x="1496" y="495"/>
                  <a:pt x="1496" y="495"/>
                </a:cubicBezTo>
                <a:cubicBezTo>
                  <a:pt x="1496" y="498"/>
                  <a:pt x="1496" y="498"/>
                  <a:pt x="1496" y="498"/>
                </a:cubicBezTo>
                <a:cubicBezTo>
                  <a:pt x="1441" y="498"/>
                  <a:pt x="1441" y="498"/>
                  <a:pt x="1441" y="498"/>
                </a:cubicBezTo>
                <a:cubicBezTo>
                  <a:pt x="1575" y="581"/>
                  <a:pt x="1575" y="581"/>
                  <a:pt x="1575" y="581"/>
                </a:cubicBezTo>
                <a:cubicBezTo>
                  <a:pt x="1436" y="498"/>
                  <a:pt x="1436" y="498"/>
                  <a:pt x="1436" y="498"/>
                </a:cubicBezTo>
                <a:cubicBezTo>
                  <a:pt x="1339" y="498"/>
                  <a:pt x="1339" y="498"/>
                  <a:pt x="1339" y="498"/>
                </a:cubicBezTo>
                <a:cubicBezTo>
                  <a:pt x="1339" y="498"/>
                  <a:pt x="1338" y="498"/>
                  <a:pt x="1337" y="499"/>
                </a:cubicBezTo>
                <a:cubicBezTo>
                  <a:pt x="1268" y="533"/>
                  <a:pt x="1268" y="533"/>
                  <a:pt x="1268" y="533"/>
                </a:cubicBezTo>
                <a:cubicBezTo>
                  <a:pt x="1319" y="624"/>
                  <a:pt x="1319" y="624"/>
                  <a:pt x="1319" y="624"/>
                </a:cubicBezTo>
                <a:cubicBezTo>
                  <a:pt x="1496" y="624"/>
                  <a:pt x="1496" y="624"/>
                  <a:pt x="1496" y="624"/>
                </a:cubicBezTo>
                <a:cubicBezTo>
                  <a:pt x="1496" y="627"/>
                  <a:pt x="1496" y="627"/>
                  <a:pt x="1496" y="627"/>
                </a:cubicBezTo>
                <a:cubicBezTo>
                  <a:pt x="1321" y="627"/>
                  <a:pt x="1321" y="627"/>
                  <a:pt x="1321" y="627"/>
                </a:cubicBezTo>
                <a:cubicBezTo>
                  <a:pt x="1392" y="754"/>
                  <a:pt x="1392" y="754"/>
                  <a:pt x="1392" y="754"/>
                </a:cubicBezTo>
                <a:cubicBezTo>
                  <a:pt x="1496" y="754"/>
                  <a:pt x="1496" y="754"/>
                  <a:pt x="1496" y="754"/>
                </a:cubicBezTo>
                <a:cubicBezTo>
                  <a:pt x="1496" y="757"/>
                  <a:pt x="1496" y="757"/>
                  <a:pt x="1496" y="757"/>
                </a:cubicBezTo>
                <a:cubicBezTo>
                  <a:pt x="1394" y="757"/>
                  <a:pt x="1394" y="757"/>
                  <a:pt x="1394" y="757"/>
                </a:cubicBezTo>
                <a:cubicBezTo>
                  <a:pt x="1408" y="783"/>
                  <a:pt x="1408" y="783"/>
                  <a:pt x="1408" y="783"/>
                </a:cubicBezTo>
                <a:cubicBezTo>
                  <a:pt x="1414" y="779"/>
                  <a:pt x="1420" y="776"/>
                  <a:pt x="1427" y="772"/>
                </a:cubicBezTo>
                <a:cubicBezTo>
                  <a:pt x="1421" y="776"/>
                  <a:pt x="1415" y="780"/>
                  <a:pt x="1409" y="783"/>
                </a:cubicBezTo>
                <a:cubicBezTo>
                  <a:pt x="1447" y="850"/>
                  <a:pt x="1447" y="850"/>
                  <a:pt x="1447" y="850"/>
                </a:cubicBezTo>
                <a:cubicBezTo>
                  <a:pt x="1524" y="850"/>
                  <a:pt x="1524" y="850"/>
                  <a:pt x="1524" y="850"/>
                </a:cubicBezTo>
                <a:cubicBezTo>
                  <a:pt x="1524" y="869"/>
                  <a:pt x="1524" y="869"/>
                  <a:pt x="1524" y="869"/>
                </a:cubicBezTo>
                <a:cubicBezTo>
                  <a:pt x="1503" y="869"/>
                  <a:pt x="1503" y="869"/>
                  <a:pt x="1503" y="869"/>
                </a:cubicBezTo>
                <a:cubicBezTo>
                  <a:pt x="1503" y="902"/>
                  <a:pt x="1503" y="902"/>
                  <a:pt x="1503" y="902"/>
                </a:cubicBezTo>
                <a:cubicBezTo>
                  <a:pt x="1489" y="902"/>
                  <a:pt x="1489" y="902"/>
                  <a:pt x="1489" y="902"/>
                </a:cubicBezTo>
                <a:cubicBezTo>
                  <a:pt x="1489" y="869"/>
                  <a:pt x="1489" y="869"/>
                  <a:pt x="1489" y="869"/>
                </a:cubicBezTo>
                <a:cubicBezTo>
                  <a:pt x="1457" y="869"/>
                  <a:pt x="1457" y="869"/>
                  <a:pt x="1457" y="869"/>
                </a:cubicBezTo>
                <a:cubicBezTo>
                  <a:pt x="1505" y="954"/>
                  <a:pt x="1505" y="954"/>
                  <a:pt x="1505" y="954"/>
                </a:cubicBezTo>
                <a:cubicBezTo>
                  <a:pt x="1456" y="869"/>
                  <a:pt x="1456" y="869"/>
                  <a:pt x="1456" y="869"/>
                </a:cubicBezTo>
                <a:cubicBezTo>
                  <a:pt x="1373" y="869"/>
                  <a:pt x="1373" y="869"/>
                  <a:pt x="1373" y="869"/>
                </a:cubicBezTo>
                <a:cubicBezTo>
                  <a:pt x="1373" y="902"/>
                  <a:pt x="1373" y="902"/>
                  <a:pt x="1373" y="902"/>
                </a:cubicBezTo>
                <a:cubicBezTo>
                  <a:pt x="1360" y="902"/>
                  <a:pt x="1360" y="902"/>
                  <a:pt x="1360" y="902"/>
                </a:cubicBezTo>
                <a:cubicBezTo>
                  <a:pt x="1360" y="869"/>
                  <a:pt x="1360" y="869"/>
                  <a:pt x="1360" y="869"/>
                </a:cubicBezTo>
                <a:cubicBezTo>
                  <a:pt x="1244" y="869"/>
                  <a:pt x="1244" y="869"/>
                  <a:pt x="1244" y="869"/>
                </a:cubicBezTo>
                <a:cubicBezTo>
                  <a:pt x="1244" y="902"/>
                  <a:pt x="1244" y="902"/>
                  <a:pt x="1244" y="902"/>
                </a:cubicBezTo>
                <a:cubicBezTo>
                  <a:pt x="1230" y="902"/>
                  <a:pt x="1230" y="902"/>
                  <a:pt x="1230" y="902"/>
                </a:cubicBezTo>
                <a:cubicBezTo>
                  <a:pt x="1230" y="869"/>
                  <a:pt x="1230" y="869"/>
                  <a:pt x="1230" y="869"/>
                </a:cubicBezTo>
                <a:cubicBezTo>
                  <a:pt x="1114" y="869"/>
                  <a:pt x="1114" y="869"/>
                  <a:pt x="1114" y="869"/>
                </a:cubicBezTo>
                <a:cubicBezTo>
                  <a:pt x="1114" y="902"/>
                  <a:pt x="1114" y="902"/>
                  <a:pt x="1114" y="902"/>
                </a:cubicBezTo>
                <a:cubicBezTo>
                  <a:pt x="1101" y="902"/>
                  <a:pt x="1101" y="902"/>
                  <a:pt x="1101" y="902"/>
                </a:cubicBezTo>
                <a:cubicBezTo>
                  <a:pt x="1101" y="869"/>
                  <a:pt x="1101" y="869"/>
                  <a:pt x="1101" y="869"/>
                </a:cubicBezTo>
                <a:cubicBezTo>
                  <a:pt x="984" y="869"/>
                  <a:pt x="984" y="869"/>
                  <a:pt x="984" y="869"/>
                </a:cubicBezTo>
                <a:cubicBezTo>
                  <a:pt x="984" y="902"/>
                  <a:pt x="984" y="902"/>
                  <a:pt x="984" y="902"/>
                </a:cubicBezTo>
                <a:cubicBezTo>
                  <a:pt x="971" y="902"/>
                  <a:pt x="971" y="902"/>
                  <a:pt x="971" y="902"/>
                </a:cubicBezTo>
                <a:cubicBezTo>
                  <a:pt x="971" y="869"/>
                  <a:pt x="971" y="869"/>
                  <a:pt x="971" y="869"/>
                </a:cubicBezTo>
                <a:cubicBezTo>
                  <a:pt x="855" y="869"/>
                  <a:pt x="855" y="869"/>
                  <a:pt x="855" y="869"/>
                </a:cubicBezTo>
                <a:cubicBezTo>
                  <a:pt x="855" y="902"/>
                  <a:pt x="855" y="902"/>
                  <a:pt x="855" y="902"/>
                </a:cubicBezTo>
                <a:cubicBezTo>
                  <a:pt x="842" y="902"/>
                  <a:pt x="842" y="902"/>
                  <a:pt x="842" y="902"/>
                </a:cubicBezTo>
                <a:cubicBezTo>
                  <a:pt x="842" y="869"/>
                  <a:pt x="842" y="869"/>
                  <a:pt x="842" y="869"/>
                </a:cubicBezTo>
                <a:cubicBezTo>
                  <a:pt x="725" y="869"/>
                  <a:pt x="725" y="869"/>
                  <a:pt x="725" y="869"/>
                </a:cubicBezTo>
                <a:cubicBezTo>
                  <a:pt x="725" y="902"/>
                  <a:pt x="725" y="902"/>
                  <a:pt x="725" y="902"/>
                </a:cubicBezTo>
                <a:cubicBezTo>
                  <a:pt x="712" y="902"/>
                  <a:pt x="712" y="902"/>
                  <a:pt x="712" y="902"/>
                </a:cubicBezTo>
                <a:cubicBezTo>
                  <a:pt x="712" y="869"/>
                  <a:pt x="712" y="869"/>
                  <a:pt x="712" y="869"/>
                </a:cubicBezTo>
                <a:cubicBezTo>
                  <a:pt x="596" y="869"/>
                  <a:pt x="596" y="869"/>
                  <a:pt x="596" y="869"/>
                </a:cubicBezTo>
                <a:cubicBezTo>
                  <a:pt x="596" y="902"/>
                  <a:pt x="596" y="902"/>
                  <a:pt x="596" y="902"/>
                </a:cubicBezTo>
                <a:cubicBezTo>
                  <a:pt x="582" y="902"/>
                  <a:pt x="582" y="902"/>
                  <a:pt x="582" y="902"/>
                </a:cubicBezTo>
                <a:cubicBezTo>
                  <a:pt x="582" y="869"/>
                  <a:pt x="582" y="869"/>
                  <a:pt x="582" y="869"/>
                </a:cubicBezTo>
                <a:cubicBezTo>
                  <a:pt x="466" y="869"/>
                  <a:pt x="466" y="869"/>
                  <a:pt x="466" y="869"/>
                </a:cubicBezTo>
                <a:cubicBezTo>
                  <a:pt x="466" y="902"/>
                  <a:pt x="466" y="902"/>
                  <a:pt x="466" y="902"/>
                </a:cubicBezTo>
                <a:cubicBezTo>
                  <a:pt x="453" y="902"/>
                  <a:pt x="453" y="902"/>
                  <a:pt x="453" y="902"/>
                </a:cubicBezTo>
                <a:cubicBezTo>
                  <a:pt x="453" y="869"/>
                  <a:pt x="453" y="869"/>
                  <a:pt x="453" y="869"/>
                </a:cubicBezTo>
                <a:cubicBezTo>
                  <a:pt x="336" y="869"/>
                  <a:pt x="336" y="869"/>
                  <a:pt x="336" y="869"/>
                </a:cubicBezTo>
                <a:cubicBezTo>
                  <a:pt x="336" y="902"/>
                  <a:pt x="336" y="902"/>
                  <a:pt x="336" y="902"/>
                </a:cubicBezTo>
                <a:cubicBezTo>
                  <a:pt x="323" y="902"/>
                  <a:pt x="323" y="902"/>
                  <a:pt x="323" y="902"/>
                </a:cubicBezTo>
                <a:cubicBezTo>
                  <a:pt x="323" y="869"/>
                  <a:pt x="323" y="869"/>
                  <a:pt x="323" y="869"/>
                </a:cubicBezTo>
                <a:cubicBezTo>
                  <a:pt x="207" y="869"/>
                  <a:pt x="207" y="869"/>
                  <a:pt x="207" y="869"/>
                </a:cubicBezTo>
                <a:cubicBezTo>
                  <a:pt x="207" y="902"/>
                  <a:pt x="207" y="902"/>
                  <a:pt x="207" y="902"/>
                </a:cubicBezTo>
                <a:cubicBezTo>
                  <a:pt x="194" y="902"/>
                  <a:pt x="194" y="902"/>
                  <a:pt x="194" y="902"/>
                </a:cubicBezTo>
                <a:cubicBezTo>
                  <a:pt x="194" y="869"/>
                  <a:pt x="194" y="869"/>
                  <a:pt x="194" y="869"/>
                </a:cubicBezTo>
                <a:cubicBezTo>
                  <a:pt x="102" y="869"/>
                  <a:pt x="102" y="869"/>
                  <a:pt x="102" y="869"/>
                </a:cubicBezTo>
                <a:cubicBezTo>
                  <a:pt x="83" y="869"/>
                  <a:pt x="83" y="869"/>
                  <a:pt x="83" y="869"/>
                </a:cubicBezTo>
                <a:cubicBezTo>
                  <a:pt x="83" y="850"/>
                  <a:pt x="83" y="850"/>
                  <a:pt x="83" y="850"/>
                </a:cubicBezTo>
                <a:cubicBezTo>
                  <a:pt x="83" y="762"/>
                  <a:pt x="83" y="762"/>
                  <a:pt x="83" y="762"/>
                </a:cubicBezTo>
                <a:cubicBezTo>
                  <a:pt x="54" y="762"/>
                  <a:pt x="54" y="762"/>
                  <a:pt x="54" y="762"/>
                </a:cubicBezTo>
                <a:cubicBezTo>
                  <a:pt x="54" y="749"/>
                  <a:pt x="54" y="749"/>
                  <a:pt x="54" y="749"/>
                </a:cubicBezTo>
                <a:cubicBezTo>
                  <a:pt x="83" y="749"/>
                  <a:pt x="83" y="749"/>
                  <a:pt x="83" y="749"/>
                </a:cubicBezTo>
                <a:cubicBezTo>
                  <a:pt x="83" y="632"/>
                  <a:pt x="83" y="632"/>
                  <a:pt x="83" y="632"/>
                </a:cubicBezTo>
                <a:cubicBezTo>
                  <a:pt x="54" y="632"/>
                  <a:pt x="54" y="632"/>
                  <a:pt x="54" y="632"/>
                </a:cubicBezTo>
                <a:cubicBezTo>
                  <a:pt x="54" y="619"/>
                  <a:pt x="54" y="619"/>
                  <a:pt x="54" y="619"/>
                </a:cubicBezTo>
                <a:cubicBezTo>
                  <a:pt x="83" y="619"/>
                  <a:pt x="83" y="619"/>
                  <a:pt x="83" y="619"/>
                </a:cubicBezTo>
                <a:cubicBezTo>
                  <a:pt x="83" y="503"/>
                  <a:pt x="83" y="503"/>
                  <a:pt x="83" y="503"/>
                </a:cubicBezTo>
                <a:cubicBezTo>
                  <a:pt x="54" y="503"/>
                  <a:pt x="54" y="503"/>
                  <a:pt x="54" y="503"/>
                </a:cubicBezTo>
                <a:cubicBezTo>
                  <a:pt x="54" y="489"/>
                  <a:pt x="54" y="489"/>
                  <a:pt x="54" y="489"/>
                </a:cubicBezTo>
                <a:cubicBezTo>
                  <a:pt x="83" y="489"/>
                  <a:pt x="83" y="489"/>
                  <a:pt x="83" y="489"/>
                </a:cubicBezTo>
                <a:cubicBezTo>
                  <a:pt x="83" y="373"/>
                  <a:pt x="83" y="373"/>
                  <a:pt x="83" y="373"/>
                </a:cubicBezTo>
                <a:cubicBezTo>
                  <a:pt x="54" y="373"/>
                  <a:pt x="54" y="373"/>
                  <a:pt x="54" y="373"/>
                </a:cubicBezTo>
                <a:cubicBezTo>
                  <a:pt x="54" y="360"/>
                  <a:pt x="54" y="360"/>
                  <a:pt x="54" y="360"/>
                </a:cubicBezTo>
                <a:cubicBezTo>
                  <a:pt x="83" y="360"/>
                  <a:pt x="83" y="360"/>
                  <a:pt x="83" y="360"/>
                </a:cubicBezTo>
                <a:cubicBezTo>
                  <a:pt x="83" y="244"/>
                  <a:pt x="83" y="244"/>
                  <a:pt x="83" y="244"/>
                </a:cubicBezTo>
                <a:cubicBezTo>
                  <a:pt x="54" y="244"/>
                  <a:pt x="54" y="244"/>
                  <a:pt x="54" y="244"/>
                </a:cubicBezTo>
                <a:cubicBezTo>
                  <a:pt x="54" y="230"/>
                  <a:pt x="54" y="230"/>
                  <a:pt x="54" y="230"/>
                </a:cubicBezTo>
                <a:cubicBezTo>
                  <a:pt x="83" y="230"/>
                  <a:pt x="83" y="230"/>
                  <a:pt x="83" y="230"/>
                </a:cubicBezTo>
                <a:cubicBezTo>
                  <a:pt x="83" y="114"/>
                  <a:pt x="83" y="114"/>
                  <a:pt x="83" y="114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4" y="101"/>
                  <a:pt x="54" y="101"/>
                  <a:pt x="54" y="101"/>
                </a:cubicBezTo>
                <a:cubicBezTo>
                  <a:pt x="83" y="101"/>
                  <a:pt x="83" y="101"/>
                  <a:pt x="83" y="101"/>
                </a:cubicBezTo>
                <a:cubicBezTo>
                  <a:pt x="83" y="81"/>
                  <a:pt x="83" y="81"/>
                  <a:pt x="83" y="81"/>
                </a:cubicBezTo>
                <a:cubicBezTo>
                  <a:pt x="102" y="81"/>
                  <a:pt x="102" y="81"/>
                  <a:pt x="102" y="81"/>
                </a:cubicBezTo>
                <a:cubicBezTo>
                  <a:pt x="102" y="106"/>
                  <a:pt x="102" y="106"/>
                  <a:pt x="102" y="106"/>
                </a:cubicBezTo>
                <a:cubicBezTo>
                  <a:pt x="728" y="106"/>
                  <a:pt x="728" y="106"/>
                  <a:pt x="728" y="106"/>
                </a:cubicBezTo>
                <a:cubicBezTo>
                  <a:pt x="504" y="0"/>
                  <a:pt x="504" y="0"/>
                  <a:pt x="504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2" name="îṥľïḓe">
            <a:extLst>
              <a:ext uri="{FF2B5EF4-FFF2-40B4-BE49-F238E27FC236}">
                <a16:creationId xmlns:a16="http://schemas.microsoft.com/office/drawing/2014/main" id="{2235D71E-CCB2-4CB6-8971-75B194D4E318}"/>
              </a:ext>
            </a:extLst>
          </p:cNvPr>
          <p:cNvSpPr/>
          <p:nvPr/>
        </p:nvSpPr>
        <p:spPr bwMode="auto">
          <a:xfrm>
            <a:off x="1998869" y="2763602"/>
            <a:ext cx="855095" cy="3941"/>
          </a:xfrm>
          <a:custGeom>
            <a:avLst/>
            <a:gdLst>
              <a:gd name="T0" fmla="*/ 859 w 868"/>
              <a:gd name="T1" fmla="*/ 0 h 4"/>
              <a:gd name="T2" fmla="*/ 0 w 868"/>
              <a:gd name="T3" fmla="*/ 0 h 4"/>
              <a:gd name="T4" fmla="*/ 0 w 868"/>
              <a:gd name="T5" fmla="*/ 4 h 4"/>
              <a:gd name="T6" fmla="*/ 868 w 868"/>
              <a:gd name="T7" fmla="*/ 4 h 4"/>
              <a:gd name="T8" fmla="*/ 859 w 868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8" h="4">
                <a:moveTo>
                  <a:pt x="859" y="0"/>
                </a:moveTo>
                <a:lnTo>
                  <a:pt x="0" y="0"/>
                </a:lnTo>
                <a:lnTo>
                  <a:pt x="0" y="4"/>
                </a:lnTo>
                <a:lnTo>
                  <a:pt x="868" y="4"/>
                </a:lnTo>
                <a:lnTo>
                  <a:pt x="859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3" name="îṣlîdê">
            <a:extLst>
              <a:ext uri="{FF2B5EF4-FFF2-40B4-BE49-F238E27FC236}">
                <a16:creationId xmlns:a16="http://schemas.microsoft.com/office/drawing/2014/main" id="{014F8037-5BC4-4EE5-91F5-E07597B46C65}"/>
              </a:ext>
            </a:extLst>
          </p:cNvPr>
          <p:cNvSpPr/>
          <p:nvPr/>
        </p:nvSpPr>
        <p:spPr bwMode="auto">
          <a:xfrm>
            <a:off x="1998869" y="2763602"/>
            <a:ext cx="855095" cy="3941"/>
          </a:xfrm>
          <a:custGeom>
            <a:avLst/>
            <a:gdLst>
              <a:gd name="T0" fmla="*/ 859 w 868"/>
              <a:gd name="T1" fmla="*/ 0 h 4"/>
              <a:gd name="T2" fmla="*/ 0 w 868"/>
              <a:gd name="T3" fmla="*/ 0 h 4"/>
              <a:gd name="T4" fmla="*/ 0 w 868"/>
              <a:gd name="T5" fmla="*/ 4 h 4"/>
              <a:gd name="T6" fmla="*/ 868 w 868"/>
              <a:gd name="T7" fmla="*/ 4 h 4"/>
              <a:gd name="T8" fmla="*/ 859 w 868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8" h="4">
                <a:moveTo>
                  <a:pt x="859" y="0"/>
                </a:moveTo>
                <a:lnTo>
                  <a:pt x="0" y="0"/>
                </a:lnTo>
                <a:lnTo>
                  <a:pt x="0" y="4"/>
                </a:lnTo>
                <a:lnTo>
                  <a:pt x="868" y="4"/>
                </a:lnTo>
                <a:lnTo>
                  <a:pt x="85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4" name="ï$lïḓé">
            <a:extLst>
              <a:ext uri="{FF2B5EF4-FFF2-40B4-BE49-F238E27FC236}">
                <a16:creationId xmlns:a16="http://schemas.microsoft.com/office/drawing/2014/main" id="{284DCAC0-1D79-40E1-9F1A-82FA309CC72A}"/>
              </a:ext>
            </a:extLst>
          </p:cNvPr>
          <p:cNvSpPr/>
          <p:nvPr/>
        </p:nvSpPr>
        <p:spPr bwMode="auto">
          <a:xfrm>
            <a:off x="1998869" y="2937971"/>
            <a:ext cx="1883574" cy="3941"/>
          </a:xfrm>
          <a:custGeom>
            <a:avLst/>
            <a:gdLst>
              <a:gd name="T0" fmla="*/ 372 w 1394"/>
              <a:gd name="T1" fmla="*/ 0 h 3"/>
              <a:gd name="T2" fmla="*/ 0 w 1394"/>
              <a:gd name="T3" fmla="*/ 0 h 3"/>
              <a:gd name="T4" fmla="*/ 0 w 1394"/>
              <a:gd name="T5" fmla="*/ 3 h 3"/>
              <a:gd name="T6" fmla="*/ 372 w 1394"/>
              <a:gd name="T7" fmla="*/ 3 h 3"/>
              <a:gd name="T8" fmla="*/ 372 w 1394"/>
              <a:gd name="T9" fmla="*/ 0 h 3"/>
              <a:gd name="T10" fmla="*/ 518 w 1394"/>
              <a:gd name="T11" fmla="*/ 0 h 3"/>
              <a:gd name="T12" fmla="*/ 375 w 1394"/>
              <a:gd name="T13" fmla="*/ 0 h 3"/>
              <a:gd name="T14" fmla="*/ 376 w 1394"/>
              <a:gd name="T15" fmla="*/ 3 h 3"/>
              <a:gd name="T16" fmla="*/ 545 w 1394"/>
              <a:gd name="T17" fmla="*/ 3 h 3"/>
              <a:gd name="T18" fmla="*/ 518 w 1394"/>
              <a:gd name="T19" fmla="*/ 0 h 3"/>
              <a:gd name="T20" fmla="*/ 636 w 1394"/>
              <a:gd name="T21" fmla="*/ 0 h 3"/>
              <a:gd name="T22" fmla="*/ 546 w 1394"/>
              <a:gd name="T23" fmla="*/ 0 h 3"/>
              <a:gd name="T24" fmla="*/ 576 w 1394"/>
              <a:gd name="T25" fmla="*/ 3 h 3"/>
              <a:gd name="T26" fmla="*/ 635 w 1394"/>
              <a:gd name="T27" fmla="*/ 3 h 3"/>
              <a:gd name="T28" fmla="*/ 636 w 1394"/>
              <a:gd name="T29" fmla="*/ 0 h 3"/>
              <a:gd name="T30" fmla="*/ 769 w 1394"/>
              <a:gd name="T31" fmla="*/ 0 h 3"/>
              <a:gd name="T32" fmla="*/ 636 w 1394"/>
              <a:gd name="T33" fmla="*/ 0 h 3"/>
              <a:gd name="T34" fmla="*/ 637 w 1394"/>
              <a:gd name="T35" fmla="*/ 3 h 3"/>
              <a:gd name="T36" fmla="*/ 768 w 1394"/>
              <a:gd name="T37" fmla="*/ 3 h 3"/>
              <a:gd name="T38" fmla="*/ 768 w 1394"/>
              <a:gd name="T39" fmla="*/ 2 h 3"/>
              <a:gd name="T40" fmla="*/ 769 w 1394"/>
              <a:gd name="T41" fmla="*/ 0 h 3"/>
              <a:gd name="T42" fmla="*/ 1394 w 1394"/>
              <a:gd name="T43" fmla="*/ 0 h 3"/>
              <a:gd name="T44" fmla="*/ 1370 w 1394"/>
              <a:gd name="T45" fmla="*/ 0 h 3"/>
              <a:gd name="T46" fmla="*/ 1352 w 1394"/>
              <a:gd name="T47" fmla="*/ 3 h 3"/>
              <a:gd name="T48" fmla="*/ 1394 w 1394"/>
              <a:gd name="T49" fmla="*/ 3 h 3"/>
              <a:gd name="T50" fmla="*/ 1394 w 1394"/>
              <a:gd name="T5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94" h="3">
                <a:moveTo>
                  <a:pt x="37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"/>
                  <a:pt x="0" y="3"/>
                  <a:pt x="0" y="3"/>
                </a:cubicBezTo>
                <a:cubicBezTo>
                  <a:pt x="372" y="3"/>
                  <a:pt x="372" y="3"/>
                  <a:pt x="372" y="3"/>
                </a:cubicBezTo>
                <a:cubicBezTo>
                  <a:pt x="372" y="2"/>
                  <a:pt x="372" y="1"/>
                  <a:pt x="372" y="0"/>
                </a:cubicBezTo>
                <a:moveTo>
                  <a:pt x="518" y="0"/>
                </a:moveTo>
                <a:cubicBezTo>
                  <a:pt x="375" y="0"/>
                  <a:pt x="375" y="0"/>
                  <a:pt x="375" y="0"/>
                </a:cubicBezTo>
                <a:cubicBezTo>
                  <a:pt x="375" y="1"/>
                  <a:pt x="376" y="2"/>
                  <a:pt x="376" y="3"/>
                </a:cubicBezTo>
                <a:cubicBezTo>
                  <a:pt x="545" y="3"/>
                  <a:pt x="545" y="3"/>
                  <a:pt x="545" y="3"/>
                </a:cubicBezTo>
                <a:cubicBezTo>
                  <a:pt x="518" y="0"/>
                  <a:pt x="518" y="0"/>
                  <a:pt x="518" y="0"/>
                </a:cubicBezTo>
                <a:moveTo>
                  <a:pt x="636" y="0"/>
                </a:moveTo>
                <a:cubicBezTo>
                  <a:pt x="546" y="0"/>
                  <a:pt x="546" y="0"/>
                  <a:pt x="546" y="0"/>
                </a:cubicBezTo>
                <a:cubicBezTo>
                  <a:pt x="576" y="3"/>
                  <a:pt x="576" y="3"/>
                  <a:pt x="576" y="3"/>
                </a:cubicBezTo>
                <a:cubicBezTo>
                  <a:pt x="635" y="3"/>
                  <a:pt x="635" y="3"/>
                  <a:pt x="635" y="3"/>
                </a:cubicBezTo>
                <a:cubicBezTo>
                  <a:pt x="636" y="2"/>
                  <a:pt x="636" y="1"/>
                  <a:pt x="636" y="0"/>
                </a:cubicBezTo>
                <a:moveTo>
                  <a:pt x="769" y="0"/>
                </a:moveTo>
                <a:cubicBezTo>
                  <a:pt x="636" y="0"/>
                  <a:pt x="636" y="0"/>
                  <a:pt x="636" y="0"/>
                </a:cubicBezTo>
                <a:cubicBezTo>
                  <a:pt x="637" y="1"/>
                  <a:pt x="637" y="2"/>
                  <a:pt x="637" y="3"/>
                </a:cubicBezTo>
                <a:cubicBezTo>
                  <a:pt x="768" y="3"/>
                  <a:pt x="768" y="3"/>
                  <a:pt x="768" y="3"/>
                </a:cubicBezTo>
                <a:cubicBezTo>
                  <a:pt x="768" y="3"/>
                  <a:pt x="768" y="3"/>
                  <a:pt x="768" y="2"/>
                </a:cubicBezTo>
                <a:cubicBezTo>
                  <a:pt x="768" y="2"/>
                  <a:pt x="768" y="1"/>
                  <a:pt x="769" y="0"/>
                </a:cubicBezTo>
                <a:moveTo>
                  <a:pt x="1394" y="0"/>
                </a:moveTo>
                <a:cubicBezTo>
                  <a:pt x="1370" y="0"/>
                  <a:pt x="1370" y="0"/>
                  <a:pt x="1370" y="0"/>
                </a:cubicBezTo>
                <a:cubicBezTo>
                  <a:pt x="1352" y="3"/>
                  <a:pt x="1352" y="3"/>
                  <a:pt x="1352" y="3"/>
                </a:cubicBezTo>
                <a:cubicBezTo>
                  <a:pt x="1394" y="3"/>
                  <a:pt x="1394" y="3"/>
                  <a:pt x="1394" y="3"/>
                </a:cubicBezTo>
                <a:cubicBezTo>
                  <a:pt x="1394" y="0"/>
                  <a:pt x="1394" y="0"/>
                  <a:pt x="1394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5" name="ïṡľîḓè">
            <a:extLst>
              <a:ext uri="{FF2B5EF4-FFF2-40B4-BE49-F238E27FC236}">
                <a16:creationId xmlns:a16="http://schemas.microsoft.com/office/drawing/2014/main" id="{22485BBC-8619-4BC1-A487-7B29BC3FC064}"/>
              </a:ext>
            </a:extLst>
          </p:cNvPr>
          <p:cNvSpPr/>
          <p:nvPr/>
        </p:nvSpPr>
        <p:spPr bwMode="auto">
          <a:xfrm>
            <a:off x="1998869" y="3113324"/>
            <a:ext cx="1883574" cy="3941"/>
          </a:xfrm>
          <a:custGeom>
            <a:avLst/>
            <a:gdLst>
              <a:gd name="T0" fmla="*/ 676 w 1394"/>
              <a:gd name="T1" fmla="*/ 0 h 3"/>
              <a:gd name="T2" fmla="*/ 0 w 1394"/>
              <a:gd name="T3" fmla="*/ 0 h 3"/>
              <a:gd name="T4" fmla="*/ 0 w 1394"/>
              <a:gd name="T5" fmla="*/ 3 h 3"/>
              <a:gd name="T6" fmla="*/ 660 w 1394"/>
              <a:gd name="T7" fmla="*/ 3 h 3"/>
              <a:gd name="T8" fmla="*/ 676 w 1394"/>
              <a:gd name="T9" fmla="*/ 0 h 3"/>
              <a:gd name="T10" fmla="*/ 1245 w 1394"/>
              <a:gd name="T11" fmla="*/ 0 h 3"/>
              <a:gd name="T12" fmla="*/ 1186 w 1394"/>
              <a:gd name="T13" fmla="*/ 0 h 3"/>
              <a:gd name="T14" fmla="*/ 1185 w 1394"/>
              <a:gd name="T15" fmla="*/ 3 h 3"/>
              <a:gd name="T16" fmla="*/ 1256 w 1394"/>
              <a:gd name="T17" fmla="*/ 3 h 3"/>
              <a:gd name="T18" fmla="*/ 1245 w 1394"/>
              <a:gd name="T19" fmla="*/ 0 h 3"/>
              <a:gd name="T20" fmla="*/ 1279 w 1394"/>
              <a:gd name="T21" fmla="*/ 0 h 3"/>
              <a:gd name="T22" fmla="*/ 1260 w 1394"/>
              <a:gd name="T23" fmla="*/ 0 h 3"/>
              <a:gd name="T24" fmla="*/ 1270 w 1394"/>
              <a:gd name="T25" fmla="*/ 3 h 3"/>
              <a:gd name="T26" fmla="*/ 1277 w 1394"/>
              <a:gd name="T27" fmla="*/ 3 h 3"/>
              <a:gd name="T28" fmla="*/ 1277 w 1394"/>
              <a:gd name="T29" fmla="*/ 2 h 3"/>
              <a:gd name="T30" fmla="*/ 1279 w 1394"/>
              <a:gd name="T31" fmla="*/ 0 h 3"/>
              <a:gd name="T32" fmla="*/ 1394 w 1394"/>
              <a:gd name="T33" fmla="*/ 0 h 3"/>
              <a:gd name="T34" fmla="*/ 1283 w 1394"/>
              <a:gd name="T35" fmla="*/ 0 h 3"/>
              <a:gd name="T36" fmla="*/ 1281 w 1394"/>
              <a:gd name="T37" fmla="*/ 3 h 3"/>
              <a:gd name="T38" fmla="*/ 1394 w 1394"/>
              <a:gd name="T39" fmla="*/ 3 h 3"/>
              <a:gd name="T40" fmla="*/ 1394 w 1394"/>
              <a:gd name="T4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94" h="3">
                <a:moveTo>
                  <a:pt x="67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"/>
                  <a:pt x="0" y="3"/>
                  <a:pt x="0" y="3"/>
                </a:cubicBezTo>
                <a:cubicBezTo>
                  <a:pt x="660" y="3"/>
                  <a:pt x="660" y="3"/>
                  <a:pt x="660" y="3"/>
                </a:cubicBezTo>
                <a:cubicBezTo>
                  <a:pt x="676" y="0"/>
                  <a:pt x="676" y="0"/>
                  <a:pt x="676" y="0"/>
                </a:cubicBezTo>
                <a:moveTo>
                  <a:pt x="1245" y="0"/>
                </a:moveTo>
                <a:cubicBezTo>
                  <a:pt x="1186" y="0"/>
                  <a:pt x="1186" y="0"/>
                  <a:pt x="1186" y="0"/>
                </a:cubicBezTo>
                <a:cubicBezTo>
                  <a:pt x="1186" y="1"/>
                  <a:pt x="1185" y="2"/>
                  <a:pt x="1185" y="3"/>
                </a:cubicBezTo>
                <a:cubicBezTo>
                  <a:pt x="1256" y="3"/>
                  <a:pt x="1256" y="3"/>
                  <a:pt x="1256" y="3"/>
                </a:cubicBezTo>
                <a:cubicBezTo>
                  <a:pt x="1245" y="0"/>
                  <a:pt x="1245" y="0"/>
                  <a:pt x="1245" y="0"/>
                </a:cubicBezTo>
                <a:moveTo>
                  <a:pt x="1279" y="0"/>
                </a:moveTo>
                <a:cubicBezTo>
                  <a:pt x="1260" y="0"/>
                  <a:pt x="1260" y="0"/>
                  <a:pt x="1260" y="0"/>
                </a:cubicBezTo>
                <a:cubicBezTo>
                  <a:pt x="1270" y="3"/>
                  <a:pt x="1270" y="3"/>
                  <a:pt x="1270" y="3"/>
                </a:cubicBezTo>
                <a:cubicBezTo>
                  <a:pt x="1277" y="3"/>
                  <a:pt x="1277" y="3"/>
                  <a:pt x="1277" y="3"/>
                </a:cubicBezTo>
                <a:cubicBezTo>
                  <a:pt x="1277" y="3"/>
                  <a:pt x="1277" y="3"/>
                  <a:pt x="1277" y="2"/>
                </a:cubicBezTo>
                <a:cubicBezTo>
                  <a:pt x="1278" y="2"/>
                  <a:pt x="1278" y="1"/>
                  <a:pt x="1279" y="0"/>
                </a:cubicBezTo>
                <a:moveTo>
                  <a:pt x="1394" y="0"/>
                </a:moveTo>
                <a:cubicBezTo>
                  <a:pt x="1283" y="0"/>
                  <a:pt x="1283" y="0"/>
                  <a:pt x="1283" y="0"/>
                </a:cubicBezTo>
                <a:cubicBezTo>
                  <a:pt x="1282" y="1"/>
                  <a:pt x="1282" y="2"/>
                  <a:pt x="1281" y="3"/>
                </a:cubicBezTo>
                <a:cubicBezTo>
                  <a:pt x="1394" y="3"/>
                  <a:pt x="1394" y="3"/>
                  <a:pt x="1394" y="3"/>
                </a:cubicBezTo>
                <a:cubicBezTo>
                  <a:pt x="1394" y="0"/>
                  <a:pt x="1394" y="0"/>
                  <a:pt x="1394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6" name="iṩliḓé">
            <a:extLst>
              <a:ext uri="{FF2B5EF4-FFF2-40B4-BE49-F238E27FC236}">
                <a16:creationId xmlns:a16="http://schemas.microsoft.com/office/drawing/2014/main" id="{460407F7-8AF0-4866-96DD-F8B50A8F08D4}"/>
              </a:ext>
            </a:extLst>
          </p:cNvPr>
          <p:cNvSpPr/>
          <p:nvPr/>
        </p:nvSpPr>
        <p:spPr bwMode="auto">
          <a:xfrm>
            <a:off x="1998869" y="3288678"/>
            <a:ext cx="1883574" cy="3941"/>
          </a:xfrm>
          <a:custGeom>
            <a:avLst/>
            <a:gdLst>
              <a:gd name="T0" fmla="*/ 172 w 1394"/>
              <a:gd name="T1" fmla="*/ 0 h 3"/>
              <a:gd name="T2" fmla="*/ 0 w 1394"/>
              <a:gd name="T3" fmla="*/ 0 h 3"/>
              <a:gd name="T4" fmla="*/ 0 w 1394"/>
              <a:gd name="T5" fmla="*/ 3 h 3"/>
              <a:gd name="T6" fmla="*/ 171 w 1394"/>
              <a:gd name="T7" fmla="*/ 3 h 3"/>
              <a:gd name="T8" fmla="*/ 172 w 1394"/>
              <a:gd name="T9" fmla="*/ 0 h 3"/>
              <a:gd name="T10" fmla="*/ 236 w 1394"/>
              <a:gd name="T11" fmla="*/ 0 h 3"/>
              <a:gd name="T12" fmla="*/ 227 w 1394"/>
              <a:gd name="T13" fmla="*/ 0 h 3"/>
              <a:gd name="T14" fmla="*/ 225 w 1394"/>
              <a:gd name="T15" fmla="*/ 3 h 3"/>
              <a:gd name="T16" fmla="*/ 238 w 1394"/>
              <a:gd name="T17" fmla="*/ 3 h 3"/>
              <a:gd name="T18" fmla="*/ 236 w 1394"/>
              <a:gd name="T19" fmla="*/ 0 h 3"/>
              <a:gd name="T20" fmla="*/ 954 w 1394"/>
              <a:gd name="T21" fmla="*/ 0 h 3"/>
              <a:gd name="T22" fmla="*/ 924 w 1394"/>
              <a:gd name="T23" fmla="*/ 0 h 3"/>
              <a:gd name="T24" fmla="*/ 922 w 1394"/>
              <a:gd name="T25" fmla="*/ 3 h 3"/>
              <a:gd name="T26" fmla="*/ 954 w 1394"/>
              <a:gd name="T27" fmla="*/ 3 h 3"/>
              <a:gd name="T28" fmla="*/ 954 w 1394"/>
              <a:gd name="T29" fmla="*/ 0 h 3"/>
              <a:gd name="T30" fmla="*/ 965 w 1394"/>
              <a:gd name="T31" fmla="*/ 0 h 3"/>
              <a:gd name="T32" fmla="*/ 959 w 1394"/>
              <a:gd name="T33" fmla="*/ 0 h 3"/>
              <a:gd name="T34" fmla="*/ 958 w 1394"/>
              <a:gd name="T35" fmla="*/ 3 h 3"/>
              <a:gd name="T36" fmla="*/ 971 w 1394"/>
              <a:gd name="T37" fmla="*/ 3 h 3"/>
              <a:gd name="T38" fmla="*/ 965 w 1394"/>
              <a:gd name="T39" fmla="*/ 0 h 3"/>
              <a:gd name="T40" fmla="*/ 996 w 1394"/>
              <a:gd name="T41" fmla="*/ 0 h 3"/>
              <a:gd name="T42" fmla="*/ 971 w 1394"/>
              <a:gd name="T43" fmla="*/ 0 h 3"/>
              <a:gd name="T44" fmla="*/ 973 w 1394"/>
              <a:gd name="T45" fmla="*/ 2 h 3"/>
              <a:gd name="T46" fmla="*/ 975 w 1394"/>
              <a:gd name="T47" fmla="*/ 3 h 3"/>
              <a:gd name="T48" fmla="*/ 996 w 1394"/>
              <a:gd name="T49" fmla="*/ 3 h 3"/>
              <a:gd name="T50" fmla="*/ 996 w 1394"/>
              <a:gd name="T51" fmla="*/ 0 h 3"/>
              <a:gd name="T52" fmla="*/ 1329 w 1394"/>
              <a:gd name="T53" fmla="*/ 0 h 3"/>
              <a:gd name="T54" fmla="*/ 1244 w 1394"/>
              <a:gd name="T55" fmla="*/ 0 h 3"/>
              <a:gd name="T56" fmla="*/ 1237 w 1394"/>
              <a:gd name="T57" fmla="*/ 3 h 3"/>
              <a:gd name="T58" fmla="*/ 1334 w 1394"/>
              <a:gd name="T59" fmla="*/ 3 h 3"/>
              <a:gd name="T60" fmla="*/ 1329 w 1394"/>
              <a:gd name="T61" fmla="*/ 0 h 3"/>
              <a:gd name="T62" fmla="*/ 1394 w 1394"/>
              <a:gd name="T63" fmla="*/ 0 h 3"/>
              <a:gd name="T64" fmla="*/ 1334 w 1394"/>
              <a:gd name="T65" fmla="*/ 0 h 3"/>
              <a:gd name="T66" fmla="*/ 1339 w 1394"/>
              <a:gd name="T67" fmla="*/ 3 h 3"/>
              <a:gd name="T68" fmla="*/ 1394 w 1394"/>
              <a:gd name="T69" fmla="*/ 3 h 3"/>
              <a:gd name="T70" fmla="*/ 1394 w 1394"/>
              <a:gd name="T7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94" h="3">
                <a:moveTo>
                  <a:pt x="17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"/>
                  <a:pt x="0" y="3"/>
                  <a:pt x="0" y="3"/>
                </a:cubicBezTo>
                <a:cubicBezTo>
                  <a:pt x="171" y="3"/>
                  <a:pt x="171" y="3"/>
                  <a:pt x="171" y="3"/>
                </a:cubicBezTo>
                <a:cubicBezTo>
                  <a:pt x="172" y="0"/>
                  <a:pt x="172" y="0"/>
                  <a:pt x="172" y="0"/>
                </a:cubicBezTo>
                <a:moveTo>
                  <a:pt x="236" y="0"/>
                </a:moveTo>
                <a:cubicBezTo>
                  <a:pt x="227" y="0"/>
                  <a:pt x="227" y="0"/>
                  <a:pt x="227" y="0"/>
                </a:cubicBezTo>
                <a:cubicBezTo>
                  <a:pt x="225" y="3"/>
                  <a:pt x="225" y="3"/>
                  <a:pt x="225" y="3"/>
                </a:cubicBezTo>
                <a:cubicBezTo>
                  <a:pt x="238" y="3"/>
                  <a:pt x="238" y="3"/>
                  <a:pt x="238" y="3"/>
                </a:cubicBezTo>
                <a:cubicBezTo>
                  <a:pt x="236" y="0"/>
                  <a:pt x="236" y="0"/>
                  <a:pt x="236" y="0"/>
                </a:cubicBezTo>
                <a:moveTo>
                  <a:pt x="954" y="0"/>
                </a:moveTo>
                <a:cubicBezTo>
                  <a:pt x="924" y="0"/>
                  <a:pt x="924" y="0"/>
                  <a:pt x="924" y="0"/>
                </a:cubicBezTo>
                <a:cubicBezTo>
                  <a:pt x="922" y="3"/>
                  <a:pt x="922" y="3"/>
                  <a:pt x="922" y="3"/>
                </a:cubicBezTo>
                <a:cubicBezTo>
                  <a:pt x="954" y="3"/>
                  <a:pt x="954" y="3"/>
                  <a:pt x="954" y="3"/>
                </a:cubicBezTo>
                <a:cubicBezTo>
                  <a:pt x="954" y="0"/>
                  <a:pt x="954" y="0"/>
                  <a:pt x="954" y="0"/>
                </a:cubicBezTo>
                <a:moveTo>
                  <a:pt x="965" y="0"/>
                </a:moveTo>
                <a:cubicBezTo>
                  <a:pt x="959" y="0"/>
                  <a:pt x="959" y="0"/>
                  <a:pt x="959" y="0"/>
                </a:cubicBezTo>
                <a:cubicBezTo>
                  <a:pt x="958" y="3"/>
                  <a:pt x="958" y="3"/>
                  <a:pt x="958" y="3"/>
                </a:cubicBezTo>
                <a:cubicBezTo>
                  <a:pt x="971" y="3"/>
                  <a:pt x="971" y="3"/>
                  <a:pt x="971" y="3"/>
                </a:cubicBezTo>
                <a:cubicBezTo>
                  <a:pt x="969" y="2"/>
                  <a:pt x="967" y="1"/>
                  <a:pt x="965" y="0"/>
                </a:cubicBezTo>
                <a:moveTo>
                  <a:pt x="996" y="0"/>
                </a:moveTo>
                <a:cubicBezTo>
                  <a:pt x="971" y="0"/>
                  <a:pt x="971" y="0"/>
                  <a:pt x="971" y="0"/>
                </a:cubicBezTo>
                <a:cubicBezTo>
                  <a:pt x="972" y="0"/>
                  <a:pt x="972" y="1"/>
                  <a:pt x="973" y="2"/>
                </a:cubicBezTo>
                <a:cubicBezTo>
                  <a:pt x="974" y="2"/>
                  <a:pt x="974" y="2"/>
                  <a:pt x="975" y="3"/>
                </a:cubicBezTo>
                <a:cubicBezTo>
                  <a:pt x="996" y="3"/>
                  <a:pt x="996" y="3"/>
                  <a:pt x="996" y="3"/>
                </a:cubicBezTo>
                <a:cubicBezTo>
                  <a:pt x="996" y="0"/>
                  <a:pt x="996" y="0"/>
                  <a:pt x="996" y="0"/>
                </a:cubicBezTo>
                <a:moveTo>
                  <a:pt x="1329" y="0"/>
                </a:moveTo>
                <a:cubicBezTo>
                  <a:pt x="1244" y="0"/>
                  <a:pt x="1244" y="0"/>
                  <a:pt x="1244" y="0"/>
                </a:cubicBezTo>
                <a:cubicBezTo>
                  <a:pt x="1241" y="1"/>
                  <a:pt x="1239" y="2"/>
                  <a:pt x="1237" y="3"/>
                </a:cubicBezTo>
                <a:cubicBezTo>
                  <a:pt x="1334" y="3"/>
                  <a:pt x="1334" y="3"/>
                  <a:pt x="1334" y="3"/>
                </a:cubicBezTo>
                <a:cubicBezTo>
                  <a:pt x="1329" y="0"/>
                  <a:pt x="1329" y="0"/>
                  <a:pt x="1329" y="0"/>
                </a:cubicBezTo>
                <a:moveTo>
                  <a:pt x="1394" y="0"/>
                </a:moveTo>
                <a:cubicBezTo>
                  <a:pt x="1334" y="0"/>
                  <a:pt x="1334" y="0"/>
                  <a:pt x="1334" y="0"/>
                </a:cubicBezTo>
                <a:cubicBezTo>
                  <a:pt x="1339" y="3"/>
                  <a:pt x="1339" y="3"/>
                  <a:pt x="1339" y="3"/>
                </a:cubicBezTo>
                <a:cubicBezTo>
                  <a:pt x="1394" y="3"/>
                  <a:pt x="1394" y="3"/>
                  <a:pt x="1394" y="3"/>
                </a:cubicBezTo>
                <a:cubicBezTo>
                  <a:pt x="1394" y="0"/>
                  <a:pt x="1394" y="0"/>
                  <a:pt x="1394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7" name="ïš1îḑê">
            <a:extLst>
              <a:ext uri="{FF2B5EF4-FFF2-40B4-BE49-F238E27FC236}">
                <a16:creationId xmlns:a16="http://schemas.microsoft.com/office/drawing/2014/main" id="{FA32A845-7C41-4632-B7D3-7CB08B096554}"/>
              </a:ext>
            </a:extLst>
          </p:cNvPr>
          <p:cNvSpPr/>
          <p:nvPr/>
        </p:nvSpPr>
        <p:spPr bwMode="auto">
          <a:xfrm>
            <a:off x="1998869" y="3463047"/>
            <a:ext cx="1883574" cy="3941"/>
          </a:xfrm>
          <a:custGeom>
            <a:avLst/>
            <a:gdLst>
              <a:gd name="T0" fmla="*/ 140 w 1912"/>
              <a:gd name="T1" fmla="*/ 0 h 4"/>
              <a:gd name="T2" fmla="*/ 0 w 1912"/>
              <a:gd name="T3" fmla="*/ 0 h 4"/>
              <a:gd name="T4" fmla="*/ 0 w 1912"/>
              <a:gd name="T5" fmla="*/ 4 h 4"/>
              <a:gd name="T6" fmla="*/ 137 w 1912"/>
              <a:gd name="T7" fmla="*/ 4 h 4"/>
              <a:gd name="T8" fmla="*/ 140 w 1912"/>
              <a:gd name="T9" fmla="*/ 0 h 4"/>
              <a:gd name="T10" fmla="*/ 396 w 1912"/>
              <a:gd name="T11" fmla="*/ 0 h 4"/>
              <a:gd name="T12" fmla="*/ 214 w 1912"/>
              <a:gd name="T13" fmla="*/ 0 h 4"/>
              <a:gd name="T14" fmla="*/ 213 w 1912"/>
              <a:gd name="T15" fmla="*/ 4 h 4"/>
              <a:gd name="T16" fmla="*/ 398 w 1912"/>
              <a:gd name="T17" fmla="*/ 4 h 4"/>
              <a:gd name="T18" fmla="*/ 396 w 1912"/>
              <a:gd name="T19" fmla="*/ 0 h 4"/>
              <a:gd name="T20" fmla="*/ 908 w 1912"/>
              <a:gd name="T21" fmla="*/ 0 h 4"/>
              <a:gd name="T22" fmla="*/ 603 w 1912"/>
              <a:gd name="T23" fmla="*/ 0 h 4"/>
              <a:gd name="T24" fmla="*/ 597 w 1912"/>
              <a:gd name="T25" fmla="*/ 4 h 4"/>
              <a:gd name="T26" fmla="*/ 912 w 1912"/>
              <a:gd name="T27" fmla="*/ 4 h 4"/>
              <a:gd name="T28" fmla="*/ 908 w 1912"/>
              <a:gd name="T29" fmla="*/ 0 h 4"/>
              <a:gd name="T30" fmla="*/ 1277 w 1912"/>
              <a:gd name="T31" fmla="*/ 0 h 4"/>
              <a:gd name="T32" fmla="*/ 1163 w 1912"/>
              <a:gd name="T33" fmla="*/ 0 h 4"/>
              <a:gd name="T34" fmla="*/ 1160 w 1912"/>
              <a:gd name="T35" fmla="*/ 4 h 4"/>
              <a:gd name="T36" fmla="*/ 1276 w 1912"/>
              <a:gd name="T37" fmla="*/ 4 h 4"/>
              <a:gd name="T38" fmla="*/ 1277 w 1912"/>
              <a:gd name="T39" fmla="*/ 0 h 4"/>
              <a:gd name="T40" fmla="*/ 1361 w 1912"/>
              <a:gd name="T41" fmla="*/ 0 h 4"/>
              <a:gd name="T42" fmla="*/ 1280 w 1912"/>
              <a:gd name="T43" fmla="*/ 0 h 4"/>
              <a:gd name="T44" fmla="*/ 1280 w 1912"/>
              <a:gd name="T45" fmla="*/ 4 h 4"/>
              <a:gd name="T46" fmla="*/ 1361 w 1912"/>
              <a:gd name="T47" fmla="*/ 4 h 4"/>
              <a:gd name="T48" fmla="*/ 1361 w 1912"/>
              <a:gd name="T49" fmla="*/ 0 h 4"/>
              <a:gd name="T50" fmla="*/ 1663 w 1912"/>
              <a:gd name="T51" fmla="*/ 0 h 4"/>
              <a:gd name="T52" fmla="*/ 1362 w 1912"/>
              <a:gd name="T53" fmla="*/ 0 h 4"/>
              <a:gd name="T54" fmla="*/ 1362 w 1912"/>
              <a:gd name="T55" fmla="*/ 4 h 4"/>
              <a:gd name="T56" fmla="*/ 1665 w 1912"/>
              <a:gd name="T57" fmla="*/ 4 h 4"/>
              <a:gd name="T58" fmla="*/ 1663 w 1912"/>
              <a:gd name="T59" fmla="*/ 0 h 4"/>
              <a:gd name="T60" fmla="*/ 1912 w 1912"/>
              <a:gd name="T61" fmla="*/ 0 h 4"/>
              <a:gd name="T62" fmla="*/ 1669 w 1912"/>
              <a:gd name="T63" fmla="*/ 0 h 4"/>
              <a:gd name="T64" fmla="*/ 1672 w 1912"/>
              <a:gd name="T65" fmla="*/ 4 h 4"/>
              <a:gd name="T66" fmla="*/ 1912 w 1912"/>
              <a:gd name="T67" fmla="*/ 4 h 4"/>
              <a:gd name="T68" fmla="*/ 1912 w 1912"/>
              <a:gd name="T6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12" h="4">
                <a:moveTo>
                  <a:pt x="140" y="0"/>
                </a:moveTo>
                <a:lnTo>
                  <a:pt x="0" y="0"/>
                </a:lnTo>
                <a:lnTo>
                  <a:pt x="0" y="4"/>
                </a:lnTo>
                <a:lnTo>
                  <a:pt x="137" y="4"/>
                </a:lnTo>
                <a:lnTo>
                  <a:pt x="140" y="0"/>
                </a:lnTo>
                <a:close/>
                <a:moveTo>
                  <a:pt x="396" y="0"/>
                </a:moveTo>
                <a:lnTo>
                  <a:pt x="214" y="0"/>
                </a:lnTo>
                <a:lnTo>
                  <a:pt x="213" y="4"/>
                </a:lnTo>
                <a:lnTo>
                  <a:pt x="398" y="4"/>
                </a:lnTo>
                <a:lnTo>
                  <a:pt x="396" y="0"/>
                </a:lnTo>
                <a:close/>
                <a:moveTo>
                  <a:pt x="908" y="0"/>
                </a:moveTo>
                <a:lnTo>
                  <a:pt x="603" y="0"/>
                </a:lnTo>
                <a:lnTo>
                  <a:pt x="597" y="4"/>
                </a:lnTo>
                <a:lnTo>
                  <a:pt x="912" y="4"/>
                </a:lnTo>
                <a:lnTo>
                  <a:pt x="908" y="0"/>
                </a:lnTo>
                <a:close/>
                <a:moveTo>
                  <a:pt x="1277" y="0"/>
                </a:moveTo>
                <a:lnTo>
                  <a:pt x="1163" y="0"/>
                </a:lnTo>
                <a:lnTo>
                  <a:pt x="1160" y="4"/>
                </a:lnTo>
                <a:lnTo>
                  <a:pt x="1276" y="4"/>
                </a:lnTo>
                <a:lnTo>
                  <a:pt x="1277" y="0"/>
                </a:lnTo>
                <a:close/>
                <a:moveTo>
                  <a:pt x="1361" y="0"/>
                </a:moveTo>
                <a:lnTo>
                  <a:pt x="1280" y="0"/>
                </a:lnTo>
                <a:lnTo>
                  <a:pt x="1280" y="4"/>
                </a:lnTo>
                <a:lnTo>
                  <a:pt x="1361" y="4"/>
                </a:lnTo>
                <a:lnTo>
                  <a:pt x="1361" y="0"/>
                </a:lnTo>
                <a:close/>
                <a:moveTo>
                  <a:pt x="1663" y="0"/>
                </a:moveTo>
                <a:lnTo>
                  <a:pt x="1362" y="0"/>
                </a:lnTo>
                <a:lnTo>
                  <a:pt x="1362" y="4"/>
                </a:lnTo>
                <a:lnTo>
                  <a:pt x="1665" y="4"/>
                </a:lnTo>
                <a:lnTo>
                  <a:pt x="1663" y="0"/>
                </a:lnTo>
                <a:close/>
                <a:moveTo>
                  <a:pt x="1912" y="0"/>
                </a:moveTo>
                <a:lnTo>
                  <a:pt x="1669" y="0"/>
                </a:lnTo>
                <a:lnTo>
                  <a:pt x="1672" y="4"/>
                </a:lnTo>
                <a:lnTo>
                  <a:pt x="1912" y="4"/>
                </a:lnTo>
                <a:lnTo>
                  <a:pt x="1912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8" name="ïśľîďe">
            <a:extLst>
              <a:ext uri="{FF2B5EF4-FFF2-40B4-BE49-F238E27FC236}">
                <a16:creationId xmlns:a16="http://schemas.microsoft.com/office/drawing/2014/main" id="{14B6DAA1-ACB1-45C8-83BD-E3F7BAE0E495}"/>
              </a:ext>
            </a:extLst>
          </p:cNvPr>
          <p:cNvSpPr/>
          <p:nvPr/>
        </p:nvSpPr>
        <p:spPr bwMode="auto">
          <a:xfrm>
            <a:off x="1998869" y="3463047"/>
            <a:ext cx="1883574" cy="3941"/>
          </a:xfrm>
          <a:custGeom>
            <a:avLst/>
            <a:gdLst>
              <a:gd name="T0" fmla="*/ 140 w 1912"/>
              <a:gd name="T1" fmla="*/ 0 h 4"/>
              <a:gd name="T2" fmla="*/ 0 w 1912"/>
              <a:gd name="T3" fmla="*/ 0 h 4"/>
              <a:gd name="T4" fmla="*/ 0 w 1912"/>
              <a:gd name="T5" fmla="*/ 4 h 4"/>
              <a:gd name="T6" fmla="*/ 137 w 1912"/>
              <a:gd name="T7" fmla="*/ 4 h 4"/>
              <a:gd name="T8" fmla="*/ 140 w 1912"/>
              <a:gd name="T9" fmla="*/ 0 h 4"/>
              <a:gd name="T10" fmla="*/ 396 w 1912"/>
              <a:gd name="T11" fmla="*/ 0 h 4"/>
              <a:gd name="T12" fmla="*/ 214 w 1912"/>
              <a:gd name="T13" fmla="*/ 0 h 4"/>
              <a:gd name="T14" fmla="*/ 213 w 1912"/>
              <a:gd name="T15" fmla="*/ 4 h 4"/>
              <a:gd name="T16" fmla="*/ 398 w 1912"/>
              <a:gd name="T17" fmla="*/ 4 h 4"/>
              <a:gd name="T18" fmla="*/ 396 w 1912"/>
              <a:gd name="T19" fmla="*/ 0 h 4"/>
              <a:gd name="T20" fmla="*/ 908 w 1912"/>
              <a:gd name="T21" fmla="*/ 0 h 4"/>
              <a:gd name="T22" fmla="*/ 603 w 1912"/>
              <a:gd name="T23" fmla="*/ 0 h 4"/>
              <a:gd name="T24" fmla="*/ 597 w 1912"/>
              <a:gd name="T25" fmla="*/ 4 h 4"/>
              <a:gd name="T26" fmla="*/ 912 w 1912"/>
              <a:gd name="T27" fmla="*/ 4 h 4"/>
              <a:gd name="T28" fmla="*/ 908 w 1912"/>
              <a:gd name="T29" fmla="*/ 0 h 4"/>
              <a:gd name="T30" fmla="*/ 1277 w 1912"/>
              <a:gd name="T31" fmla="*/ 0 h 4"/>
              <a:gd name="T32" fmla="*/ 1163 w 1912"/>
              <a:gd name="T33" fmla="*/ 0 h 4"/>
              <a:gd name="T34" fmla="*/ 1160 w 1912"/>
              <a:gd name="T35" fmla="*/ 4 h 4"/>
              <a:gd name="T36" fmla="*/ 1276 w 1912"/>
              <a:gd name="T37" fmla="*/ 4 h 4"/>
              <a:gd name="T38" fmla="*/ 1277 w 1912"/>
              <a:gd name="T39" fmla="*/ 0 h 4"/>
              <a:gd name="T40" fmla="*/ 1361 w 1912"/>
              <a:gd name="T41" fmla="*/ 0 h 4"/>
              <a:gd name="T42" fmla="*/ 1280 w 1912"/>
              <a:gd name="T43" fmla="*/ 0 h 4"/>
              <a:gd name="T44" fmla="*/ 1280 w 1912"/>
              <a:gd name="T45" fmla="*/ 4 h 4"/>
              <a:gd name="T46" fmla="*/ 1361 w 1912"/>
              <a:gd name="T47" fmla="*/ 4 h 4"/>
              <a:gd name="T48" fmla="*/ 1361 w 1912"/>
              <a:gd name="T49" fmla="*/ 0 h 4"/>
              <a:gd name="T50" fmla="*/ 1663 w 1912"/>
              <a:gd name="T51" fmla="*/ 0 h 4"/>
              <a:gd name="T52" fmla="*/ 1362 w 1912"/>
              <a:gd name="T53" fmla="*/ 0 h 4"/>
              <a:gd name="T54" fmla="*/ 1362 w 1912"/>
              <a:gd name="T55" fmla="*/ 4 h 4"/>
              <a:gd name="T56" fmla="*/ 1665 w 1912"/>
              <a:gd name="T57" fmla="*/ 4 h 4"/>
              <a:gd name="T58" fmla="*/ 1663 w 1912"/>
              <a:gd name="T59" fmla="*/ 0 h 4"/>
              <a:gd name="T60" fmla="*/ 1912 w 1912"/>
              <a:gd name="T61" fmla="*/ 0 h 4"/>
              <a:gd name="T62" fmla="*/ 1669 w 1912"/>
              <a:gd name="T63" fmla="*/ 0 h 4"/>
              <a:gd name="T64" fmla="*/ 1672 w 1912"/>
              <a:gd name="T65" fmla="*/ 4 h 4"/>
              <a:gd name="T66" fmla="*/ 1912 w 1912"/>
              <a:gd name="T67" fmla="*/ 4 h 4"/>
              <a:gd name="T68" fmla="*/ 1912 w 1912"/>
              <a:gd name="T6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12" h="4">
                <a:moveTo>
                  <a:pt x="140" y="0"/>
                </a:moveTo>
                <a:lnTo>
                  <a:pt x="0" y="0"/>
                </a:lnTo>
                <a:lnTo>
                  <a:pt x="0" y="4"/>
                </a:lnTo>
                <a:lnTo>
                  <a:pt x="137" y="4"/>
                </a:lnTo>
                <a:lnTo>
                  <a:pt x="140" y="0"/>
                </a:lnTo>
                <a:moveTo>
                  <a:pt x="396" y="0"/>
                </a:moveTo>
                <a:lnTo>
                  <a:pt x="214" y="0"/>
                </a:lnTo>
                <a:lnTo>
                  <a:pt x="213" y="4"/>
                </a:lnTo>
                <a:lnTo>
                  <a:pt x="398" y="4"/>
                </a:lnTo>
                <a:lnTo>
                  <a:pt x="396" y="0"/>
                </a:lnTo>
                <a:moveTo>
                  <a:pt x="908" y="0"/>
                </a:moveTo>
                <a:lnTo>
                  <a:pt x="603" y="0"/>
                </a:lnTo>
                <a:lnTo>
                  <a:pt x="597" y="4"/>
                </a:lnTo>
                <a:lnTo>
                  <a:pt x="912" y="4"/>
                </a:lnTo>
                <a:lnTo>
                  <a:pt x="908" y="0"/>
                </a:lnTo>
                <a:moveTo>
                  <a:pt x="1277" y="0"/>
                </a:moveTo>
                <a:lnTo>
                  <a:pt x="1163" y="0"/>
                </a:lnTo>
                <a:lnTo>
                  <a:pt x="1160" y="4"/>
                </a:lnTo>
                <a:lnTo>
                  <a:pt x="1276" y="4"/>
                </a:lnTo>
                <a:lnTo>
                  <a:pt x="1277" y="0"/>
                </a:lnTo>
                <a:moveTo>
                  <a:pt x="1361" y="0"/>
                </a:moveTo>
                <a:lnTo>
                  <a:pt x="1280" y="0"/>
                </a:lnTo>
                <a:lnTo>
                  <a:pt x="1280" y="4"/>
                </a:lnTo>
                <a:lnTo>
                  <a:pt x="1361" y="4"/>
                </a:lnTo>
                <a:lnTo>
                  <a:pt x="1361" y="0"/>
                </a:lnTo>
                <a:moveTo>
                  <a:pt x="1663" y="0"/>
                </a:moveTo>
                <a:lnTo>
                  <a:pt x="1362" y="0"/>
                </a:lnTo>
                <a:lnTo>
                  <a:pt x="1362" y="4"/>
                </a:lnTo>
                <a:lnTo>
                  <a:pt x="1665" y="4"/>
                </a:lnTo>
                <a:lnTo>
                  <a:pt x="1663" y="0"/>
                </a:lnTo>
                <a:moveTo>
                  <a:pt x="1912" y="0"/>
                </a:moveTo>
                <a:lnTo>
                  <a:pt x="1669" y="0"/>
                </a:lnTo>
                <a:lnTo>
                  <a:pt x="1672" y="4"/>
                </a:lnTo>
                <a:lnTo>
                  <a:pt x="1912" y="4"/>
                </a:lnTo>
                <a:lnTo>
                  <a:pt x="19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9" name="íṣlïḑé">
            <a:extLst>
              <a:ext uri="{FF2B5EF4-FFF2-40B4-BE49-F238E27FC236}">
                <a16:creationId xmlns:a16="http://schemas.microsoft.com/office/drawing/2014/main" id="{0192113E-413F-4AB6-ACA3-F7D9B5A03572}"/>
              </a:ext>
            </a:extLst>
          </p:cNvPr>
          <p:cNvSpPr/>
          <p:nvPr/>
        </p:nvSpPr>
        <p:spPr bwMode="auto">
          <a:xfrm>
            <a:off x="1998869" y="3638401"/>
            <a:ext cx="1883574" cy="3941"/>
          </a:xfrm>
          <a:custGeom>
            <a:avLst/>
            <a:gdLst>
              <a:gd name="T0" fmla="*/ 42 w 1912"/>
              <a:gd name="T1" fmla="*/ 0 h 4"/>
              <a:gd name="T2" fmla="*/ 0 w 1912"/>
              <a:gd name="T3" fmla="*/ 0 h 4"/>
              <a:gd name="T4" fmla="*/ 0 w 1912"/>
              <a:gd name="T5" fmla="*/ 4 h 4"/>
              <a:gd name="T6" fmla="*/ 41 w 1912"/>
              <a:gd name="T7" fmla="*/ 4 h 4"/>
              <a:gd name="T8" fmla="*/ 42 w 1912"/>
              <a:gd name="T9" fmla="*/ 0 h 4"/>
              <a:gd name="T10" fmla="*/ 1765 w 1912"/>
              <a:gd name="T11" fmla="*/ 0 h 4"/>
              <a:gd name="T12" fmla="*/ 1060 w 1912"/>
              <a:gd name="T13" fmla="*/ 0 h 4"/>
              <a:gd name="T14" fmla="*/ 1060 w 1912"/>
              <a:gd name="T15" fmla="*/ 0 h 4"/>
              <a:gd name="T16" fmla="*/ 1060 w 1912"/>
              <a:gd name="T17" fmla="*/ 0 h 4"/>
              <a:gd name="T18" fmla="*/ 118 w 1912"/>
              <a:gd name="T19" fmla="*/ 0 h 4"/>
              <a:gd name="T20" fmla="*/ 115 w 1912"/>
              <a:gd name="T21" fmla="*/ 4 h 4"/>
              <a:gd name="T22" fmla="*/ 1768 w 1912"/>
              <a:gd name="T23" fmla="*/ 4 h 4"/>
              <a:gd name="T24" fmla="*/ 1765 w 1912"/>
              <a:gd name="T25" fmla="*/ 0 h 4"/>
              <a:gd name="T26" fmla="*/ 1912 w 1912"/>
              <a:gd name="T27" fmla="*/ 0 h 4"/>
              <a:gd name="T28" fmla="*/ 1770 w 1912"/>
              <a:gd name="T29" fmla="*/ 0 h 4"/>
              <a:gd name="T30" fmla="*/ 1772 w 1912"/>
              <a:gd name="T31" fmla="*/ 4 h 4"/>
              <a:gd name="T32" fmla="*/ 1912 w 1912"/>
              <a:gd name="T33" fmla="*/ 4 h 4"/>
              <a:gd name="T34" fmla="*/ 1912 w 1912"/>
              <a:gd name="T3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12" h="4">
                <a:moveTo>
                  <a:pt x="42" y="0"/>
                </a:moveTo>
                <a:lnTo>
                  <a:pt x="0" y="0"/>
                </a:lnTo>
                <a:lnTo>
                  <a:pt x="0" y="4"/>
                </a:lnTo>
                <a:lnTo>
                  <a:pt x="41" y="4"/>
                </a:lnTo>
                <a:lnTo>
                  <a:pt x="42" y="0"/>
                </a:lnTo>
                <a:close/>
                <a:moveTo>
                  <a:pt x="1765" y="0"/>
                </a:moveTo>
                <a:lnTo>
                  <a:pt x="1060" y="0"/>
                </a:lnTo>
                <a:lnTo>
                  <a:pt x="1060" y="0"/>
                </a:lnTo>
                <a:lnTo>
                  <a:pt x="1060" y="0"/>
                </a:lnTo>
                <a:lnTo>
                  <a:pt x="118" y="0"/>
                </a:lnTo>
                <a:lnTo>
                  <a:pt x="115" y="4"/>
                </a:lnTo>
                <a:lnTo>
                  <a:pt x="1768" y="4"/>
                </a:lnTo>
                <a:lnTo>
                  <a:pt x="1765" y="0"/>
                </a:lnTo>
                <a:close/>
                <a:moveTo>
                  <a:pt x="1912" y="0"/>
                </a:moveTo>
                <a:lnTo>
                  <a:pt x="1770" y="0"/>
                </a:lnTo>
                <a:lnTo>
                  <a:pt x="1772" y="4"/>
                </a:lnTo>
                <a:lnTo>
                  <a:pt x="1912" y="4"/>
                </a:lnTo>
                <a:lnTo>
                  <a:pt x="1912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0" name="îslïḍé">
            <a:extLst>
              <a:ext uri="{FF2B5EF4-FFF2-40B4-BE49-F238E27FC236}">
                <a16:creationId xmlns:a16="http://schemas.microsoft.com/office/drawing/2014/main" id="{5DA2B211-6506-4766-97C9-C206E6798FB5}"/>
              </a:ext>
            </a:extLst>
          </p:cNvPr>
          <p:cNvSpPr/>
          <p:nvPr/>
        </p:nvSpPr>
        <p:spPr bwMode="auto">
          <a:xfrm>
            <a:off x="1998869" y="3638401"/>
            <a:ext cx="1883574" cy="3941"/>
          </a:xfrm>
          <a:custGeom>
            <a:avLst/>
            <a:gdLst>
              <a:gd name="T0" fmla="*/ 42 w 1912"/>
              <a:gd name="T1" fmla="*/ 0 h 4"/>
              <a:gd name="T2" fmla="*/ 0 w 1912"/>
              <a:gd name="T3" fmla="*/ 0 h 4"/>
              <a:gd name="T4" fmla="*/ 0 w 1912"/>
              <a:gd name="T5" fmla="*/ 4 h 4"/>
              <a:gd name="T6" fmla="*/ 41 w 1912"/>
              <a:gd name="T7" fmla="*/ 4 h 4"/>
              <a:gd name="T8" fmla="*/ 42 w 1912"/>
              <a:gd name="T9" fmla="*/ 0 h 4"/>
              <a:gd name="T10" fmla="*/ 1765 w 1912"/>
              <a:gd name="T11" fmla="*/ 0 h 4"/>
              <a:gd name="T12" fmla="*/ 1060 w 1912"/>
              <a:gd name="T13" fmla="*/ 0 h 4"/>
              <a:gd name="T14" fmla="*/ 1060 w 1912"/>
              <a:gd name="T15" fmla="*/ 0 h 4"/>
              <a:gd name="T16" fmla="*/ 1060 w 1912"/>
              <a:gd name="T17" fmla="*/ 0 h 4"/>
              <a:gd name="T18" fmla="*/ 118 w 1912"/>
              <a:gd name="T19" fmla="*/ 0 h 4"/>
              <a:gd name="T20" fmla="*/ 115 w 1912"/>
              <a:gd name="T21" fmla="*/ 4 h 4"/>
              <a:gd name="T22" fmla="*/ 1768 w 1912"/>
              <a:gd name="T23" fmla="*/ 4 h 4"/>
              <a:gd name="T24" fmla="*/ 1765 w 1912"/>
              <a:gd name="T25" fmla="*/ 0 h 4"/>
              <a:gd name="T26" fmla="*/ 1912 w 1912"/>
              <a:gd name="T27" fmla="*/ 0 h 4"/>
              <a:gd name="T28" fmla="*/ 1770 w 1912"/>
              <a:gd name="T29" fmla="*/ 0 h 4"/>
              <a:gd name="T30" fmla="*/ 1772 w 1912"/>
              <a:gd name="T31" fmla="*/ 4 h 4"/>
              <a:gd name="T32" fmla="*/ 1912 w 1912"/>
              <a:gd name="T33" fmla="*/ 4 h 4"/>
              <a:gd name="T34" fmla="*/ 1912 w 1912"/>
              <a:gd name="T3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12" h="4">
                <a:moveTo>
                  <a:pt x="42" y="0"/>
                </a:moveTo>
                <a:lnTo>
                  <a:pt x="0" y="0"/>
                </a:lnTo>
                <a:lnTo>
                  <a:pt x="0" y="4"/>
                </a:lnTo>
                <a:lnTo>
                  <a:pt x="41" y="4"/>
                </a:lnTo>
                <a:lnTo>
                  <a:pt x="42" y="0"/>
                </a:lnTo>
                <a:moveTo>
                  <a:pt x="1765" y="0"/>
                </a:moveTo>
                <a:lnTo>
                  <a:pt x="1060" y="0"/>
                </a:lnTo>
                <a:lnTo>
                  <a:pt x="1060" y="0"/>
                </a:lnTo>
                <a:lnTo>
                  <a:pt x="1060" y="0"/>
                </a:lnTo>
                <a:lnTo>
                  <a:pt x="118" y="0"/>
                </a:lnTo>
                <a:lnTo>
                  <a:pt x="115" y="4"/>
                </a:lnTo>
                <a:lnTo>
                  <a:pt x="1768" y="4"/>
                </a:lnTo>
                <a:lnTo>
                  <a:pt x="1765" y="0"/>
                </a:lnTo>
                <a:moveTo>
                  <a:pt x="1912" y="0"/>
                </a:moveTo>
                <a:lnTo>
                  <a:pt x="1770" y="0"/>
                </a:lnTo>
                <a:lnTo>
                  <a:pt x="1772" y="4"/>
                </a:lnTo>
                <a:lnTo>
                  <a:pt x="1912" y="4"/>
                </a:lnTo>
                <a:lnTo>
                  <a:pt x="19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1" name="ïsḷiḓè">
            <a:extLst>
              <a:ext uri="{FF2B5EF4-FFF2-40B4-BE49-F238E27FC236}">
                <a16:creationId xmlns:a16="http://schemas.microsoft.com/office/drawing/2014/main" id="{ED6A99D7-91BE-4D14-9FE3-830F19DDB749}"/>
              </a:ext>
            </a:extLst>
          </p:cNvPr>
          <p:cNvSpPr/>
          <p:nvPr/>
        </p:nvSpPr>
        <p:spPr bwMode="auto">
          <a:xfrm>
            <a:off x="1933850" y="2730108"/>
            <a:ext cx="1987013" cy="1108275"/>
          </a:xfrm>
          <a:custGeom>
            <a:avLst/>
            <a:gdLst>
              <a:gd name="T0" fmla="*/ 1911 w 2017"/>
              <a:gd name="T1" fmla="*/ 1054 h 1125"/>
              <a:gd name="T2" fmla="*/ 1969 w 2017"/>
              <a:gd name="T3" fmla="*/ 1080 h 1125"/>
              <a:gd name="T4" fmla="*/ 1988 w 2017"/>
              <a:gd name="T5" fmla="*/ 1125 h 1125"/>
              <a:gd name="T6" fmla="*/ 2017 w 2017"/>
              <a:gd name="T7" fmla="*/ 1080 h 1125"/>
              <a:gd name="T8" fmla="*/ 66 w 2017"/>
              <a:gd name="T9" fmla="*/ 0 h 1125"/>
              <a:gd name="T10" fmla="*/ 40 w 2017"/>
              <a:gd name="T11" fmla="*/ 27 h 1125"/>
              <a:gd name="T12" fmla="*/ 0 w 2017"/>
              <a:gd name="T13" fmla="*/ 45 h 1125"/>
              <a:gd name="T14" fmla="*/ 40 w 2017"/>
              <a:gd name="T15" fmla="*/ 204 h 1125"/>
              <a:gd name="T16" fmla="*/ 0 w 2017"/>
              <a:gd name="T17" fmla="*/ 223 h 1125"/>
              <a:gd name="T18" fmla="*/ 40 w 2017"/>
              <a:gd name="T19" fmla="*/ 382 h 1125"/>
              <a:gd name="T20" fmla="*/ 0 w 2017"/>
              <a:gd name="T21" fmla="*/ 400 h 1125"/>
              <a:gd name="T22" fmla="*/ 40 w 2017"/>
              <a:gd name="T23" fmla="*/ 559 h 1125"/>
              <a:gd name="T24" fmla="*/ 0 w 2017"/>
              <a:gd name="T25" fmla="*/ 578 h 1125"/>
              <a:gd name="T26" fmla="*/ 40 w 2017"/>
              <a:gd name="T27" fmla="*/ 737 h 1125"/>
              <a:gd name="T28" fmla="*/ 0 w 2017"/>
              <a:gd name="T29" fmla="*/ 755 h 1125"/>
              <a:gd name="T30" fmla="*/ 40 w 2017"/>
              <a:gd name="T31" fmla="*/ 915 h 1125"/>
              <a:gd name="T32" fmla="*/ 0 w 2017"/>
              <a:gd name="T33" fmla="*/ 933 h 1125"/>
              <a:gd name="T34" fmla="*/ 40 w 2017"/>
              <a:gd name="T35" fmla="*/ 1054 h 1125"/>
              <a:gd name="T36" fmla="*/ 66 w 2017"/>
              <a:gd name="T37" fmla="*/ 1080 h 1125"/>
              <a:gd name="T38" fmla="*/ 192 w 2017"/>
              <a:gd name="T39" fmla="*/ 1125 h 1125"/>
              <a:gd name="T40" fmla="*/ 210 w 2017"/>
              <a:gd name="T41" fmla="*/ 1080 h 1125"/>
              <a:gd name="T42" fmla="*/ 369 w 2017"/>
              <a:gd name="T43" fmla="*/ 1125 h 1125"/>
              <a:gd name="T44" fmla="*/ 387 w 2017"/>
              <a:gd name="T45" fmla="*/ 1080 h 1125"/>
              <a:gd name="T46" fmla="*/ 547 w 2017"/>
              <a:gd name="T47" fmla="*/ 1125 h 1125"/>
              <a:gd name="T48" fmla="*/ 565 w 2017"/>
              <a:gd name="T49" fmla="*/ 1080 h 1125"/>
              <a:gd name="T50" fmla="*/ 724 w 2017"/>
              <a:gd name="T51" fmla="*/ 1125 h 1125"/>
              <a:gd name="T52" fmla="*/ 744 w 2017"/>
              <a:gd name="T53" fmla="*/ 1080 h 1125"/>
              <a:gd name="T54" fmla="*/ 903 w 2017"/>
              <a:gd name="T55" fmla="*/ 1125 h 1125"/>
              <a:gd name="T56" fmla="*/ 921 w 2017"/>
              <a:gd name="T57" fmla="*/ 1080 h 1125"/>
              <a:gd name="T58" fmla="*/ 1081 w 2017"/>
              <a:gd name="T59" fmla="*/ 1125 h 1125"/>
              <a:gd name="T60" fmla="*/ 1099 w 2017"/>
              <a:gd name="T61" fmla="*/ 1080 h 1125"/>
              <a:gd name="T62" fmla="*/ 1258 w 2017"/>
              <a:gd name="T63" fmla="*/ 1125 h 1125"/>
              <a:gd name="T64" fmla="*/ 1276 w 2017"/>
              <a:gd name="T65" fmla="*/ 1080 h 1125"/>
              <a:gd name="T66" fmla="*/ 1436 w 2017"/>
              <a:gd name="T67" fmla="*/ 1125 h 1125"/>
              <a:gd name="T68" fmla="*/ 1454 w 2017"/>
              <a:gd name="T69" fmla="*/ 1080 h 1125"/>
              <a:gd name="T70" fmla="*/ 1613 w 2017"/>
              <a:gd name="T71" fmla="*/ 1125 h 1125"/>
              <a:gd name="T72" fmla="*/ 1633 w 2017"/>
              <a:gd name="T73" fmla="*/ 1080 h 1125"/>
              <a:gd name="T74" fmla="*/ 1792 w 2017"/>
              <a:gd name="T75" fmla="*/ 1125 h 1125"/>
              <a:gd name="T76" fmla="*/ 1809 w 2017"/>
              <a:gd name="T77" fmla="*/ 1080 h 1125"/>
              <a:gd name="T78" fmla="*/ 1908 w 2017"/>
              <a:gd name="T79" fmla="*/ 1054 h 1125"/>
              <a:gd name="T80" fmla="*/ 66 w 2017"/>
              <a:gd name="T81" fmla="*/ 1028 h 1125"/>
              <a:gd name="T82" fmla="*/ 66 w 2017"/>
              <a:gd name="T83" fmla="*/ 1000 h 1125"/>
              <a:gd name="T84" fmla="*/ 66 w 2017"/>
              <a:gd name="T85" fmla="*/ 922 h 1125"/>
              <a:gd name="T86" fmla="*/ 66 w 2017"/>
              <a:gd name="T87" fmla="*/ 744 h 1125"/>
              <a:gd name="T88" fmla="*/ 66 w 2017"/>
              <a:gd name="T89" fmla="*/ 567 h 1125"/>
              <a:gd name="T90" fmla="*/ 66 w 2017"/>
              <a:gd name="T91" fmla="*/ 389 h 1125"/>
              <a:gd name="T92" fmla="*/ 66 w 2017"/>
              <a:gd name="T93" fmla="*/ 211 h 1125"/>
              <a:gd name="T94" fmla="*/ 66 w 2017"/>
              <a:gd name="T95" fmla="*/ 34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17" h="1125">
                <a:moveTo>
                  <a:pt x="2017" y="1054"/>
                </a:moveTo>
                <a:lnTo>
                  <a:pt x="1911" y="1054"/>
                </a:lnTo>
                <a:lnTo>
                  <a:pt x="1925" y="1080"/>
                </a:lnTo>
                <a:lnTo>
                  <a:pt x="1969" y="1080"/>
                </a:lnTo>
                <a:lnTo>
                  <a:pt x="1969" y="1125"/>
                </a:lnTo>
                <a:lnTo>
                  <a:pt x="1988" y="1125"/>
                </a:lnTo>
                <a:lnTo>
                  <a:pt x="1988" y="1080"/>
                </a:lnTo>
                <a:lnTo>
                  <a:pt x="2017" y="1080"/>
                </a:lnTo>
                <a:lnTo>
                  <a:pt x="2017" y="1054"/>
                </a:lnTo>
                <a:close/>
                <a:moveTo>
                  <a:pt x="66" y="0"/>
                </a:moveTo>
                <a:lnTo>
                  <a:pt x="40" y="0"/>
                </a:lnTo>
                <a:lnTo>
                  <a:pt x="40" y="27"/>
                </a:lnTo>
                <a:lnTo>
                  <a:pt x="0" y="27"/>
                </a:lnTo>
                <a:lnTo>
                  <a:pt x="0" y="45"/>
                </a:lnTo>
                <a:lnTo>
                  <a:pt x="40" y="45"/>
                </a:lnTo>
                <a:lnTo>
                  <a:pt x="40" y="204"/>
                </a:lnTo>
                <a:lnTo>
                  <a:pt x="0" y="204"/>
                </a:lnTo>
                <a:lnTo>
                  <a:pt x="0" y="223"/>
                </a:lnTo>
                <a:lnTo>
                  <a:pt x="40" y="223"/>
                </a:lnTo>
                <a:lnTo>
                  <a:pt x="40" y="382"/>
                </a:lnTo>
                <a:lnTo>
                  <a:pt x="0" y="382"/>
                </a:lnTo>
                <a:lnTo>
                  <a:pt x="0" y="400"/>
                </a:lnTo>
                <a:lnTo>
                  <a:pt x="40" y="400"/>
                </a:lnTo>
                <a:lnTo>
                  <a:pt x="40" y="559"/>
                </a:lnTo>
                <a:lnTo>
                  <a:pt x="0" y="559"/>
                </a:lnTo>
                <a:lnTo>
                  <a:pt x="0" y="578"/>
                </a:lnTo>
                <a:lnTo>
                  <a:pt x="40" y="578"/>
                </a:lnTo>
                <a:lnTo>
                  <a:pt x="40" y="737"/>
                </a:lnTo>
                <a:lnTo>
                  <a:pt x="0" y="737"/>
                </a:lnTo>
                <a:lnTo>
                  <a:pt x="0" y="755"/>
                </a:lnTo>
                <a:lnTo>
                  <a:pt x="40" y="755"/>
                </a:lnTo>
                <a:lnTo>
                  <a:pt x="40" y="915"/>
                </a:lnTo>
                <a:lnTo>
                  <a:pt x="0" y="915"/>
                </a:lnTo>
                <a:lnTo>
                  <a:pt x="0" y="933"/>
                </a:lnTo>
                <a:lnTo>
                  <a:pt x="40" y="933"/>
                </a:lnTo>
                <a:lnTo>
                  <a:pt x="40" y="1054"/>
                </a:lnTo>
                <a:lnTo>
                  <a:pt x="40" y="1080"/>
                </a:lnTo>
                <a:lnTo>
                  <a:pt x="66" y="1080"/>
                </a:lnTo>
                <a:lnTo>
                  <a:pt x="192" y="1080"/>
                </a:lnTo>
                <a:lnTo>
                  <a:pt x="192" y="1125"/>
                </a:lnTo>
                <a:lnTo>
                  <a:pt x="210" y="1125"/>
                </a:lnTo>
                <a:lnTo>
                  <a:pt x="210" y="1080"/>
                </a:lnTo>
                <a:lnTo>
                  <a:pt x="369" y="1080"/>
                </a:lnTo>
                <a:lnTo>
                  <a:pt x="369" y="1125"/>
                </a:lnTo>
                <a:lnTo>
                  <a:pt x="387" y="1125"/>
                </a:lnTo>
                <a:lnTo>
                  <a:pt x="387" y="1080"/>
                </a:lnTo>
                <a:lnTo>
                  <a:pt x="547" y="1080"/>
                </a:lnTo>
                <a:lnTo>
                  <a:pt x="547" y="1125"/>
                </a:lnTo>
                <a:lnTo>
                  <a:pt x="565" y="1125"/>
                </a:lnTo>
                <a:lnTo>
                  <a:pt x="565" y="1080"/>
                </a:lnTo>
                <a:lnTo>
                  <a:pt x="724" y="1080"/>
                </a:lnTo>
                <a:lnTo>
                  <a:pt x="724" y="1125"/>
                </a:lnTo>
                <a:lnTo>
                  <a:pt x="744" y="1125"/>
                </a:lnTo>
                <a:lnTo>
                  <a:pt x="744" y="1080"/>
                </a:lnTo>
                <a:lnTo>
                  <a:pt x="903" y="1080"/>
                </a:lnTo>
                <a:lnTo>
                  <a:pt x="903" y="1125"/>
                </a:lnTo>
                <a:lnTo>
                  <a:pt x="921" y="1125"/>
                </a:lnTo>
                <a:lnTo>
                  <a:pt x="921" y="1080"/>
                </a:lnTo>
                <a:lnTo>
                  <a:pt x="1081" y="1080"/>
                </a:lnTo>
                <a:lnTo>
                  <a:pt x="1081" y="1125"/>
                </a:lnTo>
                <a:lnTo>
                  <a:pt x="1099" y="1125"/>
                </a:lnTo>
                <a:lnTo>
                  <a:pt x="1099" y="1080"/>
                </a:lnTo>
                <a:lnTo>
                  <a:pt x="1258" y="1080"/>
                </a:lnTo>
                <a:lnTo>
                  <a:pt x="1258" y="1125"/>
                </a:lnTo>
                <a:lnTo>
                  <a:pt x="1276" y="1125"/>
                </a:lnTo>
                <a:lnTo>
                  <a:pt x="1276" y="1080"/>
                </a:lnTo>
                <a:lnTo>
                  <a:pt x="1436" y="1080"/>
                </a:lnTo>
                <a:lnTo>
                  <a:pt x="1436" y="1125"/>
                </a:lnTo>
                <a:lnTo>
                  <a:pt x="1454" y="1125"/>
                </a:lnTo>
                <a:lnTo>
                  <a:pt x="1454" y="1080"/>
                </a:lnTo>
                <a:lnTo>
                  <a:pt x="1613" y="1080"/>
                </a:lnTo>
                <a:lnTo>
                  <a:pt x="1613" y="1125"/>
                </a:lnTo>
                <a:lnTo>
                  <a:pt x="1633" y="1125"/>
                </a:lnTo>
                <a:lnTo>
                  <a:pt x="1633" y="1080"/>
                </a:lnTo>
                <a:lnTo>
                  <a:pt x="1792" y="1080"/>
                </a:lnTo>
                <a:lnTo>
                  <a:pt x="1792" y="1125"/>
                </a:lnTo>
                <a:lnTo>
                  <a:pt x="1809" y="1125"/>
                </a:lnTo>
                <a:lnTo>
                  <a:pt x="1809" y="1080"/>
                </a:lnTo>
                <a:lnTo>
                  <a:pt x="1923" y="1080"/>
                </a:lnTo>
                <a:lnTo>
                  <a:pt x="1908" y="1054"/>
                </a:lnTo>
                <a:lnTo>
                  <a:pt x="66" y="1054"/>
                </a:lnTo>
                <a:lnTo>
                  <a:pt x="66" y="1028"/>
                </a:lnTo>
                <a:lnTo>
                  <a:pt x="54" y="1022"/>
                </a:lnTo>
                <a:lnTo>
                  <a:pt x="66" y="1000"/>
                </a:lnTo>
                <a:lnTo>
                  <a:pt x="66" y="926"/>
                </a:lnTo>
                <a:lnTo>
                  <a:pt x="66" y="922"/>
                </a:lnTo>
                <a:lnTo>
                  <a:pt x="66" y="748"/>
                </a:lnTo>
                <a:lnTo>
                  <a:pt x="66" y="744"/>
                </a:lnTo>
                <a:lnTo>
                  <a:pt x="66" y="571"/>
                </a:lnTo>
                <a:lnTo>
                  <a:pt x="66" y="567"/>
                </a:lnTo>
                <a:lnTo>
                  <a:pt x="66" y="393"/>
                </a:lnTo>
                <a:lnTo>
                  <a:pt x="66" y="389"/>
                </a:lnTo>
                <a:lnTo>
                  <a:pt x="66" y="215"/>
                </a:lnTo>
                <a:lnTo>
                  <a:pt x="66" y="211"/>
                </a:lnTo>
                <a:lnTo>
                  <a:pt x="66" y="38"/>
                </a:lnTo>
                <a:lnTo>
                  <a:pt x="66" y="34"/>
                </a:lnTo>
                <a:lnTo>
                  <a:pt x="66" y="0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2" name="ïṩḷîḓe">
            <a:extLst>
              <a:ext uri="{FF2B5EF4-FFF2-40B4-BE49-F238E27FC236}">
                <a16:creationId xmlns:a16="http://schemas.microsoft.com/office/drawing/2014/main" id="{6067191F-09D0-4888-9A81-973E9C085FED}"/>
              </a:ext>
            </a:extLst>
          </p:cNvPr>
          <p:cNvSpPr/>
          <p:nvPr/>
        </p:nvSpPr>
        <p:spPr bwMode="auto">
          <a:xfrm>
            <a:off x="1933850" y="2730108"/>
            <a:ext cx="1987013" cy="1108275"/>
          </a:xfrm>
          <a:custGeom>
            <a:avLst/>
            <a:gdLst>
              <a:gd name="T0" fmla="*/ 1911 w 2017"/>
              <a:gd name="T1" fmla="*/ 1054 h 1125"/>
              <a:gd name="T2" fmla="*/ 1969 w 2017"/>
              <a:gd name="T3" fmla="*/ 1080 h 1125"/>
              <a:gd name="T4" fmla="*/ 1988 w 2017"/>
              <a:gd name="T5" fmla="*/ 1125 h 1125"/>
              <a:gd name="T6" fmla="*/ 2017 w 2017"/>
              <a:gd name="T7" fmla="*/ 1080 h 1125"/>
              <a:gd name="T8" fmla="*/ 66 w 2017"/>
              <a:gd name="T9" fmla="*/ 0 h 1125"/>
              <a:gd name="T10" fmla="*/ 40 w 2017"/>
              <a:gd name="T11" fmla="*/ 27 h 1125"/>
              <a:gd name="T12" fmla="*/ 0 w 2017"/>
              <a:gd name="T13" fmla="*/ 45 h 1125"/>
              <a:gd name="T14" fmla="*/ 40 w 2017"/>
              <a:gd name="T15" fmla="*/ 204 h 1125"/>
              <a:gd name="T16" fmla="*/ 0 w 2017"/>
              <a:gd name="T17" fmla="*/ 223 h 1125"/>
              <a:gd name="T18" fmla="*/ 40 w 2017"/>
              <a:gd name="T19" fmla="*/ 382 h 1125"/>
              <a:gd name="T20" fmla="*/ 0 w 2017"/>
              <a:gd name="T21" fmla="*/ 400 h 1125"/>
              <a:gd name="T22" fmla="*/ 40 w 2017"/>
              <a:gd name="T23" fmla="*/ 559 h 1125"/>
              <a:gd name="T24" fmla="*/ 0 w 2017"/>
              <a:gd name="T25" fmla="*/ 578 h 1125"/>
              <a:gd name="T26" fmla="*/ 40 w 2017"/>
              <a:gd name="T27" fmla="*/ 737 h 1125"/>
              <a:gd name="T28" fmla="*/ 0 w 2017"/>
              <a:gd name="T29" fmla="*/ 755 h 1125"/>
              <a:gd name="T30" fmla="*/ 40 w 2017"/>
              <a:gd name="T31" fmla="*/ 915 h 1125"/>
              <a:gd name="T32" fmla="*/ 0 w 2017"/>
              <a:gd name="T33" fmla="*/ 933 h 1125"/>
              <a:gd name="T34" fmla="*/ 40 w 2017"/>
              <a:gd name="T35" fmla="*/ 1054 h 1125"/>
              <a:gd name="T36" fmla="*/ 66 w 2017"/>
              <a:gd name="T37" fmla="*/ 1080 h 1125"/>
              <a:gd name="T38" fmla="*/ 192 w 2017"/>
              <a:gd name="T39" fmla="*/ 1125 h 1125"/>
              <a:gd name="T40" fmla="*/ 210 w 2017"/>
              <a:gd name="T41" fmla="*/ 1080 h 1125"/>
              <a:gd name="T42" fmla="*/ 369 w 2017"/>
              <a:gd name="T43" fmla="*/ 1125 h 1125"/>
              <a:gd name="T44" fmla="*/ 387 w 2017"/>
              <a:gd name="T45" fmla="*/ 1080 h 1125"/>
              <a:gd name="T46" fmla="*/ 547 w 2017"/>
              <a:gd name="T47" fmla="*/ 1125 h 1125"/>
              <a:gd name="T48" fmla="*/ 565 w 2017"/>
              <a:gd name="T49" fmla="*/ 1080 h 1125"/>
              <a:gd name="T50" fmla="*/ 724 w 2017"/>
              <a:gd name="T51" fmla="*/ 1125 h 1125"/>
              <a:gd name="T52" fmla="*/ 744 w 2017"/>
              <a:gd name="T53" fmla="*/ 1080 h 1125"/>
              <a:gd name="T54" fmla="*/ 903 w 2017"/>
              <a:gd name="T55" fmla="*/ 1125 h 1125"/>
              <a:gd name="T56" fmla="*/ 921 w 2017"/>
              <a:gd name="T57" fmla="*/ 1080 h 1125"/>
              <a:gd name="T58" fmla="*/ 1081 w 2017"/>
              <a:gd name="T59" fmla="*/ 1125 h 1125"/>
              <a:gd name="T60" fmla="*/ 1099 w 2017"/>
              <a:gd name="T61" fmla="*/ 1080 h 1125"/>
              <a:gd name="T62" fmla="*/ 1258 w 2017"/>
              <a:gd name="T63" fmla="*/ 1125 h 1125"/>
              <a:gd name="T64" fmla="*/ 1276 w 2017"/>
              <a:gd name="T65" fmla="*/ 1080 h 1125"/>
              <a:gd name="T66" fmla="*/ 1436 w 2017"/>
              <a:gd name="T67" fmla="*/ 1125 h 1125"/>
              <a:gd name="T68" fmla="*/ 1454 w 2017"/>
              <a:gd name="T69" fmla="*/ 1080 h 1125"/>
              <a:gd name="T70" fmla="*/ 1613 w 2017"/>
              <a:gd name="T71" fmla="*/ 1125 h 1125"/>
              <a:gd name="T72" fmla="*/ 1633 w 2017"/>
              <a:gd name="T73" fmla="*/ 1080 h 1125"/>
              <a:gd name="T74" fmla="*/ 1792 w 2017"/>
              <a:gd name="T75" fmla="*/ 1125 h 1125"/>
              <a:gd name="T76" fmla="*/ 1809 w 2017"/>
              <a:gd name="T77" fmla="*/ 1080 h 1125"/>
              <a:gd name="T78" fmla="*/ 1908 w 2017"/>
              <a:gd name="T79" fmla="*/ 1054 h 1125"/>
              <a:gd name="T80" fmla="*/ 66 w 2017"/>
              <a:gd name="T81" fmla="*/ 1028 h 1125"/>
              <a:gd name="T82" fmla="*/ 66 w 2017"/>
              <a:gd name="T83" fmla="*/ 1000 h 1125"/>
              <a:gd name="T84" fmla="*/ 66 w 2017"/>
              <a:gd name="T85" fmla="*/ 922 h 1125"/>
              <a:gd name="T86" fmla="*/ 66 w 2017"/>
              <a:gd name="T87" fmla="*/ 744 h 1125"/>
              <a:gd name="T88" fmla="*/ 66 w 2017"/>
              <a:gd name="T89" fmla="*/ 567 h 1125"/>
              <a:gd name="T90" fmla="*/ 66 w 2017"/>
              <a:gd name="T91" fmla="*/ 389 h 1125"/>
              <a:gd name="T92" fmla="*/ 66 w 2017"/>
              <a:gd name="T93" fmla="*/ 211 h 1125"/>
              <a:gd name="T94" fmla="*/ 66 w 2017"/>
              <a:gd name="T95" fmla="*/ 34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17" h="1125">
                <a:moveTo>
                  <a:pt x="2017" y="1054"/>
                </a:moveTo>
                <a:lnTo>
                  <a:pt x="1911" y="1054"/>
                </a:lnTo>
                <a:lnTo>
                  <a:pt x="1925" y="1080"/>
                </a:lnTo>
                <a:lnTo>
                  <a:pt x="1969" y="1080"/>
                </a:lnTo>
                <a:lnTo>
                  <a:pt x="1969" y="1125"/>
                </a:lnTo>
                <a:lnTo>
                  <a:pt x="1988" y="1125"/>
                </a:lnTo>
                <a:lnTo>
                  <a:pt x="1988" y="1080"/>
                </a:lnTo>
                <a:lnTo>
                  <a:pt x="2017" y="1080"/>
                </a:lnTo>
                <a:lnTo>
                  <a:pt x="2017" y="1054"/>
                </a:lnTo>
                <a:moveTo>
                  <a:pt x="66" y="0"/>
                </a:moveTo>
                <a:lnTo>
                  <a:pt x="40" y="0"/>
                </a:lnTo>
                <a:lnTo>
                  <a:pt x="40" y="27"/>
                </a:lnTo>
                <a:lnTo>
                  <a:pt x="0" y="27"/>
                </a:lnTo>
                <a:lnTo>
                  <a:pt x="0" y="45"/>
                </a:lnTo>
                <a:lnTo>
                  <a:pt x="40" y="45"/>
                </a:lnTo>
                <a:lnTo>
                  <a:pt x="40" y="204"/>
                </a:lnTo>
                <a:lnTo>
                  <a:pt x="0" y="204"/>
                </a:lnTo>
                <a:lnTo>
                  <a:pt x="0" y="223"/>
                </a:lnTo>
                <a:lnTo>
                  <a:pt x="40" y="223"/>
                </a:lnTo>
                <a:lnTo>
                  <a:pt x="40" y="382"/>
                </a:lnTo>
                <a:lnTo>
                  <a:pt x="0" y="382"/>
                </a:lnTo>
                <a:lnTo>
                  <a:pt x="0" y="400"/>
                </a:lnTo>
                <a:lnTo>
                  <a:pt x="40" y="400"/>
                </a:lnTo>
                <a:lnTo>
                  <a:pt x="40" y="559"/>
                </a:lnTo>
                <a:lnTo>
                  <a:pt x="0" y="559"/>
                </a:lnTo>
                <a:lnTo>
                  <a:pt x="0" y="578"/>
                </a:lnTo>
                <a:lnTo>
                  <a:pt x="40" y="578"/>
                </a:lnTo>
                <a:lnTo>
                  <a:pt x="40" y="737"/>
                </a:lnTo>
                <a:lnTo>
                  <a:pt x="0" y="737"/>
                </a:lnTo>
                <a:lnTo>
                  <a:pt x="0" y="755"/>
                </a:lnTo>
                <a:lnTo>
                  <a:pt x="40" y="755"/>
                </a:lnTo>
                <a:lnTo>
                  <a:pt x="40" y="915"/>
                </a:lnTo>
                <a:lnTo>
                  <a:pt x="0" y="915"/>
                </a:lnTo>
                <a:lnTo>
                  <a:pt x="0" y="933"/>
                </a:lnTo>
                <a:lnTo>
                  <a:pt x="40" y="933"/>
                </a:lnTo>
                <a:lnTo>
                  <a:pt x="40" y="1054"/>
                </a:lnTo>
                <a:lnTo>
                  <a:pt x="40" y="1080"/>
                </a:lnTo>
                <a:lnTo>
                  <a:pt x="66" y="1080"/>
                </a:lnTo>
                <a:lnTo>
                  <a:pt x="192" y="1080"/>
                </a:lnTo>
                <a:lnTo>
                  <a:pt x="192" y="1125"/>
                </a:lnTo>
                <a:lnTo>
                  <a:pt x="210" y="1125"/>
                </a:lnTo>
                <a:lnTo>
                  <a:pt x="210" y="1080"/>
                </a:lnTo>
                <a:lnTo>
                  <a:pt x="369" y="1080"/>
                </a:lnTo>
                <a:lnTo>
                  <a:pt x="369" y="1125"/>
                </a:lnTo>
                <a:lnTo>
                  <a:pt x="387" y="1125"/>
                </a:lnTo>
                <a:lnTo>
                  <a:pt x="387" y="1080"/>
                </a:lnTo>
                <a:lnTo>
                  <a:pt x="547" y="1080"/>
                </a:lnTo>
                <a:lnTo>
                  <a:pt x="547" y="1125"/>
                </a:lnTo>
                <a:lnTo>
                  <a:pt x="565" y="1125"/>
                </a:lnTo>
                <a:lnTo>
                  <a:pt x="565" y="1080"/>
                </a:lnTo>
                <a:lnTo>
                  <a:pt x="724" y="1080"/>
                </a:lnTo>
                <a:lnTo>
                  <a:pt x="724" y="1125"/>
                </a:lnTo>
                <a:lnTo>
                  <a:pt x="744" y="1125"/>
                </a:lnTo>
                <a:lnTo>
                  <a:pt x="744" y="1080"/>
                </a:lnTo>
                <a:lnTo>
                  <a:pt x="903" y="1080"/>
                </a:lnTo>
                <a:lnTo>
                  <a:pt x="903" y="1125"/>
                </a:lnTo>
                <a:lnTo>
                  <a:pt x="921" y="1125"/>
                </a:lnTo>
                <a:lnTo>
                  <a:pt x="921" y="1080"/>
                </a:lnTo>
                <a:lnTo>
                  <a:pt x="1081" y="1080"/>
                </a:lnTo>
                <a:lnTo>
                  <a:pt x="1081" y="1125"/>
                </a:lnTo>
                <a:lnTo>
                  <a:pt x="1099" y="1125"/>
                </a:lnTo>
                <a:lnTo>
                  <a:pt x="1099" y="1080"/>
                </a:lnTo>
                <a:lnTo>
                  <a:pt x="1258" y="1080"/>
                </a:lnTo>
                <a:lnTo>
                  <a:pt x="1258" y="1125"/>
                </a:lnTo>
                <a:lnTo>
                  <a:pt x="1276" y="1125"/>
                </a:lnTo>
                <a:lnTo>
                  <a:pt x="1276" y="1080"/>
                </a:lnTo>
                <a:lnTo>
                  <a:pt x="1436" y="1080"/>
                </a:lnTo>
                <a:lnTo>
                  <a:pt x="1436" y="1125"/>
                </a:lnTo>
                <a:lnTo>
                  <a:pt x="1454" y="1125"/>
                </a:lnTo>
                <a:lnTo>
                  <a:pt x="1454" y="1080"/>
                </a:lnTo>
                <a:lnTo>
                  <a:pt x="1613" y="1080"/>
                </a:lnTo>
                <a:lnTo>
                  <a:pt x="1613" y="1125"/>
                </a:lnTo>
                <a:lnTo>
                  <a:pt x="1633" y="1125"/>
                </a:lnTo>
                <a:lnTo>
                  <a:pt x="1633" y="1080"/>
                </a:lnTo>
                <a:lnTo>
                  <a:pt x="1792" y="1080"/>
                </a:lnTo>
                <a:lnTo>
                  <a:pt x="1792" y="1125"/>
                </a:lnTo>
                <a:lnTo>
                  <a:pt x="1809" y="1125"/>
                </a:lnTo>
                <a:lnTo>
                  <a:pt x="1809" y="1080"/>
                </a:lnTo>
                <a:lnTo>
                  <a:pt x="1923" y="1080"/>
                </a:lnTo>
                <a:lnTo>
                  <a:pt x="1908" y="1054"/>
                </a:lnTo>
                <a:lnTo>
                  <a:pt x="66" y="1054"/>
                </a:lnTo>
                <a:lnTo>
                  <a:pt x="66" y="1028"/>
                </a:lnTo>
                <a:lnTo>
                  <a:pt x="54" y="1022"/>
                </a:lnTo>
                <a:lnTo>
                  <a:pt x="66" y="1000"/>
                </a:lnTo>
                <a:lnTo>
                  <a:pt x="66" y="926"/>
                </a:lnTo>
                <a:lnTo>
                  <a:pt x="66" y="922"/>
                </a:lnTo>
                <a:lnTo>
                  <a:pt x="66" y="748"/>
                </a:lnTo>
                <a:lnTo>
                  <a:pt x="66" y="744"/>
                </a:lnTo>
                <a:lnTo>
                  <a:pt x="66" y="571"/>
                </a:lnTo>
                <a:lnTo>
                  <a:pt x="66" y="567"/>
                </a:lnTo>
                <a:lnTo>
                  <a:pt x="66" y="393"/>
                </a:lnTo>
                <a:lnTo>
                  <a:pt x="66" y="389"/>
                </a:lnTo>
                <a:lnTo>
                  <a:pt x="66" y="215"/>
                </a:lnTo>
                <a:lnTo>
                  <a:pt x="66" y="211"/>
                </a:lnTo>
                <a:lnTo>
                  <a:pt x="66" y="38"/>
                </a:lnTo>
                <a:lnTo>
                  <a:pt x="66" y="34"/>
                </a:lnTo>
                <a:lnTo>
                  <a:pt x="6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3" name="ï$ļídé">
            <a:extLst>
              <a:ext uri="{FF2B5EF4-FFF2-40B4-BE49-F238E27FC236}">
                <a16:creationId xmlns:a16="http://schemas.microsoft.com/office/drawing/2014/main" id="{E3513F24-5568-4A50-BE66-60966ABEC2D0}"/>
              </a:ext>
            </a:extLst>
          </p:cNvPr>
          <p:cNvSpPr/>
          <p:nvPr/>
        </p:nvSpPr>
        <p:spPr bwMode="auto">
          <a:xfrm>
            <a:off x="2362383" y="3063083"/>
            <a:ext cx="887605" cy="410801"/>
          </a:xfrm>
          <a:custGeom>
            <a:avLst/>
            <a:gdLst>
              <a:gd name="T0" fmla="*/ 73 w 657"/>
              <a:gd name="T1" fmla="*/ 299 h 304"/>
              <a:gd name="T2" fmla="*/ 82 w 657"/>
              <a:gd name="T3" fmla="*/ 299 h 304"/>
              <a:gd name="T4" fmla="*/ 195 w 657"/>
              <a:gd name="T5" fmla="*/ 170 h 304"/>
              <a:gd name="T6" fmla="*/ 194 w 657"/>
              <a:gd name="T7" fmla="*/ 170 h 304"/>
              <a:gd name="T8" fmla="*/ 72 w 657"/>
              <a:gd name="T9" fmla="*/ 296 h 304"/>
              <a:gd name="T10" fmla="*/ 270 w 657"/>
              <a:gd name="T11" fmla="*/ 170 h 304"/>
              <a:gd name="T12" fmla="*/ 348 w 657"/>
              <a:gd name="T13" fmla="*/ 170 h 304"/>
              <a:gd name="T14" fmla="*/ 529 w 657"/>
              <a:gd name="T15" fmla="*/ 170 h 304"/>
              <a:gd name="T16" fmla="*/ 0 w 657"/>
              <a:gd name="T17" fmla="*/ 120 h 304"/>
              <a:gd name="T18" fmla="*/ 193 w 657"/>
              <a:gd name="T19" fmla="*/ 167 h 304"/>
              <a:gd name="T20" fmla="*/ 184 w 657"/>
              <a:gd name="T21" fmla="*/ 138 h 304"/>
              <a:gd name="T22" fmla="*/ 173 w 657"/>
              <a:gd name="T23" fmla="*/ 96 h 304"/>
              <a:gd name="T24" fmla="*/ 654 w 657"/>
              <a:gd name="T25" fmla="*/ 40 h 304"/>
              <a:gd name="T26" fmla="*/ 516 w 657"/>
              <a:gd name="T27" fmla="*/ 53 h 304"/>
              <a:gd name="T28" fmla="*/ 503 w 657"/>
              <a:gd name="T29" fmla="*/ 40 h 304"/>
              <a:gd name="T30" fmla="*/ 174 w 657"/>
              <a:gd name="T31" fmla="*/ 87 h 304"/>
              <a:gd name="T32" fmla="*/ 182 w 657"/>
              <a:gd name="T33" fmla="*/ 116 h 304"/>
              <a:gd name="T34" fmla="*/ 192 w 657"/>
              <a:gd name="T35" fmla="*/ 156 h 304"/>
              <a:gd name="T36" fmla="*/ 275 w 657"/>
              <a:gd name="T37" fmla="*/ 167 h 304"/>
              <a:gd name="T38" fmla="*/ 345 w 657"/>
              <a:gd name="T39" fmla="*/ 167 h 304"/>
              <a:gd name="T40" fmla="*/ 549 w 657"/>
              <a:gd name="T41" fmla="*/ 149 h 304"/>
              <a:gd name="T42" fmla="*/ 499 w 657"/>
              <a:gd name="T43" fmla="*/ 112 h 304"/>
              <a:gd name="T44" fmla="*/ 500 w 657"/>
              <a:gd name="T45" fmla="*/ 111 h 304"/>
              <a:gd name="T46" fmla="*/ 552 w 657"/>
              <a:gd name="T47" fmla="*/ 147 h 304"/>
              <a:gd name="T48" fmla="*/ 596 w 657"/>
              <a:gd name="T49" fmla="*/ 88 h 304"/>
              <a:gd name="T50" fmla="*/ 573 w 657"/>
              <a:gd name="T51" fmla="*/ 53 h 304"/>
              <a:gd name="T52" fmla="*/ 599 w 657"/>
              <a:gd name="T53" fmla="*/ 86 h 304"/>
              <a:gd name="T54" fmla="*/ 657 w 657"/>
              <a:gd name="T55" fmla="*/ 44 h 304"/>
              <a:gd name="T56" fmla="*/ 490 w 657"/>
              <a:gd name="T57" fmla="*/ 26 h 304"/>
              <a:gd name="T58" fmla="*/ 500 w 657"/>
              <a:gd name="T59" fmla="*/ 37 h 304"/>
              <a:gd name="T60" fmla="*/ 625 w 657"/>
              <a:gd name="T61" fmla="*/ 0 h 304"/>
              <a:gd name="T62" fmla="*/ 573 w 657"/>
              <a:gd name="T63" fmla="*/ 21 h 304"/>
              <a:gd name="T64" fmla="*/ 494 w 657"/>
              <a:gd name="T65" fmla="*/ 25 h 304"/>
              <a:gd name="T66" fmla="*/ 651 w 657"/>
              <a:gd name="T67" fmla="*/ 37 h 304"/>
              <a:gd name="T68" fmla="*/ 625 w 657"/>
              <a:gd name="T69" fmla="*/ 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57" h="304">
                <a:moveTo>
                  <a:pt x="82" y="299"/>
                </a:moveTo>
                <a:cubicBezTo>
                  <a:pt x="73" y="299"/>
                  <a:pt x="73" y="299"/>
                  <a:pt x="73" y="299"/>
                </a:cubicBezTo>
                <a:cubicBezTo>
                  <a:pt x="75" y="304"/>
                  <a:pt x="75" y="304"/>
                  <a:pt x="75" y="304"/>
                </a:cubicBezTo>
                <a:cubicBezTo>
                  <a:pt x="82" y="299"/>
                  <a:pt x="82" y="299"/>
                  <a:pt x="82" y="299"/>
                </a:cubicBezTo>
                <a:moveTo>
                  <a:pt x="270" y="170"/>
                </a:moveTo>
                <a:cubicBezTo>
                  <a:pt x="195" y="170"/>
                  <a:pt x="195" y="170"/>
                  <a:pt x="195" y="170"/>
                </a:cubicBezTo>
                <a:cubicBezTo>
                  <a:pt x="196" y="173"/>
                  <a:pt x="196" y="175"/>
                  <a:pt x="196" y="175"/>
                </a:cubicBezTo>
                <a:cubicBezTo>
                  <a:pt x="196" y="175"/>
                  <a:pt x="195" y="173"/>
                  <a:pt x="194" y="170"/>
                </a:cubicBezTo>
                <a:cubicBezTo>
                  <a:pt x="20" y="170"/>
                  <a:pt x="20" y="170"/>
                  <a:pt x="20" y="170"/>
                </a:cubicBezTo>
                <a:cubicBezTo>
                  <a:pt x="72" y="296"/>
                  <a:pt x="72" y="296"/>
                  <a:pt x="72" y="296"/>
                </a:cubicBezTo>
                <a:cubicBezTo>
                  <a:pt x="86" y="296"/>
                  <a:pt x="86" y="296"/>
                  <a:pt x="86" y="296"/>
                </a:cubicBezTo>
                <a:cubicBezTo>
                  <a:pt x="270" y="170"/>
                  <a:pt x="270" y="170"/>
                  <a:pt x="270" y="170"/>
                </a:cubicBezTo>
                <a:moveTo>
                  <a:pt x="529" y="170"/>
                </a:moveTo>
                <a:cubicBezTo>
                  <a:pt x="348" y="170"/>
                  <a:pt x="348" y="170"/>
                  <a:pt x="348" y="170"/>
                </a:cubicBezTo>
                <a:cubicBezTo>
                  <a:pt x="431" y="266"/>
                  <a:pt x="431" y="266"/>
                  <a:pt x="431" y="266"/>
                </a:cubicBezTo>
                <a:cubicBezTo>
                  <a:pt x="529" y="170"/>
                  <a:pt x="529" y="170"/>
                  <a:pt x="529" y="170"/>
                </a:cubicBezTo>
                <a:moveTo>
                  <a:pt x="171" y="87"/>
                </a:moveTo>
                <a:cubicBezTo>
                  <a:pt x="0" y="120"/>
                  <a:pt x="0" y="120"/>
                  <a:pt x="0" y="120"/>
                </a:cubicBezTo>
                <a:cubicBezTo>
                  <a:pt x="19" y="167"/>
                  <a:pt x="19" y="167"/>
                  <a:pt x="19" y="167"/>
                </a:cubicBezTo>
                <a:cubicBezTo>
                  <a:pt x="193" y="167"/>
                  <a:pt x="193" y="167"/>
                  <a:pt x="193" y="167"/>
                </a:cubicBezTo>
                <a:cubicBezTo>
                  <a:pt x="192" y="164"/>
                  <a:pt x="191" y="161"/>
                  <a:pt x="190" y="157"/>
                </a:cubicBezTo>
                <a:cubicBezTo>
                  <a:pt x="188" y="152"/>
                  <a:pt x="186" y="145"/>
                  <a:pt x="184" y="138"/>
                </a:cubicBezTo>
                <a:cubicBezTo>
                  <a:pt x="182" y="132"/>
                  <a:pt x="180" y="124"/>
                  <a:pt x="178" y="117"/>
                </a:cubicBezTo>
                <a:cubicBezTo>
                  <a:pt x="176" y="110"/>
                  <a:pt x="175" y="103"/>
                  <a:pt x="173" y="96"/>
                </a:cubicBezTo>
                <a:cubicBezTo>
                  <a:pt x="172" y="93"/>
                  <a:pt x="171" y="90"/>
                  <a:pt x="171" y="87"/>
                </a:cubicBezTo>
                <a:moveTo>
                  <a:pt x="654" y="40"/>
                </a:moveTo>
                <a:cubicBezTo>
                  <a:pt x="506" y="40"/>
                  <a:pt x="506" y="40"/>
                  <a:pt x="506" y="40"/>
                </a:cubicBezTo>
                <a:cubicBezTo>
                  <a:pt x="512" y="48"/>
                  <a:pt x="516" y="53"/>
                  <a:pt x="516" y="53"/>
                </a:cubicBezTo>
                <a:cubicBezTo>
                  <a:pt x="516" y="53"/>
                  <a:pt x="511" y="48"/>
                  <a:pt x="504" y="41"/>
                </a:cubicBezTo>
                <a:cubicBezTo>
                  <a:pt x="504" y="41"/>
                  <a:pt x="504" y="40"/>
                  <a:pt x="503" y="40"/>
                </a:cubicBezTo>
                <a:cubicBezTo>
                  <a:pt x="415" y="40"/>
                  <a:pt x="415" y="40"/>
                  <a:pt x="415" y="40"/>
                </a:cubicBezTo>
                <a:cubicBezTo>
                  <a:pt x="174" y="87"/>
                  <a:pt x="174" y="87"/>
                  <a:pt x="174" y="87"/>
                </a:cubicBezTo>
                <a:cubicBezTo>
                  <a:pt x="174" y="89"/>
                  <a:pt x="175" y="92"/>
                  <a:pt x="176" y="95"/>
                </a:cubicBezTo>
                <a:cubicBezTo>
                  <a:pt x="178" y="102"/>
                  <a:pt x="180" y="109"/>
                  <a:pt x="182" y="116"/>
                </a:cubicBezTo>
                <a:cubicBezTo>
                  <a:pt x="184" y="124"/>
                  <a:pt x="186" y="131"/>
                  <a:pt x="188" y="138"/>
                </a:cubicBezTo>
                <a:cubicBezTo>
                  <a:pt x="189" y="144"/>
                  <a:pt x="191" y="151"/>
                  <a:pt x="192" y="156"/>
                </a:cubicBezTo>
                <a:cubicBezTo>
                  <a:pt x="193" y="160"/>
                  <a:pt x="194" y="164"/>
                  <a:pt x="194" y="167"/>
                </a:cubicBezTo>
                <a:cubicBezTo>
                  <a:pt x="275" y="167"/>
                  <a:pt x="275" y="167"/>
                  <a:pt x="275" y="167"/>
                </a:cubicBezTo>
                <a:cubicBezTo>
                  <a:pt x="319" y="136"/>
                  <a:pt x="319" y="136"/>
                  <a:pt x="319" y="136"/>
                </a:cubicBezTo>
                <a:cubicBezTo>
                  <a:pt x="345" y="167"/>
                  <a:pt x="345" y="167"/>
                  <a:pt x="345" y="167"/>
                </a:cubicBezTo>
                <a:cubicBezTo>
                  <a:pt x="532" y="167"/>
                  <a:pt x="532" y="167"/>
                  <a:pt x="532" y="167"/>
                </a:cubicBezTo>
                <a:cubicBezTo>
                  <a:pt x="549" y="149"/>
                  <a:pt x="549" y="149"/>
                  <a:pt x="549" y="149"/>
                </a:cubicBezTo>
                <a:cubicBezTo>
                  <a:pt x="543" y="145"/>
                  <a:pt x="536" y="140"/>
                  <a:pt x="529" y="135"/>
                </a:cubicBezTo>
                <a:cubicBezTo>
                  <a:pt x="518" y="127"/>
                  <a:pt x="507" y="119"/>
                  <a:pt x="499" y="112"/>
                </a:cubicBezTo>
                <a:cubicBezTo>
                  <a:pt x="491" y="106"/>
                  <a:pt x="486" y="102"/>
                  <a:pt x="486" y="102"/>
                </a:cubicBezTo>
                <a:cubicBezTo>
                  <a:pt x="486" y="102"/>
                  <a:pt x="492" y="105"/>
                  <a:pt x="500" y="111"/>
                </a:cubicBezTo>
                <a:cubicBezTo>
                  <a:pt x="509" y="116"/>
                  <a:pt x="520" y="124"/>
                  <a:pt x="531" y="131"/>
                </a:cubicBezTo>
                <a:cubicBezTo>
                  <a:pt x="538" y="137"/>
                  <a:pt x="545" y="142"/>
                  <a:pt x="552" y="147"/>
                </a:cubicBezTo>
                <a:cubicBezTo>
                  <a:pt x="602" y="97"/>
                  <a:pt x="602" y="97"/>
                  <a:pt x="602" y="97"/>
                </a:cubicBezTo>
                <a:cubicBezTo>
                  <a:pt x="600" y="94"/>
                  <a:pt x="598" y="91"/>
                  <a:pt x="596" y="88"/>
                </a:cubicBezTo>
                <a:cubicBezTo>
                  <a:pt x="590" y="80"/>
                  <a:pt x="584" y="71"/>
                  <a:pt x="580" y="64"/>
                </a:cubicBezTo>
                <a:cubicBezTo>
                  <a:pt x="576" y="57"/>
                  <a:pt x="573" y="53"/>
                  <a:pt x="573" y="53"/>
                </a:cubicBezTo>
                <a:cubicBezTo>
                  <a:pt x="573" y="53"/>
                  <a:pt x="577" y="57"/>
                  <a:pt x="582" y="63"/>
                </a:cubicBezTo>
                <a:cubicBezTo>
                  <a:pt x="587" y="69"/>
                  <a:pt x="593" y="77"/>
                  <a:pt x="599" y="86"/>
                </a:cubicBezTo>
                <a:cubicBezTo>
                  <a:pt x="601" y="89"/>
                  <a:pt x="603" y="92"/>
                  <a:pt x="605" y="95"/>
                </a:cubicBezTo>
                <a:cubicBezTo>
                  <a:pt x="657" y="44"/>
                  <a:pt x="657" y="44"/>
                  <a:pt x="657" y="44"/>
                </a:cubicBezTo>
                <a:cubicBezTo>
                  <a:pt x="656" y="43"/>
                  <a:pt x="655" y="41"/>
                  <a:pt x="654" y="40"/>
                </a:cubicBezTo>
                <a:moveTo>
                  <a:pt x="490" y="26"/>
                </a:moveTo>
                <a:cubicBezTo>
                  <a:pt x="432" y="37"/>
                  <a:pt x="432" y="37"/>
                  <a:pt x="432" y="37"/>
                </a:cubicBezTo>
                <a:cubicBezTo>
                  <a:pt x="500" y="37"/>
                  <a:pt x="500" y="37"/>
                  <a:pt x="500" y="37"/>
                </a:cubicBezTo>
                <a:cubicBezTo>
                  <a:pt x="497" y="33"/>
                  <a:pt x="494" y="30"/>
                  <a:pt x="490" y="26"/>
                </a:cubicBezTo>
                <a:moveTo>
                  <a:pt x="625" y="0"/>
                </a:moveTo>
                <a:cubicBezTo>
                  <a:pt x="574" y="9"/>
                  <a:pt x="574" y="9"/>
                  <a:pt x="574" y="9"/>
                </a:cubicBezTo>
                <a:cubicBezTo>
                  <a:pt x="574" y="16"/>
                  <a:pt x="573" y="21"/>
                  <a:pt x="573" y="21"/>
                </a:cubicBezTo>
                <a:cubicBezTo>
                  <a:pt x="573" y="21"/>
                  <a:pt x="573" y="16"/>
                  <a:pt x="573" y="10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8" y="29"/>
                  <a:pt x="501" y="33"/>
                  <a:pt x="504" y="37"/>
                </a:cubicBezTo>
                <a:cubicBezTo>
                  <a:pt x="651" y="37"/>
                  <a:pt x="651" y="37"/>
                  <a:pt x="651" y="37"/>
                </a:cubicBezTo>
                <a:cubicBezTo>
                  <a:pt x="649" y="34"/>
                  <a:pt x="647" y="32"/>
                  <a:pt x="646" y="29"/>
                </a:cubicBezTo>
                <a:cubicBezTo>
                  <a:pt x="638" y="19"/>
                  <a:pt x="630" y="8"/>
                  <a:pt x="625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4" name="iśľíḋe">
            <a:extLst>
              <a:ext uri="{FF2B5EF4-FFF2-40B4-BE49-F238E27FC236}">
                <a16:creationId xmlns:a16="http://schemas.microsoft.com/office/drawing/2014/main" id="{36BC3B21-3BB3-410A-8C5D-9D96CC68C4A5}"/>
              </a:ext>
            </a:extLst>
          </p:cNvPr>
          <p:cNvSpPr/>
          <p:nvPr/>
        </p:nvSpPr>
        <p:spPr bwMode="auto">
          <a:xfrm>
            <a:off x="2922924" y="3113324"/>
            <a:ext cx="323124" cy="3941"/>
          </a:xfrm>
          <a:custGeom>
            <a:avLst/>
            <a:gdLst>
              <a:gd name="T0" fmla="*/ 85 w 239"/>
              <a:gd name="T1" fmla="*/ 0 h 3"/>
              <a:gd name="T2" fmla="*/ 17 w 239"/>
              <a:gd name="T3" fmla="*/ 0 h 3"/>
              <a:gd name="T4" fmla="*/ 0 w 239"/>
              <a:gd name="T5" fmla="*/ 3 h 3"/>
              <a:gd name="T6" fmla="*/ 88 w 239"/>
              <a:gd name="T7" fmla="*/ 3 h 3"/>
              <a:gd name="T8" fmla="*/ 85 w 239"/>
              <a:gd name="T9" fmla="*/ 0 h 3"/>
              <a:gd name="T10" fmla="*/ 236 w 239"/>
              <a:gd name="T11" fmla="*/ 0 h 3"/>
              <a:gd name="T12" fmla="*/ 89 w 239"/>
              <a:gd name="T13" fmla="*/ 0 h 3"/>
              <a:gd name="T14" fmla="*/ 91 w 239"/>
              <a:gd name="T15" fmla="*/ 2 h 3"/>
              <a:gd name="T16" fmla="*/ 91 w 239"/>
              <a:gd name="T17" fmla="*/ 3 h 3"/>
              <a:gd name="T18" fmla="*/ 239 w 239"/>
              <a:gd name="T19" fmla="*/ 3 h 3"/>
              <a:gd name="T20" fmla="*/ 236 w 239"/>
              <a:gd name="T2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9" h="3">
                <a:moveTo>
                  <a:pt x="85" y="0"/>
                </a:moveTo>
                <a:cubicBezTo>
                  <a:pt x="17" y="0"/>
                  <a:pt x="17" y="0"/>
                  <a:pt x="17" y="0"/>
                </a:cubicBezTo>
                <a:cubicBezTo>
                  <a:pt x="0" y="3"/>
                  <a:pt x="0" y="3"/>
                  <a:pt x="0" y="3"/>
                </a:cubicBezTo>
                <a:cubicBezTo>
                  <a:pt x="88" y="3"/>
                  <a:pt x="88" y="3"/>
                  <a:pt x="88" y="3"/>
                </a:cubicBezTo>
                <a:cubicBezTo>
                  <a:pt x="87" y="2"/>
                  <a:pt x="86" y="1"/>
                  <a:pt x="85" y="0"/>
                </a:cubicBezTo>
                <a:moveTo>
                  <a:pt x="236" y="0"/>
                </a:moveTo>
                <a:cubicBezTo>
                  <a:pt x="89" y="0"/>
                  <a:pt x="89" y="0"/>
                  <a:pt x="89" y="0"/>
                </a:cubicBezTo>
                <a:cubicBezTo>
                  <a:pt x="89" y="1"/>
                  <a:pt x="90" y="2"/>
                  <a:pt x="91" y="2"/>
                </a:cubicBezTo>
                <a:cubicBezTo>
                  <a:pt x="91" y="3"/>
                  <a:pt x="91" y="3"/>
                  <a:pt x="91" y="3"/>
                </a:cubicBezTo>
                <a:cubicBezTo>
                  <a:pt x="239" y="3"/>
                  <a:pt x="239" y="3"/>
                  <a:pt x="239" y="3"/>
                </a:cubicBezTo>
                <a:cubicBezTo>
                  <a:pt x="238" y="2"/>
                  <a:pt x="237" y="1"/>
                  <a:pt x="236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5" name="iṡḻîḍé">
            <a:extLst>
              <a:ext uri="{FF2B5EF4-FFF2-40B4-BE49-F238E27FC236}">
                <a16:creationId xmlns:a16="http://schemas.microsoft.com/office/drawing/2014/main" id="{C03A5FF2-FE2A-4559-91C9-A47AE0A375F9}"/>
              </a:ext>
            </a:extLst>
          </p:cNvPr>
          <p:cNvSpPr/>
          <p:nvPr/>
        </p:nvSpPr>
        <p:spPr bwMode="auto">
          <a:xfrm>
            <a:off x="2387997" y="3288678"/>
            <a:ext cx="693533" cy="3941"/>
          </a:xfrm>
          <a:custGeom>
            <a:avLst/>
            <a:gdLst>
              <a:gd name="T0" fmla="*/ 174 w 513"/>
              <a:gd name="T1" fmla="*/ 0 h 3"/>
              <a:gd name="T2" fmla="*/ 0 w 513"/>
              <a:gd name="T3" fmla="*/ 0 h 3"/>
              <a:gd name="T4" fmla="*/ 1 w 513"/>
              <a:gd name="T5" fmla="*/ 3 h 3"/>
              <a:gd name="T6" fmla="*/ 175 w 513"/>
              <a:gd name="T7" fmla="*/ 3 h 3"/>
              <a:gd name="T8" fmla="*/ 174 w 513"/>
              <a:gd name="T9" fmla="*/ 0 h 3"/>
              <a:gd name="T10" fmla="*/ 256 w 513"/>
              <a:gd name="T11" fmla="*/ 0 h 3"/>
              <a:gd name="T12" fmla="*/ 175 w 513"/>
              <a:gd name="T13" fmla="*/ 0 h 3"/>
              <a:gd name="T14" fmla="*/ 176 w 513"/>
              <a:gd name="T15" fmla="*/ 3 h 3"/>
              <a:gd name="T16" fmla="*/ 251 w 513"/>
              <a:gd name="T17" fmla="*/ 3 h 3"/>
              <a:gd name="T18" fmla="*/ 256 w 513"/>
              <a:gd name="T19" fmla="*/ 0 h 3"/>
              <a:gd name="T20" fmla="*/ 513 w 513"/>
              <a:gd name="T21" fmla="*/ 0 h 3"/>
              <a:gd name="T22" fmla="*/ 326 w 513"/>
              <a:gd name="T23" fmla="*/ 0 h 3"/>
              <a:gd name="T24" fmla="*/ 329 w 513"/>
              <a:gd name="T25" fmla="*/ 3 h 3"/>
              <a:gd name="T26" fmla="*/ 510 w 513"/>
              <a:gd name="T27" fmla="*/ 3 h 3"/>
              <a:gd name="T28" fmla="*/ 513 w 513"/>
              <a:gd name="T2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13" h="3">
                <a:moveTo>
                  <a:pt x="174" y="0"/>
                </a:moveTo>
                <a:cubicBezTo>
                  <a:pt x="0" y="0"/>
                  <a:pt x="0" y="0"/>
                  <a:pt x="0" y="0"/>
                </a:cubicBezTo>
                <a:cubicBezTo>
                  <a:pt x="1" y="3"/>
                  <a:pt x="1" y="3"/>
                  <a:pt x="1" y="3"/>
                </a:cubicBezTo>
                <a:cubicBezTo>
                  <a:pt x="175" y="3"/>
                  <a:pt x="175" y="3"/>
                  <a:pt x="175" y="3"/>
                </a:cubicBezTo>
                <a:cubicBezTo>
                  <a:pt x="175" y="2"/>
                  <a:pt x="174" y="1"/>
                  <a:pt x="174" y="0"/>
                </a:cubicBezTo>
                <a:moveTo>
                  <a:pt x="256" y="0"/>
                </a:moveTo>
                <a:cubicBezTo>
                  <a:pt x="175" y="0"/>
                  <a:pt x="175" y="0"/>
                  <a:pt x="175" y="0"/>
                </a:cubicBezTo>
                <a:cubicBezTo>
                  <a:pt x="176" y="1"/>
                  <a:pt x="176" y="2"/>
                  <a:pt x="176" y="3"/>
                </a:cubicBezTo>
                <a:cubicBezTo>
                  <a:pt x="251" y="3"/>
                  <a:pt x="251" y="3"/>
                  <a:pt x="251" y="3"/>
                </a:cubicBezTo>
                <a:cubicBezTo>
                  <a:pt x="256" y="0"/>
                  <a:pt x="256" y="0"/>
                  <a:pt x="256" y="0"/>
                </a:cubicBezTo>
                <a:moveTo>
                  <a:pt x="513" y="0"/>
                </a:moveTo>
                <a:cubicBezTo>
                  <a:pt x="326" y="0"/>
                  <a:pt x="326" y="0"/>
                  <a:pt x="326" y="0"/>
                </a:cubicBezTo>
                <a:cubicBezTo>
                  <a:pt x="329" y="3"/>
                  <a:pt x="329" y="3"/>
                  <a:pt x="329" y="3"/>
                </a:cubicBezTo>
                <a:cubicBezTo>
                  <a:pt x="510" y="3"/>
                  <a:pt x="510" y="3"/>
                  <a:pt x="510" y="3"/>
                </a:cubicBezTo>
                <a:cubicBezTo>
                  <a:pt x="513" y="0"/>
                  <a:pt x="513" y="0"/>
                  <a:pt x="513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6" name="íşľíďè">
            <a:extLst>
              <a:ext uri="{FF2B5EF4-FFF2-40B4-BE49-F238E27FC236}">
                <a16:creationId xmlns:a16="http://schemas.microsoft.com/office/drawing/2014/main" id="{E60CE7CC-EC09-4920-A604-E595580CEB82}"/>
              </a:ext>
            </a:extLst>
          </p:cNvPr>
          <p:cNvSpPr/>
          <p:nvPr/>
        </p:nvSpPr>
        <p:spPr bwMode="auto">
          <a:xfrm>
            <a:off x="2459911" y="3463047"/>
            <a:ext cx="18718" cy="3941"/>
          </a:xfrm>
          <a:custGeom>
            <a:avLst/>
            <a:gdLst>
              <a:gd name="T0" fmla="*/ 19 w 19"/>
              <a:gd name="T1" fmla="*/ 0 h 4"/>
              <a:gd name="T2" fmla="*/ 0 w 19"/>
              <a:gd name="T3" fmla="*/ 0 h 4"/>
              <a:gd name="T4" fmla="*/ 1 w 19"/>
              <a:gd name="T5" fmla="*/ 4 h 4"/>
              <a:gd name="T6" fmla="*/ 13 w 19"/>
              <a:gd name="T7" fmla="*/ 4 h 4"/>
              <a:gd name="T8" fmla="*/ 19 w 19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4">
                <a:moveTo>
                  <a:pt x="19" y="0"/>
                </a:moveTo>
                <a:lnTo>
                  <a:pt x="0" y="0"/>
                </a:lnTo>
                <a:lnTo>
                  <a:pt x="1" y="4"/>
                </a:lnTo>
                <a:lnTo>
                  <a:pt x="13" y="4"/>
                </a:lnTo>
                <a:lnTo>
                  <a:pt x="19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7" name="iṧļiḓè">
            <a:extLst>
              <a:ext uri="{FF2B5EF4-FFF2-40B4-BE49-F238E27FC236}">
                <a16:creationId xmlns:a16="http://schemas.microsoft.com/office/drawing/2014/main" id="{55897DFA-4813-44A1-9970-6FC03EA16CA7}"/>
              </a:ext>
            </a:extLst>
          </p:cNvPr>
          <p:cNvSpPr/>
          <p:nvPr/>
        </p:nvSpPr>
        <p:spPr bwMode="auto">
          <a:xfrm>
            <a:off x="2459911" y="3463047"/>
            <a:ext cx="18718" cy="3941"/>
          </a:xfrm>
          <a:custGeom>
            <a:avLst/>
            <a:gdLst>
              <a:gd name="T0" fmla="*/ 19 w 19"/>
              <a:gd name="T1" fmla="*/ 0 h 4"/>
              <a:gd name="T2" fmla="*/ 0 w 19"/>
              <a:gd name="T3" fmla="*/ 0 h 4"/>
              <a:gd name="T4" fmla="*/ 1 w 19"/>
              <a:gd name="T5" fmla="*/ 4 h 4"/>
              <a:gd name="T6" fmla="*/ 13 w 19"/>
              <a:gd name="T7" fmla="*/ 4 h 4"/>
              <a:gd name="T8" fmla="*/ 19 w 19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4">
                <a:moveTo>
                  <a:pt x="19" y="0"/>
                </a:moveTo>
                <a:lnTo>
                  <a:pt x="0" y="0"/>
                </a:lnTo>
                <a:lnTo>
                  <a:pt x="1" y="4"/>
                </a:lnTo>
                <a:lnTo>
                  <a:pt x="13" y="4"/>
                </a:lnTo>
                <a:lnTo>
                  <a:pt x="1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8" name="íṣḻiďè">
            <a:extLst>
              <a:ext uri="{FF2B5EF4-FFF2-40B4-BE49-F238E27FC236}">
                <a16:creationId xmlns:a16="http://schemas.microsoft.com/office/drawing/2014/main" id="{CE120F20-2241-4946-AC0F-01C2AA1F49A6}"/>
              </a:ext>
            </a:extLst>
          </p:cNvPr>
          <p:cNvSpPr/>
          <p:nvPr/>
        </p:nvSpPr>
        <p:spPr bwMode="auto">
          <a:xfrm>
            <a:off x="3257869" y="3110369"/>
            <a:ext cx="17732" cy="21673"/>
          </a:xfrm>
          <a:custGeom>
            <a:avLst/>
            <a:gdLst>
              <a:gd name="T0" fmla="*/ 10 w 13"/>
              <a:gd name="T1" fmla="*/ 5 h 16"/>
              <a:gd name="T2" fmla="*/ 7 w 13"/>
              <a:gd name="T3" fmla="*/ 5 h 16"/>
              <a:gd name="T4" fmla="*/ 0 w 13"/>
              <a:gd name="T5" fmla="*/ 12 h 16"/>
              <a:gd name="T6" fmla="*/ 3 w 13"/>
              <a:gd name="T7" fmla="*/ 16 h 16"/>
              <a:gd name="T8" fmla="*/ 10 w 13"/>
              <a:gd name="T9" fmla="*/ 5 h 16"/>
              <a:gd name="T10" fmla="*/ 13 w 13"/>
              <a:gd name="T11" fmla="*/ 0 h 16"/>
              <a:gd name="T12" fmla="*/ 10 w 13"/>
              <a:gd name="T13" fmla="*/ 2 h 16"/>
              <a:gd name="T14" fmla="*/ 11 w 13"/>
              <a:gd name="T15" fmla="*/ 2 h 16"/>
              <a:gd name="T16" fmla="*/ 13 w 13"/>
              <a:gd name="T1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6">
                <a:moveTo>
                  <a:pt x="10" y="5"/>
                </a:moveTo>
                <a:cubicBezTo>
                  <a:pt x="7" y="5"/>
                  <a:pt x="7" y="5"/>
                  <a:pt x="7" y="5"/>
                </a:cubicBezTo>
                <a:cubicBezTo>
                  <a:pt x="0" y="12"/>
                  <a:pt x="0" y="12"/>
                  <a:pt x="0" y="12"/>
                </a:cubicBezTo>
                <a:cubicBezTo>
                  <a:pt x="1" y="13"/>
                  <a:pt x="2" y="15"/>
                  <a:pt x="3" y="16"/>
                </a:cubicBezTo>
                <a:cubicBezTo>
                  <a:pt x="10" y="5"/>
                  <a:pt x="10" y="5"/>
                  <a:pt x="10" y="5"/>
                </a:cubicBezTo>
                <a:moveTo>
                  <a:pt x="13" y="0"/>
                </a:moveTo>
                <a:cubicBezTo>
                  <a:pt x="10" y="2"/>
                  <a:pt x="10" y="2"/>
                  <a:pt x="10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3" y="0"/>
                  <a:pt x="13" y="0"/>
                  <a:pt x="13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9" name="iśḻîḓe">
            <a:extLst>
              <a:ext uri="{FF2B5EF4-FFF2-40B4-BE49-F238E27FC236}">
                <a16:creationId xmlns:a16="http://schemas.microsoft.com/office/drawing/2014/main" id="{679B63D9-4F9F-4900-88D0-589E43A6AA5F}"/>
              </a:ext>
            </a:extLst>
          </p:cNvPr>
          <p:cNvSpPr/>
          <p:nvPr/>
        </p:nvSpPr>
        <p:spPr bwMode="auto">
          <a:xfrm>
            <a:off x="3267720" y="3113324"/>
            <a:ext cx="5911" cy="3941"/>
          </a:xfrm>
          <a:custGeom>
            <a:avLst/>
            <a:gdLst>
              <a:gd name="T0" fmla="*/ 6 w 6"/>
              <a:gd name="T1" fmla="*/ 0 h 4"/>
              <a:gd name="T2" fmla="*/ 4 w 6"/>
              <a:gd name="T3" fmla="*/ 0 h 4"/>
              <a:gd name="T4" fmla="*/ 0 w 6"/>
              <a:gd name="T5" fmla="*/ 4 h 4"/>
              <a:gd name="T6" fmla="*/ 4 w 6"/>
              <a:gd name="T7" fmla="*/ 4 h 4"/>
              <a:gd name="T8" fmla="*/ 6 w 6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4">
                <a:moveTo>
                  <a:pt x="6" y="0"/>
                </a:moveTo>
                <a:lnTo>
                  <a:pt x="4" y="0"/>
                </a:lnTo>
                <a:lnTo>
                  <a:pt x="0" y="4"/>
                </a:lnTo>
                <a:lnTo>
                  <a:pt x="4" y="4"/>
                </a:lnTo>
                <a:lnTo>
                  <a:pt x="6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0" name="íṣḷîďè">
            <a:extLst>
              <a:ext uri="{FF2B5EF4-FFF2-40B4-BE49-F238E27FC236}">
                <a16:creationId xmlns:a16="http://schemas.microsoft.com/office/drawing/2014/main" id="{8B6A99FA-00F6-4ABD-9039-C101E07E57CE}"/>
              </a:ext>
            </a:extLst>
          </p:cNvPr>
          <p:cNvSpPr/>
          <p:nvPr/>
        </p:nvSpPr>
        <p:spPr bwMode="auto">
          <a:xfrm>
            <a:off x="3267720" y="3113324"/>
            <a:ext cx="5911" cy="3941"/>
          </a:xfrm>
          <a:custGeom>
            <a:avLst/>
            <a:gdLst>
              <a:gd name="T0" fmla="*/ 6 w 6"/>
              <a:gd name="T1" fmla="*/ 0 h 4"/>
              <a:gd name="T2" fmla="*/ 4 w 6"/>
              <a:gd name="T3" fmla="*/ 0 h 4"/>
              <a:gd name="T4" fmla="*/ 0 w 6"/>
              <a:gd name="T5" fmla="*/ 4 h 4"/>
              <a:gd name="T6" fmla="*/ 4 w 6"/>
              <a:gd name="T7" fmla="*/ 4 h 4"/>
              <a:gd name="T8" fmla="*/ 6 w 6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4">
                <a:moveTo>
                  <a:pt x="6" y="0"/>
                </a:moveTo>
                <a:lnTo>
                  <a:pt x="4" y="0"/>
                </a:lnTo>
                <a:lnTo>
                  <a:pt x="0" y="4"/>
                </a:lnTo>
                <a:lnTo>
                  <a:pt x="4" y="4"/>
                </a:lnTo>
                <a:lnTo>
                  <a:pt x="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ís1iḋê">
            <a:extLst>
              <a:ext uri="{FF2B5EF4-FFF2-40B4-BE49-F238E27FC236}">
                <a16:creationId xmlns:a16="http://schemas.microsoft.com/office/drawing/2014/main" id="{6A9BF114-7C32-435C-B300-10FE063D9569}"/>
              </a:ext>
            </a:extLst>
          </p:cNvPr>
          <p:cNvSpPr/>
          <p:nvPr/>
        </p:nvSpPr>
        <p:spPr bwMode="auto">
          <a:xfrm>
            <a:off x="2946558" y="3129080"/>
            <a:ext cx="314257" cy="397008"/>
          </a:xfrm>
          <a:custGeom>
            <a:avLst/>
            <a:gdLst>
              <a:gd name="T0" fmla="*/ 90 w 233"/>
              <a:gd name="T1" fmla="*/ 250 h 294"/>
              <a:gd name="T2" fmla="*/ 27 w 233"/>
              <a:gd name="T3" fmla="*/ 250 h 294"/>
              <a:gd name="T4" fmla="*/ 64 w 233"/>
              <a:gd name="T5" fmla="*/ 294 h 294"/>
              <a:gd name="T6" fmla="*/ 90 w 233"/>
              <a:gd name="T7" fmla="*/ 250 h 294"/>
              <a:gd name="T8" fmla="*/ 165 w 233"/>
              <a:gd name="T9" fmla="*/ 121 h 294"/>
              <a:gd name="T10" fmla="*/ 103 w 233"/>
              <a:gd name="T11" fmla="*/ 121 h 294"/>
              <a:gd name="T12" fmla="*/ 0 w 233"/>
              <a:gd name="T13" fmla="*/ 219 h 294"/>
              <a:gd name="T14" fmla="*/ 24 w 233"/>
              <a:gd name="T15" fmla="*/ 247 h 294"/>
              <a:gd name="T16" fmla="*/ 92 w 233"/>
              <a:gd name="T17" fmla="*/ 247 h 294"/>
              <a:gd name="T18" fmla="*/ 165 w 233"/>
              <a:gd name="T19" fmla="*/ 121 h 294"/>
              <a:gd name="T20" fmla="*/ 229 w 233"/>
              <a:gd name="T21" fmla="*/ 0 h 294"/>
              <a:gd name="T22" fmla="*/ 176 w 233"/>
              <a:gd name="T23" fmla="*/ 50 h 294"/>
              <a:gd name="T24" fmla="*/ 183 w 233"/>
              <a:gd name="T25" fmla="*/ 61 h 294"/>
              <a:gd name="T26" fmla="*/ 189 w 233"/>
              <a:gd name="T27" fmla="*/ 72 h 294"/>
              <a:gd name="T28" fmla="*/ 181 w 233"/>
              <a:gd name="T29" fmla="*/ 62 h 294"/>
              <a:gd name="T30" fmla="*/ 174 w 233"/>
              <a:gd name="T31" fmla="*/ 53 h 294"/>
              <a:gd name="T32" fmla="*/ 123 w 233"/>
              <a:gd name="T33" fmla="*/ 101 h 294"/>
              <a:gd name="T34" fmla="*/ 128 w 233"/>
              <a:gd name="T35" fmla="*/ 105 h 294"/>
              <a:gd name="T36" fmla="*/ 141 w 233"/>
              <a:gd name="T37" fmla="*/ 116 h 294"/>
              <a:gd name="T38" fmla="*/ 127 w 233"/>
              <a:gd name="T39" fmla="*/ 107 h 294"/>
              <a:gd name="T40" fmla="*/ 121 w 233"/>
              <a:gd name="T41" fmla="*/ 103 h 294"/>
              <a:gd name="T42" fmla="*/ 106 w 233"/>
              <a:gd name="T43" fmla="*/ 118 h 294"/>
              <a:gd name="T44" fmla="*/ 167 w 233"/>
              <a:gd name="T45" fmla="*/ 118 h 294"/>
              <a:gd name="T46" fmla="*/ 233 w 233"/>
              <a:gd name="T47" fmla="*/ 5 h 294"/>
              <a:gd name="T48" fmla="*/ 229 w 233"/>
              <a:gd name="T49" fmla="*/ 0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3" h="294">
                <a:moveTo>
                  <a:pt x="90" y="250"/>
                </a:moveTo>
                <a:cubicBezTo>
                  <a:pt x="27" y="250"/>
                  <a:pt x="27" y="250"/>
                  <a:pt x="27" y="250"/>
                </a:cubicBezTo>
                <a:cubicBezTo>
                  <a:pt x="64" y="294"/>
                  <a:pt x="64" y="294"/>
                  <a:pt x="64" y="294"/>
                </a:cubicBezTo>
                <a:cubicBezTo>
                  <a:pt x="90" y="250"/>
                  <a:pt x="90" y="250"/>
                  <a:pt x="90" y="250"/>
                </a:cubicBezTo>
                <a:moveTo>
                  <a:pt x="165" y="121"/>
                </a:moveTo>
                <a:cubicBezTo>
                  <a:pt x="103" y="121"/>
                  <a:pt x="103" y="121"/>
                  <a:pt x="103" y="121"/>
                </a:cubicBezTo>
                <a:cubicBezTo>
                  <a:pt x="0" y="219"/>
                  <a:pt x="0" y="219"/>
                  <a:pt x="0" y="219"/>
                </a:cubicBezTo>
                <a:cubicBezTo>
                  <a:pt x="24" y="247"/>
                  <a:pt x="24" y="247"/>
                  <a:pt x="24" y="247"/>
                </a:cubicBezTo>
                <a:cubicBezTo>
                  <a:pt x="92" y="247"/>
                  <a:pt x="92" y="247"/>
                  <a:pt x="92" y="247"/>
                </a:cubicBezTo>
                <a:cubicBezTo>
                  <a:pt x="165" y="121"/>
                  <a:pt x="165" y="121"/>
                  <a:pt x="165" y="121"/>
                </a:cubicBezTo>
                <a:moveTo>
                  <a:pt x="229" y="0"/>
                </a:moveTo>
                <a:cubicBezTo>
                  <a:pt x="176" y="50"/>
                  <a:pt x="176" y="50"/>
                  <a:pt x="176" y="50"/>
                </a:cubicBezTo>
                <a:cubicBezTo>
                  <a:pt x="178" y="54"/>
                  <a:pt x="181" y="58"/>
                  <a:pt x="183" y="61"/>
                </a:cubicBezTo>
                <a:cubicBezTo>
                  <a:pt x="187" y="68"/>
                  <a:pt x="189" y="72"/>
                  <a:pt x="189" y="72"/>
                </a:cubicBezTo>
                <a:cubicBezTo>
                  <a:pt x="189" y="72"/>
                  <a:pt x="186" y="69"/>
                  <a:pt x="181" y="62"/>
                </a:cubicBezTo>
                <a:cubicBezTo>
                  <a:pt x="179" y="60"/>
                  <a:pt x="176" y="56"/>
                  <a:pt x="174" y="53"/>
                </a:cubicBezTo>
                <a:cubicBezTo>
                  <a:pt x="123" y="101"/>
                  <a:pt x="123" y="101"/>
                  <a:pt x="123" y="101"/>
                </a:cubicBezTo>
                <a:cubicBezTo>
                  <a:pt x="125" y="102"/>
                  <a:pt x="127" y="104"/>
                  <a:pt x="128" y="105"/>
                </a:cubicBezTo>
                <a:cubicBezTo>
                  <a:pt x="136" y="111"/>
                  <a:pt x="141" y="116"/>
                  <a:pt x="141" y="116"/>
                </a:cubicBezTo>
                <a:cubicBezTo>
                  <a:pt x="141" y="116"/>
                  <a:pt x="136" y="112"/>
                  <a:pt x="127" y="107"/>
                </a:cubicBezTo>
                <a:cubicBezTo>
                  <a:pt x="125" y="105"/>
                  <a:pt x="123" y="104"/>
                  <a:pt x="121" y="103"/>
                </a:cubicBezTo>
                <a:cubicBezTo>
                  <a:pt x="106" y="118"/>
                  <a:pt x="106" y="118"/>
                  <a:pt x="106" y="118"/>
                </a:cubicBezTo>
                <a:cubicBezTo>
                  <a:pt x="167" y="118"/>
                  <a:pt x="167" y="118"/>
                  <a:pt x="167" y="118"/>
                </a:cubicBezTo>
                <a:cubicBezTo>
                  <a:pt x="233" y="5"/>
                  <a:pt x="233" y="5"/>
                  <a:pt x="233" y="5"/>
                </a:cubicBezTo>
                <a:cubicBezTo>
                  <a:pt x="231" y="3"/>
                  <a:pt x="230" y="2"/>
                  <a:pt x="229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îṩľidè">
            <a:extLst>
              <a:ext uri="{FF2B5EF4-FFF2-40B4-BE49-F238E27FC236}">
                <a16:creationId xmlns:a16="http://schemas.microsoft.com/office/drawing/2014/main" id="{A47DE566-BDBA-4A7F-84F1-1D3434B952C9}"/>
              </a:ext>
            </a:extLst>
          </p:cNvPr>
          <p:cNvSpPr/>
          <p:nvPr/>
        </p:nvSpPr>
        <p:spPr bwMode="auto">
          <a:xfrm>
            <a:off x="3085461" y="3288671"/>
            <a:ext cx="86691" cy="3941"/>
          </a:xfrm>
          <a:custGeom>
            <a:avLst/>
            <a:gdLst>
              <a:gd name="T0" fmla="*/ 88 w 88"/>
              <a:gd name="T1" fmla="*/ 0 h 4"/>
              <a:gd name="T2" fmla="*/ 4 w 88"/>
              <a:gd name="T3" fmla="*/ 0 h 4"/>
              <a:gd name="T4" fmla="*/ 0 w 88"/>
              <a:gd name="T5" fmla="*/ 4 h 4"/>
              <a:gd name="T6" fmla="*/ 85 w 88"/>
              <a:gd name="T7" fmla="*/ 4 h 4"/>
              <a:gd name="T8" fmla="*/ 88 w 88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4">
                <a:moveTo>
                  <a:pt x="88" y="0"/>
                </a:moveTo>
                <a:lnTo>
                  <a:pt x="4" y="0"/>
                </a:lnTo>
                <a:lnTo>
                  <a:pt x="0" y="4"/>
                </a:lnTo>
                <a:lnTo>
                  <a:pt x="85" y="4"/>
                </a:lnTo>
                <a:lnTo>
                  <a:pt x="88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ïsľïdé">
            <a:extLst>
              <a:ext uri="{FF2B5EF4-FFF2-40B4-BE49-F238E27FC236}">
                <a16:creationId xmlns:a16="http://schemas.microsoft.com/office/drawing/2014/main" id="{EFE4F722-6356-4EB0-A4B1-6D8C1D1B5D79}"/>
              </a:ext>
            </a:extLst>
          </p:cNvPr>
          <p:cNvSpPr/>
          <p:nvPr/>
        </p:nvSpPr>
        <p:spPr bwMode="auto">
          <a:xfrm>
            <a:off x="3085461" y="3288671"/>
            <a:ext cx="86691" cy="3941"/>
          </a:xfrm>
          <a:custGeom>
            <a:avLst/>
            <a:gdLst>
              <a:gd name="T0" fmla="*/ 88 w 88"/>
              <a:gd name="T1" fmla="*/ 0 h 4"/>
              <a:gd name="T2" fmla="*/ 4 w 88"/>
              <a:gd name="T3" fmla="*/ 0 h 4"/>
              <a:gd name="T4" fmla="*/ 0 w 88"/>
              <a:gd name="T5" fmla="*/ 4 h 4"/>
              <a:gd name="T6" fmla="*/ 85 w 88"/>
              <a:gd name="T7" fmla="*/ 4 h 4"/>
              <a:gd name="T8" fmla="*/ 88 w 88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4">
                <a:moveTo>
                  <a:pt x="88" y="0"/>
                </a:moveTo>
                <a:lnTo>
                  <a:pt x="4" y="0"/>
                </a:lnTo>
                <a:lnTo>
                  <a:pt x="0" y="4"/>
                </a:lnTo>
                <a:lnTo>
                  <a:pt x="85" y="4"/>
                </a:lnTo>
                <a:lnTo>
                  <a:pt x="8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isľîḑe">
            <a:extLst>
              <a:ext uri="{FF2B5EF4-FFF2-40B4-BE49-F238E27FC236}">
                <a16:creationId xmlns:a16="http://schemas.microsoft.com/office/drawing/2014/main" id="{F2524E2F-C541-4A12-8653-3E964A09D23F}"/>
              </a:ext>
            </a:extLst>
          </p:cNvPr>
          <p:cNvSpPr/>
          <p:nvPr/>
        </p:nvSpPr>
        <p:spPr bwMode="auto">
          <a:xfrm>
            <a:off x="2978082" y="3463039"/>
            <a:ext cx="92602" cy="3941"/>
          </a:xfrm>
          <a:custGeom>
            <a:avLst/>
            <a:gdLst>
              <a:gd name="T0" fmla="*/ 94 w 94"/>
              <a:gd name="T1" fmla="*/ 0 h 4"/>
              <a:gd name="T2" fmla="*/ 0 w 94"/>
              <a:gd name="T3" fmla="*/ 0 h 4"/>
              <a:gd name="T4" fmla="*/ 5 w 94"/>
              <a:gd name="T5" fmla="*/ 4 h 4"/>
              <a:gd name="T6" fmla="*/ 91 w 94"/>
              <a:gd name="T7" fmla="*/ 4 h 4"/>
              <a:gd name="T8" fmla="*/ 94 w 9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4">
                <a:moveTo>
                  <a:pt x="94" y="0"/>
                </a:moveTo>
                <a:lnTo>
                  <a:pt x="0" y="0"/>
                </a:lnTo>
                <a:lnTo>
                  <a:pt x="5" y="4"/>
                </a:lnTo>
                <a:lnTo>
                  <a:pt x="91" y="4"/>
                </a:lnTo>
                <a:lnTo>
                  <a:pt x="94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ïŝ1íde">
            <a:extLst>
              <a:ext uri="{FF2B5EF4-FFF2-40B4-BE49-F238E27FC236}">
                <a16:creationId xmlns:a16="http://schemas.microsoft.com/office/drawing/2014/main" id="{7C704AC3-B554-49F0-982E-24D57DAEE132}"/>
              </a:ext>
            </a:extLst>
          </p:cNvPr>
          <p:cNvSpPr/>
          <p:nvPr/>
        </p:nvSpPr>
        <p:spPr bwMode="auto">
          <a:xfrm>
            <a:off x="2978082" y="3463039"/>
            <a:ext cx="92602" cy="3941"/>
          </a:xfrm>
          <a:custGeom>
            <a:avLst/>
            <a:gdLst>
              <a:gd name="T0" fmla="*/ 94 w 94"/>
              <a:gd name="T1" fmla="*/ 0 h 4"/>
              <a:gd name="T2" fmla="*/ 0 w 94"/>
              <a:gd name="T3" fmla="*/ 0 h 4"/>
              <a:gd name="T4" fmla="*/ 5 w 94"/>
              <a:gd name="T5" fmla="*/ 4 h 4"/>
              <a:gd name="T6" fmla="*/ 91 w 94"/>
              <a:gd name="T7" fmla="*/ 4 h 4"/>
              <a:gd name="T8" fmla="*/ 94 w 9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4">
                <a:moveTo>
                  <a:pt x="94" y="0"/>
                </a:moveTo>
                <a:lnTo>
                  <a:pt x="0" y="0"/>
                </a:lnTo>
                <a:lnTo>
                  <a:pt x="5" y="4"/>
                </a:lnTo>
                <a:lnTo>
                  <a:pt x="91" y="4"/>
                </a:lnTo>
                <a:lnTo>
                  <a:pt x="9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îṥḻiḑé">
            <a:extLst>
              <a:ext uri="{FF2B5EF4-FFF2-40B4-BE49-F238E27FC236}">
                <a16:creationId xmlns:a16="http://schemas.microsoft.com/office/drawing/2014/main" id="{A58C57A2-605D-466D-B1A0-D34D9E1F41E9}"/>
              </a:ext>
            </a:extLst>
          </p:cNvPr>
          <p:cNvSpPr/>
          <p:nvPr/>
        </p:nvSpPr>
        <p:spPr bwMode="auto">
          <a:xfrm>
            <a:off x="3263769" y="3185232"/>
            <a:ext cx="43346" cy="89647"/>
          </a:xfrm>
          <a:custGeom>
            <a:avLst/>
            <a:gdLst>
              <a:gd name="T0" fmla="*/ 27 w 32"/>
              <a:gd name="T1" fmla="*/ 9 h 67"/>
              <a:gd name="T2" fmla="*/ 0 w 32"/>
              <a:gd name="T3" fmla="*/ 55 h 67"/>
              <a:gd name="T4" fmla="*/ 0 w 32"/>
              <a:gd name="T5" fmla="*/ 55 h 67"/>
              <a:gd name="T6" fmla="*/ 19 w 32"/>
              <a:gd name="T7" fmla="*/ 66 h 67"/>
              <a:gd name="T8" fmla="*/ 20 w 32"/>
              <a:gd name="T9" fmla="*/ 67 h 67"/>
              <a:gd name="T10" fmla="*/ 27 w 32"/>
              <a:gd name="T11" fmla="*/ 29 h 67"/>
              <a:gd name="T12" fmla="*/ 18 w 32"/>
              <a:gd name="T13" fmla="*/ 25 h 67"/>
              <a:gd name="T14" fmla="*/ 27 w 32"/>
              <a:gd name="T15" fmla="*/ 27 h 67"/>
              <a:gd name="T16" fmla="*/ 30 w 32"/>
              <a:gd name="T17" fmla="*/ 9 h 67"/>
              <a:gd name="T18" fmla="*/ 27 w 32"/>
              <a:gd name="T19" fmla="*/ 9 h 67"/>
              <a:gd name="T20" fmla="*/ 32 w 32"/>
              <a:gd name="T21" fmla="*/ 0 h 67"/>
              <a:gd name="T22" fmla="*/ 29 w 32"/>
              <a:gd name="T23" fmla="*/ 6 h 67"/>
              <a:gd name="T24" fmla="*/ 31 w 32"/>
              <a:gd name="T25" fmla="*/ 6 h 67"/>
              <a:gd name="T26" fmla="*/ 32 w 32"/>
              <a:gd name="T27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2" h="67">
                <a:moveTo>
                  <a:pt x="27" y="9"/>
                </a:move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6" y="58"/>
                  <a:pt x="13" y="62"/>
                  <a:pt x="19" y="66"/>
                </a:cubicBezTo>
                <a:cubicBezTo>
                  <a:pt x="20" y="67"/>
                  <a:pt x="20" y="67"/>
                  <a:pt x="20" y="67"/>
                </a:cubicBezTo>
                <a:cubicBezTo>
                  <a:pt x="27" y="29"/>
                  <a:pt x="27" y="29"/>
                  <a:pt x="27" y="29"/>
                </a:cubicBezTo>
                <a:cubicBezTo>
                  <a:pt x="22" y="27"/>
                  <a:pt x="18" y="25"/>
                  <a:pt x="18" y="25"/>
                </a:cubicBezTo>
                <a:cubicBezTo>
                  <a:pt x="18" y="25"/>
                  <a:pt x="22" y="26"/>
                  <a:pt x="27" y="27"/>
                </a:cubicBezTo>
                <a:cubicBezTo>
                  <a:pt x="30" y="9"/>
                  <a:pt x="30" y="9"/>
                  <a:pt x="30" y="9"/>
                </a:cubicBezTo>
                <a:cubicBezTo>
                  <a:pt x="29" y="9"/>
                  <a:pt x="28" y="9"/>
                  <a:pt x="27" y="9"/>
                </a:cubicBezTo>
                <a:moveTo>
                  <a:pt x="32" y="0"/>
                </a:moveTo>
                <a:cubicBezTo>
                  <a:pt x="29" y="6"/>
                  <a:pt x="29" y="6"/>
                  <a:pt x="29" y="6"/>
                </a:cubicBezTo>
                <a:cubicBezTo>
                  <a:pt x="29" y="6"/>
                  <a:pt x="30" y="6"/>
                  <a:pt x="31" y="6"/>
                </a:cubicBezTo>
                <a:cubicBezTo>
                  <a:pt x="32" y="0"/>
                  <a:pt x="32" y="0"/>
                  <a:pt x="32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í$ľiḍè">
            <a:extLst>
              <a:ext uri="{FF2B5EF4-FFF2-40B4-BE49-F238E27FC236}">
                <a16:creationId xmlns:a16="http://schemas.microsoft.com/office/drawing/2014/main" id="{7DC2EE6B-414C-4A3F-9F44-5BC3E4362651}"/>
              </a:ext>
            </a:extLst>
          </p:cNvPr>
          <p:cNvSpPr/>
          <p:nvPr/>
        </p:nvSpPr>
        <p:spPr bwMode="auto">
          <a:xfrm>
            <a:off x="1987041" y="3092630"/>
            <a:ext cx="1331896" cy="675800"/>
          </a:xfrm>
          <a:custGeom>
            <a:avLst/>
            <a:gdLst>
              <a:gd name="T0" fmla="*/ 181 w 986"/>
              <a:gd name="T1" fmla="*/ 145 h 500"/>
              <a:gd name="T2" fmla="*/ 111 w 986"/>
              <a:gd name="T3" fmla="*/ 274 h 500"/>
              <a:gd name="T4" fmla="*/ 40 w 986"/>
              <a:gd name="T5" fmla="*/ 404 h 500"/>
              <a:gd name="T6" fmla="*/ 9 w 986"/>
              <a:gd name="T7" fmla="*/ 461 h 500"/>
              <a:gd name="T8" fmla="*/ 9 w 986"/>
              <a:gd name="T9" fmla="*/ 481 h 500"/>
              <a:gd name="T10" fmla="*/ 93 w 986"/>
              <a:gd name="T11" fmla="*/ 407 h 500"/>
              <a:gd name="T12" fmla="*/ 164 w 986"/>
              <a:gd name="T13" fmla="*/ 277 h 500"/>
              <a:gd name="T14" fmla="*/ 234 w 986"/>
              <a:gd name="T15" fmla="*/ 148 h 500"/>
              <a:gd name="T16" fmla="*/ 241 w 986"/>
              <a:gd name="T17" fmla="*/ 135 h 500"/>
              <a:gd name="T18" fmla="*/ 247 w 986"/>
              <a:gd name="T19" fmla="*/ 148 h 500"/>
              <a:gd name="T20" fmla="*/ 299 w 986"/>
              <a:gd name="T21" fmla="*/ 277 h 500"/>
              <a:gd name="T22" fmla="*/ 444 w 986"/>
              <a:gd name="T23" fmla="*/ 277 h 500"/>
              <a:gd name="T24" fmla="*/ 589 w 986"/>
              <a:gd name="T25" fmla="*/ 178 h 500"/>
              <a:gd name="T26" fmla="*/ 674 w 986"/>
              <a:gd name="T27" fmla="*/ 277 h 500"/>
              <a:gd name="T28" fmla="*/ 709 w 986"/>
              <a:gd name="T29" fmla="*/ 244 h 500"/>
              <a:gd name="T30" fmla="*/ 623 w 986"/>
              <a:gd name="T31" fmla="*/ 145 h 500"/>
              <a:gd name="T32" fmla="*/ 553 w 986"/>
              <a:gd name="T33" fmla="*/ 145 h 500"/>
              <a:gd name="T34" fmla="*/ 364 w 986"/>
              <a:gd name="T35" fmla="*/ 274 h 500"/>
              <a:gd name="T36" fmla="*/ 353 w 986"/>
              <a:gd name="T37" fmla="*/ 282 h 500"/>
              <a:gd name="T38" fmla="*/ 350 w 986"/>
              <a:gd name="T39" fmla="*/ 274 h 500"/>
              <a:gd name="T40" fmla="*/ 297 w 986"/>
              <a:gd name="T41" fmla="*/ 145 h 500"/>
              <a:gd name="T42" fmla="*/ 271 w 986"/>
              <a:gd name="T43" fmla="*/ 99 h 500"/>
              <a:gd name="T44" fmla="*/ 248 w 986"/>
              <a:gd name="T45" fmla="*/ 23 h 500"/>
              <a:gd name="T46" fmla="*/ 954 w 986"/>
              <a:gd name="T47" fmla="*/ 13 h 500"/>
              <a:gd name="T48" fmla="*/ 951 w 986"/>
              <a:gd name="T49" fmla="*/ 18 h 500"/>
              <a:gd name="T50" fmla="*/ 948 w 986"/>
              <a:gd name="T51" fmla="*/ 35 h 500"/>
              <a:gd name="T52" fmla="*/ 946 w 986"/>
              <a:gd name="T53" fmla="*/ 37 h 500"/>
              <a:gd name="T54" fmla="*/ 877 w 986"/>
              <a:gd name="T55" fmla="*/ 145 h 500"/>
              <a:gd name="T56" fmla="*/ 802 w 986"/>
              <a:gd name="T57" fmla="*/ 274 h 500"/>
              <a:gd name="T58" fmla="*/ 774 w 986"/>
              <a:gd name="T59" fmla="*/ 321 h 500"/>
              <a:gd name="T60" fmla="*/ 734 w 986"/>
              <a:gd name="T61" fmla="*/ 274 h 500"/>
              <a:gd name="T62" fmla="*/ 675 w 986"/>
              <a:gd name="T63" fmla="*/ 279 h 500"/>
              <a:gd name="T64" fmla="*/ 782 w 986"/>
              <a:gd name="T65" fmla="*/ 404 h 500"/>
              <a:gd name="T66" fmla="*/ 855 w 986"/>
              <a:gd name="T67" fmla="*/ 277 h 500"/>
              <a:gd name="T68" fmla="*/ 931 w 986"/>
              <a:gd name="T69" fmla="*/ 148 h 500"/>
              <a:gd name="T70" fmla="*/ 944 w 986"/>
              <a:gd name="T71" fmla="*/ 125 h 500"/>
              <a:gd name="T72" fmla="*/ 945 w 986"/>
              <a:gd name="T73" fmla="*/ 123 h 500"/>
              <a:gd name="T74" fmla="*/ 968 w 986"/>
              <a:gd name="T75" fmla="*/ 76 h 500"/>
              <a:gd name="T76" fmla="*/ 968 w 986"/>
              <a:gd name="T77" fmla="*/ 74 h 500"/>
              <a:gd name="T78" fmla="*/ 974 w 986"/>
              <a:gd name="T79" fmla="*/ 74 h 500"/>
              <a:gd name="T80" fmla="*/ 986 w 986"/>
              <a:gd name="T81" fmla="*/ 18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86" h="500">
                <a:moveTo>
                  <a:pt x="248" y="23"/>
                </a:moveTo>
                <a:cubicBezTo>
                  <a:pt x="181" y="145"/>
                  <a:pt x="181" y="145"/>
                  <a:pt x="181" y="145"/>
                </a:cubicBezTo>
                <a:cubicBezTo>
                  <a:pt x="180" y="148"/>
                  <a:pt x="180" y="148"/>
                  <a:pt x="180" y="148"/>
                </a:cubicBezTo>
                <a:cubicBezTo>
                  <a:pt x="111" y="274"/>
                  <a:pt x="111" y="274"/>
                  <a:pt x="111" y="274"/>
                </a:cubicBezTo>
                <a:cubicBezTo>
                  <a:pt x="109" y="277"/>
                  <a:pt x="109" y="277"/>
                  <a:pt x="109" y="277"/>
                </a:cubicBezTo>
                <a:cubicBezTo>
                  <a:pt x="40" y="404"/>
                  <a:pt x="40" y="404"/>
                  <a:pt x="40" y="404"/>
                </a:cubicBezTo>
                <a:cubicBezTo>
                  <a:pt x="39" y="407"/>
                  <a:pt x="39" y="407"/>
                  <a:pt x="39" y="407"/>
                </a:cubicBezTo>
                <a:cubicBezTo>
                  <a:pt x="9" y="461"/>
                  <a:pt x="9" y="461"/>
                  <a:pt x="9" y="461"/>
                </a:cubicBezTo>
                <a:cubicBezTo>
                  <a:pt x="0" y="477"/>
                  <a:pt x="0" y="477"/>
                  <a:pt x="0" y="477"/>
                </a:cubicBezTo>
                <a:cubicBezTo>
                  <a:pt x="9" y="481"/>
                  <a:pt x="9" y="481"/>
                  <a:pt x="9" y="481"/>
                </a:cubicBezTo>
                <a:cubicBezTo>
                  <a:pt x="43" y="500"/>
                  <a:pt x="43" y="500"/>
                  <a:pt x="43" y="500"/>
                </a:cubicBezTo>
                <a:cubicBezTo>
                  <a:pt x="93" y="407"/>
                  <a:pt x="93" y="407"/>
                  <a:pt x="93" y="407"/>
                </a:cubicBezTo>
                <a:cubicBezTo>
                  <a:pt x="95" y="404"/>
                  <a:pt x="95" y="404"/>
                  <a:pt x="95" y="404"/>
                </a:cubicBezTo>
                <a:cubicBezTo>
                  <a:pt x="164" y="277"/>
                  <a:pt x="164" y="277"/>
                  <a:pt x="164" y="277"/>
                </a:cubicBezTo>
                <a:cubicBezTo>
                  <a:pt x="165" y="274"/>
                  <a:pt x="165" y="274"/>
                  <a:pt x="165" y="274"/>
                </a:cubicBezTo>
                <a:cubicBezTo>
                  <a:pt x="234" y="148"/>
                  <a:pt x="234" y="148"/>
                  <a:pt x="234" y="148"/>
                </a:cubicBezTo>
                <a:cubicBezTo>
                  <a:pt x="236" y="145"/>
                  <a:pt x="236" y="145"/>
                  <a:pt x="236" y="145"/>
                </a:cubicBezTo>
                <a:cubicBezTo>
                  <a:pt x="241" y="135"/>
                  <a:pt x="241" y="135"/>
                  <a:pt x="241" y="135"/>
                </a:cubicBezTo>
                <a:cubicBezTo>
                  <a:pt x="245" y="145"/>
                  <a:pt x="245" y="145"/>
                  <a:pt x="245" y="145"/>
                </a:cubicBezTo>
                <a:cubicBezTo>
                  <a:pt x="247" y="148"/>
                  <a:pt x="247" y="148"/>
                  <a:pt x="247" y="148"/>
                </a:cubicBezTo>
                <a:cubicBezTo>
                  <a:pt x="298" y="274"/>
                  <a:pt x="298" y="274"/>
                  <a:pt x="298" y="274"/>
                </a:cubicBezTo>
                <a:cubicBezTo>
                  <a:pt x="299" y="277"/>
                  <a:pt x="299" y="277"/>
                  <a:pt x="299" y="277"/>
                </a:cubicBezTo>
                <a:cubicBezTo>
                  <a:pt x="331" y="355"/>
                  <a:pt x="331" y="355"/>
                  <a:pt x="331" y="355"/>
                </a:cubicBezTo>
                <a:cubicBezTo>
                  <a:pt x="444" y="277"/>
                  <a:pt x="444" y="277"/>
                  <a:pt x="444" y="277"/>
                </a:cubicBezTo>
                <a:cubicBezTo>
                  <a:pt x="449" y="274"/>
                  <a:pt x="449" y="274"/>
                  <a:pt x="449" y="274"/>
                </a:cubicBezTo>
                <a:cubicBezTo>
                  <a:pt x="589" y="178"/>
                  <a:pt x="589" y="178"/>
                  <a:pt x="589" y="178"/>
                </a:cubicBezTo>
                <a:cubicBezTo>
                  <a:pt x="671" y="274"/>
                  <a:pt x="671" y="274"/>
                  <a:pt x="671" y="274"/>
                </a:cubicBezTo>
                <a:cubicBezTo>
                  <a:pt x="674" y="277"/>
                  <a:pt x="674" y="277"/>
                  <a:pt x="674" y="277"/>
                </a:cubicBezTo>
                <a:cubicBezTo>
                  <a:pt x="674" y="278"/>
                  <a:pt x="674" y="278"/>
                  <a:pt x="674" y="278"/>
                </a:cubicBezTo>
                <a:cubicBezTo>
                  <a:pt x="709" y="244"/>
                  <a:pt x="709" y="244"/>
                  <a:pt x="709" y="244"/>
                </a:cubicBezTo>
                <a:cubicBezTo>
                  <a:pt x="626" y="148"/>
                  <a:pt x="626" y="148"/>
                  <a:pt x="626" y="148"/>
                </a:cubicBezTo>
                <a:cubicBezTo>
                  <a:pt x="623" y="145"/>
                  <a:pt x="623" y="145"/>
                  <a:pt x="623" y="145"/>
                </a:cubicBezTo>
                <a:cubicBezTo>
                  <a:pt x="597" y="114"/>
                  <a:pt x="597" y="114"/>
                  <a:pt x="597" y="114"/>
                </a:cubicBezTo>
                <a:cubicBezTo>
                  <a:pt x="553" y="145"/>
                  <a:pt x="553" y="145"/>
                  <a:pt x="553" y="145"/>
                </a:cubicBezTo>
                <a:cubicBezTo>
                  <a:pt x="548" y="148"/>
                  <a:pt x="548" y="148"/>
                  <a:pt x="548" y="148"/>
                </a:cubicBezTo>
                <a:cubicBezTo>
                  <a:pt x="364" y="274"/>
                  <a:pt x="364" y="274"/>
                  <a:pt x="364" y="274"/>
                </a:cubicBezTo>
                <a:cubicBezTo>
                  <a:pt x="360" y="277"/>
                  <a:pt x="360" y="277"/>
                  <a:pt x="360" y="277"/>
                </a:cubicBezTo>
                <a:cubicBezTo>
                  <a:pt x="353" y="282"/>
                  <a:pt x="353" y="282"/>
                  <a:pt x="353" y="282"/>
                </a:cubicBezTo>
                <a:cubicBezTo>
                  <a:pt x="351" y="277"/>
                  <a:pt x="351" y="277"/>
                  <a:pt x="351" y="277"/>
                </a:cubicBezTo>
                <a:cubicBezTo>
                  <a:pt x="350" y="274"/>
                  <a:pt x="350" y="274"/>
                  <a:pt x="350" y="274"/>
                </a:cubicBezTo>
                <a:cubicBezTo>
                  <a:pt x="298" y="148"/>
                  <a:pt x="298" y="148"/>
                  <a:pt x="298" y="148"/>
                </a:cubicBezTo>
                <a:cubicBezTo>
                  <a:pt x="297" y="145"/>
                  <a:pt x="297" y="145"/>
                  <a:pt x="297" y="145"/>
                </a:cubicBezTo>
                <a:cubicBezTo>
                  <a:pt x="278" y="98"/>
                  <a:pt x="278" y="98"/>
                  <a:pt x="278" y="98"/>
                </a:cubicBezTo>
                <a:cubicBezTo>
                  <a:pt x="271" y="99"/>
                  <a:pt x="271" y="99"/>
                  <a:pt x="271" y="99"/>
                </a:cubicBezTo>
                <a:cubicBezTo>
                  <a:pt x="278" y="98"/>
                  <a:pt x="278" y="98"/>
                  <a:pt x="278" y="98"/>
                </a:cubicBezTo>
                <a:cubicBezTo>
                  <a:pt x="248" y="23"/>
                  <a:pt x="248" y="23"/>
                  <a:pt x="248" y="23"/>
                </a:cubicBezTo>
                <a:moveTo>
                  <a:pt x="967" y="0"/>
                </a:moveTo>
                <a:cubicBezTo>
                  <a:pt x="954" y="13"/>
                  <a:pt x="954" y="13"/>
                  <a:pt x="954" y="13"/>
                </a:cubicBezTo>
                <a:cubicBezTo>
                  <a:pt x="952" y="15"/>
                  <a:pt x="952" y="15"/>
                  <a:pt x="952" y="15"/>
                </a:cubicBezTo>
                <a:cubicBezTo>
                  <a:pt x="951" y="18"/>
                  <a:pt x="951" y="18"/>
                  <a:pt x="951" y="18"/>
                </a:cubicBezTo>
                <a:cubicBezTo>
                  <a:pt x="944" y="29"/>
                  <a:pt x="944" y="29"/>
                  <a:pt x="944" y="29"/>
                </a:cubicBezTo>
                <a:cubicBezTo>
                  <a:pt x="946" y="31"/>
                  <a:pt x="947" y="34"/>
                  <a:pt x="948" y="35"/>
                </a:cubicBezTo>
                <a:cubicBezTo>
                  <a:pt x="954" y="44"/>
                  <a:pt x="957" y="50"/>
                  <a:pt x="957" y="50"/>
                </a:cubicBezTo>
                <a:cubicBezTo>
                  <a:pt x="957" y="50"/>
                  <a:pt x="953" y="45"/>
                  <a:pt x="946" y="37"/>
                </a:cubicBezTo>
                <a:cubicBezTo>
                  <a:pt x="945" y="35"/>
                  <a:pt x="944" y="34"/>
                  <a:pt x="943" y="32"/>
                </a:cubicBezTo>
                <a:cubicBezTo>
                  <a:pt x="877" y="145"/>
                  <a:pt x="877" y="145"/>
                  <a:pt x="877" y="145"/>
                </a:cubicBezTo>
                <a:cubicBezTo>
                  <a:pt x="875" y="148"/>
                  <a:pt x="875" y="148"/>
                  <a:pt x="875" y="148"/>
                </a:cubicBezTo>
                <a:cubicBezTo>
                  <a:pt x="802" y="274"/>
                  <a:pt x="802" y="274"/>
                  <a:pt x="802" y="274"/>
                </a:cubicBezTo>
                <a:cubicBezTo>
                  <a:pt x="800" y="277"/>
                  <a:pt x="800" y="277"/>
                  <a:pt x="800" y="277"/>
                </a:cubicBezTo>
                <a:cubicBezTo>
                  <a:pt x="774" y="321"/>
                  <a:pt x="774" y="321"/>
                  <a:pt x="774" y="321"/>
                </a:cubicBezTo>
                <a:cubicBezTo>
                  <a:pt x="737" y="277"/>
                  <a:pt x="737" y="277"/>
                  <a:pt x="737" y="277"/>
                </a:cubicBezTo>
                <a:cubicBezTo>
                  <a:pt x="734" y="274"/>
                  <a:pt x="734" y="274"/>
                  <a:pt x="734" y="274"/>
                </a:cubicBezTo>
                <a:cubicBezTo>
                  <a:pt x="710" y="246"/>
                  <a:pt x="710" y="246"/>
                  <a:pt x="710" y="246"/>
                </a:cubicBezTo>
                <a:cubicBezTo>
                  <a:pt x="675" y="279"/>
                  <a:pt x="675" y="279"/>
                  <a:pt x="675" y="279"/>
                </a:cubicBezTo>
                <a:cubicBezTo>
                  <a:pt x="782" y="404"/>
                  <a:pt x="782" y="404"/>
                  <a:pt x="782" y="404"/>
                </a:cubicBezTo>
                <a:cubicBezTo>
                  <a:pt x="782" y="404"/>
                  <a:pt x="782" y="404"/>
                  <a:pt x="782" y="404"/>
                </a:cubicBezTo>
                <a:cubicBezTo>
                  <a:pt x="782" y="404"/>
                  <a:pt x="782" y="404"/>
                  <a:pt x="782" y="404"/>
                </a:cubicBezTo>
                <a:cubicBezTo>
                  <a:pt x="855" y="277"/>
                  <a:pt x="855" y="277"/>
                  <a:pt x="855" y="277"/>
                </a:cubicBezTo>
                <a:cubicBezTo>
                  <a:pt x="857" y="274"/>
                  <a:pt x="857" y="274"/>
                  <a:pt x="857" y="274"/>
                </a:cubicBezTo>
                <a:cubicBezTo>
                  <a:pt x="931" y="148"/>
                  <a:pt x="931" y="148"/>
                  <a:pt x="931" y="148"/>
                </a:cubicBezTo>
                <a:cubicBezTo>
                  <a:pt x="933" y="145"/>
                  <a:pt x="933" y="145"/>
                  <a:pt x="933" y="145"/>
                </a:cubicBezTo>
                <a:cubicBezTo>
                  <a:pt x="944" y="125"/>
                  <a:pt x="944" y="125"/>
                  <a:pt x="944" y="125"/>
                </a:cubicBezTo>
                <a:cubicBezTo>
                  <a:pt x="939" y="122"/>
                  <a:pt x="936" y="119"/>
                  <a:pt x="936" y="119"/>
                </a:cubicBezTo>
                <a:cubicBezTo>
                  <a:pt x="936" y="119"/>
                  <a:pt x="940" y="121"/>
                  <a:pt x="945" y="123"/>
                </a:cubicBezTo>
                <a:cubicBezTo>
                  <a:pt x="972" y="77"/>
                  <a:pt x="972" y="77"/>
                  <a:pt x="972" y="77"/>
                </a:cubicBezTo>
                <a:cubicBezTo>
                  <a:pt x="971" y="76"/>
                  <a:pt x="970" y="76"/>
                  <a:pt x="968" y="76"/>
                </a:cubicBezTo>
                <a:cubicBezTo>
                  <a:pt x="961" y="75"/>
                  <a:pt x="956" y="74"/>
                  <a:pt x="956" y="74"/>
                </a:cubicBezTo>
                <a:cubicBezTo>
                  <a:pt x="956" y="74"/>
                  <a:pt x="961" y="74"/>
                  <a:pt x="968" y="74"/>
                </a:cubicBezTo>
                <a:cubicBezTo>
                  <a:pt x="969" y="74"/>
                  <a:pt x="970" y="74"/>
                  <a:pt x="972" y="74"/>
                </a:cubicBezTo>
                <a:cubicBezTo>
                  <a:pt x="972" y="74"/>
                  <a:pt x="973" y="74"/>
                  <a:pt x="974" y="74"/>
                </a:cubicBezTo>
                <a:cubicBezTo>
                  <a:pt x="977" y="68"/>
                  <a:pt x="977" y="68"/>
                  <a:pt x="977" y="68"/>
                </a:cubicBezTo>
                <a:cubicBezTo>
                  <a:pt x="986" y="18"/>
                  <a:pt x="986" y="18"/>
                  <a:pt x="986" y="18"/>
                </a:cubicBezTo>
                <a:cubicBezTo>
                  <a:pt x="967" y="0"/>
                  <a:pt x="967" y="0"/>
                  <a:pt x="967" y="0"/>
                </a:cubicBezTo>
              </a:path>
            </a:pathLst>
          </a:custGeom>
          <a:solidFill>
            <a:srgbClr val="E093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ïṧ1îḓé">
            <a:extLst>
              <a:ext uri="{FF2B5EF4-FFF2-40B4-BE49-F238E27FC236}">
                <a16:creationId xmlns:a16="http://schemas.microsoft.com/office/drawing/2014/main" id="{1501E5B2-31E0-44E4-A3C3-58D0D6A557E1}"/>
              </a:ext>
            </a:extLst>
          </p:cNvPr>
          <p:cNvSpPr/>
          <p:nvPr/>
        </p:nvSpPr>
        <p:spPr bwMode="auto">
          <a:xfrm>
            <a:off x="3363267" y="2620752"/>
            <a:ext cx="57138" cy="88662"/>
          </a:xfrm>
          <a:custGeom>
            <a:avLst/>
            <a:gdLst>
              <a:gd name="T0" fmla="*/ 42 w 42"/>
              <a:gd name="T1" fmla="*/ 0 h 66"/>
              <a:gd name="T2" fmla="*/ 0 w 42"/>
              <a:gd name="T3" fmla="*/ 0 h 66"/>
              <a:gd name="T4" fmla="*/ 1 w 42"/>
              <a:gd name="T5" fmla="*/ 56 h 66"/>
              <a:gd name="T6" fmla="*/ 26 w 42"/>
              <a:gd name="T7" fmla="*/ 63 h 66"/>
              <a:gd name="T8" fmla="*/ 34 w 42"/>
              <a:gd name="T9" fmla="*/ 66 h 66"/>
              <a:gd name="T10" fmla="*/ 42 w 42"/>
              <a:gd name="T11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66">
                <a:moveTo>
                  <a:pt x="42" y="0"/>
                </a:moveTo>
                <a:cubicBezTo>
                  <a:pt x="0" y="0"/>
                  <a:pt x="0" y="0"/>
                  <a:pt x="0" y="0"/>
                </a:cubicBezTo>
                <a:cubicBezTo>
                  <a:pt x="1" y="56"/>
                  <a:pt x="1" y="56"/>
                  <a:pt x="1" y="56"/>
                </a:cubicBezTo>
                <a:cubicBezTo>
                  <a:pt x="8" y="58"/>
                  <a:pt x="17" y="60"/>
                  <a:pt x="26" y="63"/>
                </a:cubicBezTo>
                <a:cubicBezTo>
                  <a:pt x="29" y="64"/>
                  <a:pt x="31" y="65"/>
                  <a:pt x="34" y="66"/>
                </a:cubicBezTo>
                <a:cubicBezTo>
                  <a:pt x="42" y="0"/>
                  <a:pt x="42" y="0"/>
                  <a:pt x="42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îśļiḍê">
            <a:extLst>
              <a:ext uri="{FF2B5EF4-FFF2-40B4-BE49-F238E27FC236}">
                <a16:creationId xmlns:a16="http://schemas.microsoft.com/office/drawing/2014/main" id="{425139F5-B928-48DB-AFBA-6BC761B8EA62}"/>
              </a:ext>
            </a:extLst>
          </p:cNvPr>
          <p:cNvSpPr/>
          <p:nvPr/>
        </p:nvSpPr>
        <p:spPr bwMode="auto">
          <a:xfrm>
            <a:off x="3034234" y="2861124"/>
            <a:ext cx="181264" cy="125112"/>
          </a:xfrm>
          <a:custGeom>
            <a:avLst/>
            <a:gdLst>
              <a:gd name="T0" fmla="*/ 76 w 134"/>
              <a:gd name="T1" fmla="*/ 60 h 93"/>
              <a:gd name="T2" fmla="*/ 4 w 134"/>
              <a:gd name="T3" fmla="*/ 60 h 93"/>
              <a:gd name="T4" fmla="*/ 0 w 134"/>
              <a:gd name="T5" fmla="*/ 80 h 93"/>
              <a:gd name="T6" fmla="*/ 75 w 134"/>
              <a:gd name="T7" fmla="*/ 88 h 93"/>
              <a:gd name="T8" fmla="*/ 75 w 134"/>
              <a:gd name="T9" fmla="*/ 76 h 93"/>
              <a:gd name="T10" fmla="*/ 76 w 134"/>
              <a:gd name="T11" fmla="*/ 60 h 93"/>
              <a:gd name="T12" fmla="*/ 133 w 134"/>
              <a:gd name="T13" fmla="*/ 60 h 93"/>
              <a:gd name="T14" fmla="*/ 77 w 134"/>
              <a:gd name="T15" fmla="*/ 60 h 93"/>
              <a:gd name="T16" fmla="*/ 78 w 134"/>
              <a:gd name="T17" fmla="*/ 76 h 93"/>
              <a:gd name="T18" fmla="*/ 78 w 134"/>
              <a:gd name="T19" fmla="*/ 88 h 93"/>
              <a:gd name="T20" fmla="*/ 120 w 134"/>
              <a:gd name="T21" fmla="*/ 93 h 93"/>
              <a:gd name="T22" fmla="*/ 127 w 134"/>
              <a:gd name="T23" fmla="*/ 73 h 93"/>
              <a:gd name="T24" fmla="*/ 133 w 134"/>
              <a:gd name="T25" fmla="*/ 60 h 93"/>
              <a:gd name="T26" fmla="*/ 14 w 134"/>
              <a:gd name="T27" fmla="*/ 0 h 93"/>
              <a:gd name="T28" fmla="*/ 10 w 134"/>
              <a:gd name="T29" fmla="*/ 30 h 93"/>
              <a:gd name="T30" fmla="*/ 7 w 134"/>
              <a:gd name="T31" fmla="*/ 46 h 93"/>
              <a:gd name="T32" fmla="*/ 7 w 134"/>
              <a:gd name="T33" fmla="*/ 46 h 93"/>
              <a:gd name="T34" fmla="*/ 7 w 134"/>
              <a:gd name="T35" fmla="*/ 46 h 93"/>
              <a:gd name="T36" fmla="*/ 5 w 134"/>
              <a:gd name="T37" fmla="*/ 57 h 93"/>
              <a:gd name="T38" fmla="*/ 134 w 134"/>
              <a:gd name="T39" fmla="*/ 57 h 93"/>
              <a:gd name="T40" fmla="*/ 134 w 134"/>
              <a:gd name="T41" fmla="*/ 57 h 93"/>
              <a:gd name="T42" fmla="*/ 51 w 134"/>
              <a:gd name="T43" fmla="*/ 18 h 93"/>
              <a:gd name="T44" fmla="*/ 48 w 134"/>
              <a:gd name="T45" fmla="*/ 23 h 93"/>
              <a:gd name="T46" fmla="*/ 38 w 134"/>
              <a:gd name="T47" fmla="*/ 43 h 93"/>
              <a:gd name="T48" fmla="*/ 33 w 134"/>
              <a:gd name="T49" fmla="*/ 52 h 93"/>
              <a:gd name="T50" fmla="*/ 36 w 134"/>
              <a:gd name="T51" fmla="*/ 42 h 93"/>
              <a:gd name="T52" fmla="*/ 45 w 134"/>
              <a:gd name="T53" fmla="*/ 22 h 93"/>
              <a:gd name="T54" fmla="*/ 48 w 134"/>
              <a:gd name="T55" fmla="*/ 16 h 93"/>
              <a:gd name="T56" fmla="*/ 14 w 134"/>
              <a:gd name="T5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34" h="93">
                <a:moveTo>
                  <a:pt x="76" y="60"/>
                </a:moveTo>
                <a:cubicBezTo>
                  <a:pt x="4" y="60"/>
                  <a:pt x="4" y="60"/>
                  <a:pt x="4" y="60"/>
                </a:cubicBezTo>
                <a:cubicBezTo>
                  <a:pt x="3" y="66"/>
                  <a:pt x="1" y="73"/>
                  <a:pt x="0" y="80"/>
                </a:cubicBezTo>
                <a:cubicBezTo>
                  <a:pt x="75" y="88"/>
                  <a:pt x="75" y="88"/>
                  <a:pt x="75" y="88"/>
                </a:cubicBezTo>
                <a:cubicBezTo>
                  <a:pt x="75" y="84"/>
                  <a:pt x="75" y="80"/>
                  <a:pt x="75" y="76"/>
                </a:cubicBezTo>
                <a:cubicBezTo>
                  <a:pt x="76" y="69"/>
                  <a:pt x="76" y="63"/>
                  <a:pt x="76" y="60"/>
                </a:cubicBezTo>
                <a:moveTo>
                  <a:pt x="133" y="60"/>
                </a:moveTo>
                <a:cubicBezTo>
                  <a:pt x="77" y="60"/>
                  <a:pt x="77" y="60"/>
                  <a:pt x="77" y="60"/>
                </a:cubicBezTo>
                <a:cubicBezTo>
                  <a:pt x="77" y="63"/>
                  <a:pt x="77" y="69"/>
                  <a:pt x="78" y="76"/>
                </a:cubicBezTo>
                <a:cubicBezTo>
                  <a:pt x="78" y="80"/>
                  <a:pt x="78" y="84"/>
                  <a:pt x="78" y="88"/>
                </a:cubicBezTo>
                <a:cubicBezTo>
                  <a:pt x="120" y="93"/>
                  <a:pt x="120" y="93"/>
                  <a:pt x="120" y="93"/>
                </a:cubicBezTo>
                <a:cubicBezTo>
                  <a:pt x="122" y="87"/>
                  <a:pt x="125" y="80"/>
                  <a:pt x="127" y="73"/>
                </a:cubicBezTo>
                <a:cubicBezTo>
                  <a:pt x="129" y="69"/>
                  <a:pt x="131" y="64"/>
                  <a:pt x="133" y="60"/>
                </a:cubicBezTo>
                <a:moveTo>
                  <a:pt x="14" y="0"/>
                </a:moveTo>
                <a:cubicBezTo>
                  <a:pt x="13" y="11"/>
                  <a:pt x="11" y="22"/>
                  <a:pt x="10" y="30"/>
                </a:cubicBezTo>
                <a:cubicBezTo>
                  <a:pt x="8" y="40"/>
                  <a:pt x="7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7" y="46"/>
                  <a:pt x="6" y="50"/>
                  <a:pt x="5" y="57"/>
                </a:cubicBezTo>
                <a:cubicBezTo>
                  <a:pt x="134" y="57"/>
                  <a:pt x="134" y="57"/>
                  <a:pt x="134" y="57"/>
                </a:cubicBezTo>
                <a:cubicBezTo>
                  <a:pt x="134" y="57"/>
                  <a:pt x="134" y="57"/>
                  <a:pt x="134" y="57"/>
                </a:cubicBezTo>
                <a:cubicBezTo>
                  <a:pt x="51" y="18"/>
                  <a:pt x="51" y="18"/>
                  <a:pt x="51" y="18"/>
                </a:cubicBezTo>
                <a:cubicBezTo>
                  <a:pt x="50" y="20"/>
                  <a:pt x="49" y="21"/>
                  <a:pt x="48" y="23"/>
                </a:cubicBezTo>
                <a:cubicBezTo>
                  <a:pt x="45" y="31"/>
                  <a:pt x="41" y="38"/>
                  <a:pt x="38" y="43"/>
                </a:cubicBezTo>
                <a:cubicBezTo>
                  <a:pt x="35" y="49"/>
                  <a:pt x="33" y="52"/>
                  <a:pt x="33" y="52"/>
                </a:cubicBezTo>
                <a:cubicBezTo>
                  <a:pt x="33" y="52"/>
                  <a:pt x="34" y="48"/>
                  <a:pt x="36" y="42"/>
                </a:cubicBezTo>
                <a:cubicBezTo>
                  <a:pt x="38" y="37"/>
                  <a:pt x="41" y="29"/>
                  <a:pt x="45" y="22"/>
                </a:cubicBezTo>
                <a:cubicBezTo>
                  <a:pt x="46" y="20"/>
                  <a:pt x="47" y="18"/>
                  <a:pt x="48" y="16"/>
                </a:cubicBezTo>
                <a:cubicBezTo>
                  <a:pt x="14" y="0"/>
                  <a:pt x="14" y="0"/>
                  <a:pt x="14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ïšļïḋè">
            <a:extLst>
              <a:ext uri="{FF2B5EF4-FFF2-40B4-BE49-F238E27FC236}">
                <a16:creationId xmlns:a16="http://schemas.microsoft.com/office/drawing/2014/main" id="{1F2D209F-054B-4908-A8C3-ABB015E36B2B}"/>
              </a:ext>
            </a:extLst>
          </p:cNvPr>
          <p:cNvSpPr/>
          <p:nvPr/>
        </p:nvSpPr>
        <p:spPr bwMode="auto">
          <a:xfrm>
            <a:off x="3039160" y="2937964"/>
            <a:ext cx="176339" cy="3941"/>
          </a:xfrm>
          <a:custGeom>
            <a:avLst/>
            <a:gdLst>
              <a:gd name="T0" fmla="*/ 130 w 130"/>
              <a:gd name="T1" fmla="*/ 0 h 3"/>
              <a:gd name="T2" fmla="*/ 1 w 130"/>
              <a:gd name="T3" fmla="*/ 0 h 3"/>
              <a:gd name="T4" fmla="*/ 0 w 130"/>
              <a:gd name="T5" fmla="*/ 3 h 3"/>
              <a:gd name="T6" fmla="*/ 0 w 130"/>
              <a:gd name="T7" fmla="*/ 3 h 3"/>
              <a:gd name="T8" fmla="*/ 72 w 130"/>
              <a:gd name="T9" fmla="*/ 3 h 3"/>
              <a:gd name="T10" fmla="*/ 72 w 130"/>
              <a:gd name="T11" fmla="*/ 1 h 3"/>
              <a:gd name="T12" fmla="*/ 73 w 130"/>
              <a:gd name="T13" fmla="*/ 3 h 3"/>
              <a:gd name="T14" fmla="*/ 129 w 130"/>
              <a:gd name="T15" fmla="*/ 3 h 3"/>
              <a:gd name="T16" fmla="*/ 130 w 130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0" h="3">
                <a:moveTo>
                  <a:pt x="13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2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2"/>
                  <a:pt x="72" y="1"/>
                  <a:pt x="72" y="1"/>
                </a:cubicBezTo>
                <a:cubicBezTo>
                  <a:pt x="72" y="1"/>
                  <a:pt x="73" y="2"/>
                  <a:pt x="73" y="3"/>
                </a:cubicBezTo>
                <a:cubicBezTo>
                  <a:pt x="129" y="3"/>
                  <a:pt x="129" y="3"/>
                  <a:pt x="129" y="3"/>
                </a:cubicBezTo>
                <a:cubicBezTo>
                  <a:pt x="129" y="2"/>
                  <a:pt x="129" y="1"/>
                  <a:pt x="130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îśľiḑé">
            <a:extLst>
              <a:ext uri="{FF2B5EF4-FFF2-40B4-BE49-F238E27FC236}">
                <a16:creationId xmlns:a16="http://schemas.microsoft.com/office/drawing/2014/main" id="{2FACA3A5-54A4-49FD-BE9B-EEFEE29D66D9}"/>
              </a:ext>
            </a:extLst>
          </p:cNvPr>
          <p:cNvSpPr/>
          <p:nvPr/>
        </p:nvSpPr>
        <p:spPr bwMode="auto">
          <a:xfrm>
            <a:off x="3475572" y="2756700"/>
            <a:ext cx="529015" cy="236431"/>
          </a:xfrm>
          <a:custGeom>
            <a:avLst/>
            <a:gdLst>
              <a:gd name="T0" fmla="*/ 125 w 391"/>
              <a:gd name="T1" fmla="*/ 137 h 175"/>
              <a:gd name="T2" fmla="*/ 64 w 391"/>
              <a:gd name="T3" fmla="*/ 137 h 175"/>
              <a:gd name="T4" fmla="*/ 0 w 391"/>
              <a:gd name="T5" fmla="*/ 164 h 175"/>
              <a:gd name="T6" fmla="*/ 10 w 391"/>
              <a:gd name="T7" fmla="*/ 175 h 175"/>
              <a:gd name="T8" fmla="*/ 131 w 391"/>
              <a:gd name="T9" fmla="*/ 156 h 175"/>
              <a:gd name="T10" fmla="*/ 128 w 391"/>
              <a:gd name="T11" fmla="*/ 147 h 175"/>
              <a:gd name="T12" fmla="*/ 125 w 391"/>
              <a:gd name="T13" fmla="*/ 137 h 175"/>
              <a:gd name="T14" fmla="*/ 243 w 391"/>
              <a:gd name="T15" fmla="*/ 137 h 175"/>
              <a:gd name="T16" fmla="*/ 126 w 391"/>
              <a:gd name="T17" fmla="*/ 137 h 175"/>
              <a:gd name="T18" fmla="*/ 130 w 391"/>
              <a:gd name="T19" fmla="*/ 146 h 175"/>
              <a:gd name="T20" fmla="*/ 134 w 391"/>
              <a:gd name="T21" fmla="*/ 155 h 175"/>
              <a:gd name="T22" fmla="*/ 243 w 391"/>
              <a:gd name="T23" fmla="*/ 137 h 175"/>
              <a:gd name="T24" fmla="*/ 391 w 391"/>
              <a:gd name="T25" fmla="*/ 0 h 175"/>
              <a:gd name="T26" fmla="*/ 71 w 391"/>
              <a:gd name="T27" fmla="*/ 134 h 175"/>
              <a:gd name="T28" fmla="*/ 262 w 391"/>
              <a:gd name="T29" fmla="*/ 134 h 175"/>
              <a:gd name="T30" fmla="*/ 391 w 391"/>
              <a:gd name="T31" fmla="*/ 113 h 175"/>
              <a:gd name="T32" fmla="*/ 391 w 391"/>
              <a:gd name="T33" fmla="*/ 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1" h="175">
                <a:moveTo>
                  <a:pt x="125" y="137"/>
                </a:moveTo>
                <a:cubicBezTo>
                  <a:pt x="64" y="137"/>
                  <a:pt x="64" y="137"/>
                  <a:pt x="64" y="137"/>
                </a:cubicBezTo>
                <a:cubicBezTo>
                  <a:pt x="0" y="164"/>
                  <a:pt x="0" y="164"/>
                  <a:pt x="0" y="164"/>
                </a:cubicBezTo>
                <a:cubicBezTo>
                  <a:pt x="10" y="175"/>
                  <a:pt x="10" y="175"/>
                  <a:pt x="10" y="175"/>
                </a:cubicBezTo>
                <a:cubicBezTo>
                  <a:pt x="131" y="156"/>
                  <a:pt x="131" y="156"/>
                  <a:pt x="131" y="156"/>
                </a:cubicBezTo>
                <a:cubicBezTo>
                  <a:pt x="130" y="152"/>
                  <a:pt x="129" y="149"/>
                  <a:pt x="128" y="147"/>
                </a:cubicBezTo>
                <a:cubicBezTo>
                  <a:pt x="126" y="143"/>
                  <a:pt x="125" y="139"/>
                  <a:pt x="125" y="137"/>
                </a:cubicBezTo>
                <a:moveTo>
                  <a:pt x="243" y="137"/>
                </a:moveTo>
                <a:cubicBezTo>
                  <a:pt x="126" y="137"/>
                  <a:pt x="126" y="137"/>
                  <a:pt x="126" y="137"/>
                </a:cubicBezTo>
                <a:cubicBezTo>
                  <a:pt x="126" y="139"/>
                  <a:pt x="128" y="142"/>
                  <a:pt x="130" y="146"/>
                </a:cubicBezTo>
                <a:cubicBezTo>
                  <a:pt x="131" y="149"/>
                  <a:pt x="132" y="152"/>
                  <a:pt x="134" y="155"/>
                </a:cubicBezTo>
                <a:cubicBezTo>
                  <a:pt x="243" y="137"/>
                  <a:pt x="243" y="137"/>
                  <a:pt x="243" y="137"/>
                </a:cubicBezTo>
                <a:moveTo>
                  <a:pt x="391" y="0"/>
                </a:moveTo>
                <a:cubicBezTo>
                  <a:pt x="71" y="134"/>
                  <a:pt x="71" y="134"/>
                  <a:pt x="71" y="134"/>
                </a:cubicBezTo>
                <a:cubicBezTo>
                  <a:pt x="262" y="134"/>
                  <a:pt x="262" y="134"/>
                  <a:pt x="262" y="134"/>
                </a:cubicBezTo>
                <a:cubicBezTo>
                  <a:pt x="391" y="113"/>
                  <a:pt x="391" y="113"/>
                  <a:pt x="391" y="113"/>
                </a:cubicBezTo>
                <a:cubicBezTo>
                  <a:pt x="391" y="0"/>
                  <a:pt x="391" y="0"/>
                  <a:pt x="391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íṧļïḍê">
            <a:extLst>
              <a:ext uri="{FF2B5EF4-FFF2-40B4-BE49-F238E27FC236}">
                <a16:creationId xmlns:a16="http://schemas.microsoft.com/office/drawing/2014/main" id="{6DC751CA-D4B6-4E79-8FE5-D890E519A67C}"/>
              </a:ext>
            </a:extLst>
          </p:cNvPr>
          <p:cNvSpPr/>
          <p:nvPr/>
        </p:nvSpPr>
        <p:spPr bwMode="auto">
          <a:xfrm>
            <a:off x="3562264" y="2937964"/>
            <a:ext cx="267955" cy="3941"/>
          </a:xfrm>
          <a:custGeom>
            <a:avLst/>
            <a:gdLst>
              <a:gd name="T0" fmla="*/ 198 w 198"/>
              <a:gd name="T1" fmla="*/ 0 h 3"/>
              <a:gd name="T2" fmla="*/ 7 w 198"/>
              <a:gd name="T3" fmla="*/ 0 h 3"/>
              <a:gd name="T4" fmla="*/ 0 w 198"/>
              <a:gd name="T5" fmla="*/ 3 h 3"/>
              <a:gd name="T6" fmla="*/ 61 w 198"/>
              <a:gd name="T7" fmla="*/ 3 h 3"/>
              <a:gd name="T8" fmla="*/ 60 w 198"/>
              <a:gd name="T9" fmla="*/ 1 h 3"/>
              <a:gd name="T10" fmla="*/ 62 w 198"/>
              <a:gd name="T11" fmla="*/ 3 h 3"/>
              <a:gd name="T12" fmla="*/ 179 w 198"/>
              <a:gd name="T13" fmla="*/ 3 h 3"/>
              <a:gd name="T14" fmla="*/ 198 w 198"/>
              <a:gd name="T1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8" h="3">
                <a:moveTo>
                  <a:pt x="198" y="0"/>
                </a:moveTo>
                <a:cubicBezTo>
                  <a:pt x="7" y="0"/>
                  <a:pt x="7" y="0"/>
                  <a:pt x="7" y="0"/>
                </a:cubicBezTo>
                <a:cubicBezTo>
                  <a:pt x="0" y="3"/>
                  <a:pt x="0" y="3"/>
                  <a:pt x="0" y="3"/>
                </a:cubicBezTo>
                <a:cubicBezTo>
                  <a:pt x="61" y="3"/>
                  <a:pt x="61" y="3"/>
                  <a:pt x="61" y="3"/>
                </a:cubicBezTo>
                <a:cubicBezTo>
                  <a:pt x="61" y="2"/>
                  <a:pt x="60" y="1"/>
                  <a:pt x="60" y="1"/>
                </a:cubicBezTo>
                <a:cubicBezTo>
                  <a:pt x="60" y="1"/>
                  <a:pt x="61" y="2"/>
                  <a:pt x="62" y="3"/>
                </a:cubicBezTo>
                <a:cubicBezTo>
                  <a:pt x="179" y="3"/>
                  <a:pt x="179" y="3"/>
                  <a:pt x="179" y="3"/>
                </a:cubicBezTo>
                <a:cubicBezTo>
                  <a:pt x="198" y="0"/>
                  <a:pt x="198" y="0"/>
                  <a:pt x="198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ísḷïḑê">
            <a:extLst>
              <a:ext uri="{FF2B5EF4-FFF2-40B4-BE49-F238E27FC236}">
                <a16:creationId xmlns:a16="http://schemas.microsoft.com/office/drawing/2014/main" id="{234C6316-1215-4BC9-8CCF-A7BF66D04FE9}"/>
              </a:ext>
            </a:extLst>
          </p:cNvPr>
          <p:cNvSpPr/>
          <p:nvPr/>
        </p:nvSpPr>
        <p:spPr bwMode="auto">
          <a:xfrm>
            <a:off x="3393807" y="2620752"/>
            <a:ext cx="610781" cy="349722"/>
          </a:xfrm>
          <a:custGeom>
            <a:avLst/>
            <a:gdLst>
              <a:gd name="T0" fmla="*/ 57 w 452"/>
              <a:gd name="T1" fmla="*/ 238 h 259"/>
              <a:gd name="T2" fmla="*/ 107 w 452"/>
              <a:gd name="T3" fmla="*/ 238 h 259"/>
              <a:gd name="T4" fmla="*/ 10 w 452"/>
              <a:gd name="T5" fmla="*/ 109 h 259"/>
              <a:gd name="T6" fmla="*/ 17 w 452"/>
              <a:gd name="T7" fmla="*/ 124 h 259"/>
              <a:gd name="T8" fmla="*/ 39 w 452"/>
              <a:gd name="T9" fmla="*/ 141 h 259"/>
              <a:gd name="T10" fmla="*/ 15 w 452"/>
              <a:gd name="T11" fmla="*/ 127 h 259"/>
              <a:gd name="T12" fmla="*/ 0 w 452"/>
              <a:gd name="T13" fmla="*/ 222 h 259"/>
              <a:gd name="T14" fmla="*/ 79 w 452"/>
              <a:gd name="T15" fmla="*/ 194 h 259"/>
              <a:gd name="T16" fmla="*/ 61 w 452"/>
              <a:gd name="T17" fmla="*/ 176 h 259"/>
              <a:gd name="T18" fmla="*/ 81 w 452"/>
              <a:gd name="T19" fmla="*/ 191 h 259"/>
              <a:gd name="T20" fmla="*/ 170 w 452"/>
              <a:gd name="T21" fmla="*/ 103 h 259"/>
              <a:gd name="T22" fmla="*/ 173 w 452"/>
              <a:gd name="T23" fmla="*/ 106 h 259"/>
              <a:gd name="T24" fmla="*/ 452 w 452"/>
              <a:gd name="T25" fmla="*/ 0 h 259"/>
              <a:gd name="T26" fmla="*/ 14 w 452"/>
              <a:gd name="T27" fmla="*/ 66 h 259"/>
              <a:gd name="T28" fmla="*/ 39 w 452"/>
              <a:gd name="T29" fmla="*/ 76 h 259"/>
              <a:gd name="T30" fmla="*/ 14 w 452"/>
              <a:gd name="T31" fmla="*/ 70 h 259"/>
              <a:gd name="T32" fmla="*/ 163 w 452"/>
              <a:gd name="T33" fmla="*/ 106 h 259"/>
              <a:gd name="T34" fmla="*/ 168 w 452"/>
              <a:gd name="T35" fmla="*/ 101 h 259"/>
              <a:gd name="T36" fmla="*/ 146 w 452"/>
              <a:gd name="T37" fmla="*/ 76 h 259"/>
              <a:gd name="T38" fmla="*/ 171 w 452"/>
              <a:gd name="T39" fmla="*/ 98 h 259"/>
              <a:gd name="T40" fmla="*/ 260 w 452"/>
              <a:gd name="T41" fmla="*/ 5 h 259"/>
              <a:gd name="T42" fmla="*/ 178 w 452"/>
              <a:gd name="T43" fmla="*/ 106 h 259"/>
              <a:gd name="T44" fmla="*/ 362 w 452"/>
              <a:gd name="T45" fmla="*/ 109 h 259"/>
              <a:gd name="T46" fmla="*/ 186 w 452"/>
              <a:gd name="T47" fmla="*/ 115 h 259"/>
              <a:gd name="T48" fmla="*/ 184 w 452"/>
              <a:gd name="T49" fmla="*/ 117 h 259"/>
              <a:gd name="T50" fmla="*/ 165 w 452"/>
              <a:gd name="T51" fmla="*/ 109 h 259"/>
              <a:gd name="T52" fmla="*/ 93 w 452"/>
              <a:gd name="T53" fmla="*/ 201 h 259"/>
              <a:gd name="T54" fmla="*/ 122 w 452"/>
              <a:gd name="T55" fmla="*/ 230 h 259"/>
              <a:gd name="T56" fmla="*/ 90 w 452"/>
              <a:gd name="T57" fmla="*/ 204 h 259"/>
              <a:gd name="T58" fmla="*/ 57 w 452"/>
              <a:gd name="T59" fmla="*/ 227 h 259"/>
              <a:gd name="T60" fmla="*/ 115 w 452"/>
              <a:gd name="T61" fmla="*/ 235 h 259"/>
              <a:gd name="T62" fmla="*/ 452 w 452"/>
              <a:gd name="T63" fmla="*/ 82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52" h="259">
                <a:moveTo>
                  <a:pt x="107" y="238"/>
                </a:moveTo>
                <a:cubicBezTo>
                  <a:pt x="57" y="238"/>
                  <a:pt x="57" y="238"/>
                  <a:pt x="57" y="238"/>
                </a:cubicBezTo>
                <a:cubicBezTo>
                  <a:pt x="57" y="259"/>
                  <a:pt x="57" y="259"/>
                  <a:pt x="57" y="259"/>
                </a:cubicBezTo>
                <a:cubicBezTo>
                  <a:pt x="107" y="238"/>
                  <a:pt x="107" y="238"/>
                  <a:pt x="107" y="238"/>
                </a:cubicBezTo>
                <a:moveTo>
                  <a:pt x="160" y="109"/>
                </a:moveTo>
                <a:cubicBezTo>
                  <a:pt x="10" y="109"/>
                  <a:pt x="10" y="109"/>
                  <a:pt x="10" y="109"/>
                </a:cubicBezTo>
                <a:cubicBezTo>
                  <a:pt x="9" y="119"/>
                  <a:pt x="9" y="119"/>
                  <a:pt x="9" y="119"/>
                </a:cubicBezTo>
                <a:cubicBezTo>
                  <a:pt x="12" y="120"/>
                  <a:pt x="15" y="122"/>
                  <a:pt x="17" y="124"/>
                </a:cubicBezTo>
                <a:cubicBezTo>
                  <a:pt x="23" y="128"/>
                  <a:pt x="29" y="132"/>
                  <a:pt x="33" y="135"/>
                </a:cubicBezTo>
                <a:cubicBezTo>
                  <a:pt x="37" y="139"/>
                  <a:pt x="39" y="141"/>
                  <a:pt x="39" y="141"/>
                </a:cubicBezTo>
                <a:cubicBezTo>
                  <a:pt x="39" y="141"/>
                  <a:pt x="36" y="140"/>
                  <a:pt x="31" y="137"/>
                </a:cubicBezTo>
                <a:cubicBezTo>
                  <a:pt x="27" y="135"/>
                  <a:pt x="21" y="131"/>
                  <a:pt x="15" y="127"/>
                </a:cubicBezTo>
                <a:cubicBezTo>
                  <a:pt x="13" y="126"/>
                  <a:pt x="11" y="124"/>
                  <a:pt x="9" y="123"/>
                </a:cubicBezTo>
                <a:cubicBezTo>
                  <a:pt x="0" y="222"/>
                  <a:pt x="0" y="222"/>
                  <a:pt x="0" y="222"/>
                </a:cubicBezTo>
                <a:cubicBezTo>
                  <a:pt x="51" y="223"/>
                  <a:pt x="51" y="223"/>
                  <a:pt x="51" y="223"/>
                </a:cubicBezTo>
                <a:cubicBezTo>
                  <a:pt x="79" y="194"/>
                  <a:pt x="79" y="194"/>
                  <a:pt x="79" y="194"/>
                </a:cubicBezTo>
                <a:cubicBezTo>
                  <a:pt x="76" y="191"/>
                  <a:pt x="73" y="188"/>
                  <a:pt x="70" y="185"/>
                </a:cubicBezTo>
                <a:cubicBezTo>
                  <a:pt x="65" y="180"/>
                  <a:pt x="61" y="176"/>
                  <a:pt x="61" y="176"/>
                </a:cubicBezTo>
                <a:cubicBezTo>
                  <a:pt x="61" y="176"/>
                  <a:pt x="65" y="179"/>
                  <a:pt x="71" y="184"/>
                </a:cubicBezTo>
                <a:cubicBezTo>
                  <a:pt x="74" y="186"/>
                  <a:pt x="78" y="188"/>
                  <a:pt x="81" y="191"/>
                </a:cubicBezTo>
                <a:cubicBezTo>
                  <a:pt x="160" y="109"/>
                  <a:pt x="160" y="109"/>
                  <a:pt x="160" y="109"/>
                </a:cubicBezTo>
                <a:moveTo>
                  <a:pt x="170" y="103"/>
                </a:moveTo>
                <a:cubicBezTo>
                  <a:pt x="168" y="106"/>
                  <a:pt x="168" y="106"/>
                  <a:pt x="168" y="106"/>
                </a:cubicBezTo>
                <a:cubicBezTo>
                  <a:pt x="173" y="106"/>
                  <a:pt x="173" y="106"/>
                  <a:pt x="173" y="106"/>
                </a:cubicBezTo>
                <a:cubicBezTo>
                  <a:pt x="172" y="105"/>
                  <a:pt x="171" y="104"/>
                  <a:pt x="170" y="103"/>
                </a:cubicBezTo>
                <a:moveTo>
                  <a:pt x="452" y="0"/>
                </a:moveTo>
                <a:cubicBezTo>
                  <a:pt x="20" y="0"/>
                  <a:pt x="20" y="0"/>
                  <a:pt x="20" y="0"/>
                </a:cubicBezTo>
                <a:cubicBezTo>
                  <a:pt x="14" y="66"/>
                  <a:pt x="14" y="66"/>
                  <a:pt x="14" y="66"/>
                </a:cubicBezTo>
                <a:cubicBezTo>
                  <a:pt x="19" y="68"/>
                  <a:pt x="24" y="70"/>
                  <a:pt x="28" y="71"/>
                </a:cubicBezTo>
                <a:cubicBezTo>
                  <a:pt x="35" y="74"/>
                  <a:pt x="39" y="76"/>
                  <a:pt x="39" y="76"/>
                </a:cubicBezTo>
                <a:cubicBezTo>
                  <a:pt x="39" y="76"/>
                  <a:pt x="35" y="75"/>
                  <a:pt x="28" y="73"/>
                </a:cubicBezTo>
                <a:cubicBezTo>
                  <a:pt x="24" y="72"/>
                  <a:pt x="19" y="71"/>
                  <a:pt x="14" y="70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163" y="106"/>
                  <a:pt x="163" y="106"/>
                  <a:pt x="163" y="106"/>
                </a:cubicBezTo>
                <a:cubicBezTo>
                  <a:pt x="168" y="101"/>
                  <a:pt x="168" y="101"/>
                  <a:pt x="168" y="101"/>
                </a:cubicBezTo>
                <a:cubicBezTo>
                  <a:pt x="168" y="101"/>
                  <a:pt x="168" y="101"/>
                  <a:pt x="168" y="101"/>
                </a:cubicBezTo>
                <a:cubicBezTo>
                  <a:pt x="162" y="95"/>
                  <a:pt x="157" y="89"/>
                  <a:pt x="153" y="84"/>
                </a:cubicBezTo>
                <a:cubicBezTo>
                  <a:pt x="149" y="79"/>
                  <a:pt x="146" y="76"/>
                  <a:pt x="146" y="76"/>
                </a:cubicBezTo>
                <a:cubicBezTo>
                  <a:pt x="146" y="76"/>
                  <a:pt x="150" y="78"/>
                  <a:pt x="154" y="82"/>
                </a:cubicBezTo>
                <a:cubicBezTo>
                  <a:pt x="159" y="87"/>
                  <a:pt x="165" y="92"/>
                  <a:pt x="171" y="98"/>
                </a:cubicBezTo>
                <a:cubicBezTo>
                  <a:pt x="171" y="98"/>
                  <a:pt x="171" y="98"/>
                  <a:pt x="171" y="98"/>
                </a:cubicBezTo>
                <a:cubicBezTo>
                  <a:pt x="260" y="5"/>
                  <a:pt x="260" y="5"/>
                  <a:pt x="260" y="5"/>
                </a:cubicBezTo>
                <a:cubicBezTo>
                  <a:pt x="173" y="100"/>
                  <a:pt x="173" y="100"/>
                  <a:pt x="173" y="100"/>
                </a:cubicBezTo>
                <a:cubicBezTo>
                  <a:pt x="174" y="102"/>
                  <a:pt x="176" y="104"/>
                  <a:pt x="178" y="106"/>
                </a:cubicBezTo>
                <a:cubicBezTo>
                  <a:pt x="362" y="106"/>
                  <a:pt x="362" y="106"/>
                  <a:pt x="362" y="106"/>
                </a:cubicBezTo>
                <a:cubicBezTo>
                  <a:pt x="362" y="109"/>
                  <a:pt x="362" y="109"/>
                  <a:pt x="362" y="109"/>
                </a:cubicBezTo>
                <a:cubicBezTo>
                  <a:pt x="180" y="109"/>
                  <a:pt x="180" y="109"/>
                  <a:pt x="180" y="109"/>
                </a:cubicBezTo>
                <a:cubicBezTo>
                  <a:pt x="182" y="111"/>
                  <a:pt x="184" y="113"/>
                  <a:pt x="186" y="115"/>
                </a:cubicBezTo>
                <a:cubicBezTo>
                  <a:pt x="190" y="120"/>
                  <a:pt x="192" y="123"/>
                  <a:pt x="192" y="123"/>
                </a:cubicBezTo>
                <a:cubicBezTo>
                  <a:pt x="192" y="123"/>
                  <a:pt x="189" y="121"/>
                  <a:pt x="184" y="117"/>
                </a:cubicBezTo>
                <a:cubicBezTo>
                  <a:pt x="182" y="114"/>
                  <a:pt x="179" y="112"/>
                  <a:pt x="176" y="109"/>
                </a:cubicBezTo>
                <a:cubicBezTo>
                  <a:pt x="165" y="109"/>
                  <a:pt x="165" y="109"/>
                  <a:pt x="165" y="109"/>
                </a:cubicBezTo>
                <a:cubicBezTo>
                  <a:pt x="86" y="195"/>
                  <a:pt x="86" y="195"/>
                  <a:pt x="86" y="195"/>
                </a:cubicBezTo>
                <a:cubicBezTo>
                  <a:pt x="88" y="197"/>
                  <a:pt x="91" y="199"/>
                  <a:pt x="93" y="201"/>
                </a:cubicBezTo>
                <a:cubicBezTo>
                  <a:pt x="101" y="208"/>
                  <a:pt x="108" y="215"/>
                  <a:pt x="113" y="221"/>
                </a:cubicBezTo>
                <a:cubicBezTo>
                  <a:pt x="119" y="226"/>
                  <a:pt x="122" y="230"/>
                  <a:pt x="122" y="230"/>
                </a:cubicBezTo>
                <a:cubicBezTo>
                  <a:pt x="122" y="230"/>
                  <a:pt x="118" y="227"/>
                  <a:pt x="112" y="222"/>
                </a:cubicBezTo>
                <a:cubicBezTo>
                  <a:pt x="106" y="218"/>
                  <a:pt x="98" y="211"/>
                  <a:pt x="90" y="204"/>
                </a:cubicBezTo>
                <a:cubicBezTo>
                  <a:pt x="88" y="202"/>
                  <a:pt x="86" y="200"/>
                  <a:pt x="83" y="198"/>
                </a:cubicBezTo>
                <a:cubicBezTo>
                  <a:pt x="57" y="227"/>
                  <a:pt x="57" y="227"/>
                  <a:pt x="57" y="227"/>
                </a:cubicBezTo>
                <a:cubicBezTo>
                  <a:pt x="57" y="235"/>
                  <a:pt x="57" y="235"/>
                  <a:pt x="57" y="235"/>
                </a:cubicBezTo>
                <a:cubicBezTo>
                  <a:pt x="115" y="235"/>
                  <a:pt x="115" y="235"/>
                  <a:pt x="115" y="235"/>
                </a:cubicBezTo>
                <a:cubicBezTo>
                  <a:pt x="452" y="101"/>
                  <a:pt x="452" y="101"/>
                  <a:pt x="452" y="101"/>
                </a:cubicBezTo>
                <a:cubicBezTo>
                  <a:pt x="452" y="82"/>
                  <a:pt x="452" y="82"/>
                  <a:pt x="452" y="82"/>
                </a:cubicBezTo>
                <a:cubicBezTo>
                  <a:pt x="452" y="0"/>
                  <a:pt x="452" y="0"/>
                  <a:pt x="452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ïsḻîḓê">
            <a:extLst>
              <a:ext uri="{FF2B5EF4-FFF2-40B4-BE49-F238E27FC236}">
                <a16:creationId xmlns:a16="http://schemas.microsoft.com/office/drawing/2014/main" id="{DB6C2049-1ED0-4186-AF5F-2DC6AE964A7F}"/>
              </a:ext>
            </a:extLst>
          </p:cNvPr>
          <p:cNvSpPr/>
          <p:nvPr/>
        </p:nvSpPr>
        <p:spPr bwMode="auto">
          <a:xfrm>
            <a:off x="3406613" y="2763596"/>
            <a:ext cx="475818" cy="3941"/>
          </a:xfrm>
          <a:custGeom>
            <a:avLst/>
            <a:gdLst>
              <a:gd name="T0" fmla="*/ 153 w 352"/>
              <a:gd name="T1" fmla="*/ 0 h 3"/>
              <a:gd name="T2" fmla="*/ 1 w 352"/>
              <a:gd name="T3" fmla="*/ 0 h 3"/>
              <a:gd name="T4" fmla="*/ 0 w 352"/>
              <a:gd name="T5" fmla="*/ 3 h 3"/>
              <a:gd name="T6" fmla="*/ 150 w 352"/>
              <a:gd name="T7" fmla="*/ 3 h 3"/>
              <a:gd name="T8" fmla="*/ 153 w 352"/>
              <a:gd name="T9" fmla="*/ 0 h 3"/>
              <a:gd name="T10" fmla="*/ 163 w 352"/>
              <a:gd name="T11" fmla="*/ 0 h 3"/>
              <a:gd name="T12" fmla="*/ 158 w 352"/>
              <a:gd name="T13" fmla="*/ 0 h 3"/>
              <a:gd name="T14" fmla="*/ 155 w 352"/>
              <a:gd name="T15" fmla="*/ 3 h 3"/>
              <a:gd name="T16" fmla="*/ 166 w 352"/>
              <a:gd name="T17" fmla="*/ 3 h 3"/>
              <a:gd name="T18" fmla="*/ 163 w 352"/>
              <a:gd name="T19" fmla="*/ 0 h 3"/>
              <a:gd name="T20" fmla="*/ 352 w 352"/>
              <a:gd name="T21" fmla="*/ 0 h 3"/>
              <a:gd name="T22" fmla="*/ 168 w 352"/>
              <a:gd name="T23" fmla="*/ 0 h 3"/>
              <a:gd name="T24" fmla="*/ 170 w 352"/>
              <a:gd name="T25" fmla="*/ 3 h 3"/>
              <a:gd name="T26" fmla="*/ 352 w 352"/>
              <a:gd name="T27" fmla="*/ 3 h 3"/>
              <a:gd name="T28" fmla="*/ 352 w 352"/>
              <a:gd name="T2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52" h="3">
                <a:moveTo>
                  <a:pt x="153" y="0"/>
                </a:moveTo>
                <a:cubicBezTo>
                  <a:pt x="1" y="0"/>
                  <a:pt x="1" y="0"/>
                  <a:pt x="1" y="0"/>
                </a:cubicBezTo>
                <a:cubicBezTo>
                  <a:pt x="0" y="3"/>
                  <a:pt x="0" y="3"/>
                  <a:pt x="0" y="3"/>
                </a:cubicBezTo>
                <a:cubicBezTo>
                  <a:pt x="150" y="3"/>
                  <a:pt x="150" y="3"/>
                  <a:pt x="150" y="3"/>
                </a:cubicBezTo>
                <a:cubicBezTo>
                  <a:pt x="153" y="0"/>
                  <a:pt x="153" y="0"/>
                  <a:pt x="153" y="0"/>
                </a:cubicBezTo>
                <a:moveTo>
                  <a:pt x="163" y="0"/>
                </a:moveTo>
                <a:cubicBezTo>
                  <a:pt x="158" y="0"/>
                  <a:pt x="158" y="0"/>
                  <a:pt x="158" y="0"/>
                </a:cubicBezTo>
                <a:cubicBezTo>
                  <a:pt x="155" y="3"/>
                  <a:pt x="155" y="3"/>
                  <a:pt x="155" y="3"/>
                </a:cubicBezTo>
                <a:cubicBezTo>
                  <a:pt x="166" y="3"/>
                  <a:pt x="166" y="3"/>
                  <a:pt x="166" y="3"/>
                </a:cubicBezTo>
                <a:cubicBezTo>
                  <a:pt x="165" y="2"/>
                  <a:pt x="164" y="1"/>
                  <a:pt x="163" y="0"/>
                </a:cubicBezTo>
                <a:moveTo>
                  <a:pt x="352" y="0"/>
                </a:moveTo>
                <a:cubicBezTo>
                  <a:pt x="168" y="0"/>
                  <a:pt x="168" y="0"/>
                  <a:pt x="168" y="0"/>
                </a:cubicBezTo>
                <a:cubicBezTo>
                  <a:pt x="169" y="1"/>
                  <a:pt x="169" y="2"/>
                  <a:pt x="170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0"/>
                  <a:pt x="352" y="0"/>
                  <a:pt x="352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îṩliḋé">
            <a:extLst>
              <a:ext uri="{FF2B5EF4-FFF2-40B4-BE49-F238E27FC236}">
                <a16:creationId xmlns:a16="http://schemas.microsoft.com/office/drawing/2014/main" id="{BAEE6D79-AD3B-40E6-9E78-166793FFF139}"/>
              </a:ext>
            </a:extLst>
          </p:cNvPr>
          <p:cNvSpPr/>
          <p:nvPr/>
        </p:nvSpPr>
        <p:spPr bwMode="auto">
          <a:xfrm>
            <a:off x="3470647" y="2937964"/>
            <a:ext cx="77826" cy="3941"/>
          </a:xfrm>
          <a:custGeom>
            <a:avLst/>
            <a:gdLst>
              <a:gd name="T0" fmla="*/ 79 w 79"/>
              <a:gd name="T1" fmla="*/ 0 h 4"/>
              <a:gd name="T2" fmla="*/ 0 w 79"/>
              <a:gd name="T3" fmla="*/ 0 h 4"/>
              <a:gd name="T4" fmla="*/ 0 w 79"/>
              <a:gd name="T5" fmla="*/ 4 h 4"/>
              <a:gd name="T6" fmla="*/ 68 w 79"/>
              <a:gd name="T7" fmla="*/ 4 h 4"/>
              <a:gd name="T8" fmla="*/ 79 w 79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4">
                <a:moveTo>
                  <a:pt x="79" y="0"/>
                </a:moveTo>
                <a:lnTo>
                  <a:pt x="0" y="0"/>
                </a:lnTo>
                <a:lnTo>
                  <a:pt x="0" y="4"/>
                </a:lnTo>
                <a:lnTo>
                  <a:pt x="68" y="4"/>
                </a:lnTo>
                <a:lnTo>
                  <a:pt x="79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iṣḻïḍe">
            <a:extLst>
              <a:ext uri="{FF2B5EF4-FFF2-40B4-BE49-F238E27FC236}">
                <a16:creationId xmlns:a16="http://schemas.microsoft.com/office/drawing/2014/main" id="{DBD84E72-9791-4947-9AB9-4320C8327D9F}"/>
              </a:ext>
            </a:extLst>
          </p:cNvPr>
          <p:cNvSpPr/>
          <p:nvPr/>
        </p:nvSpPr>
        <p:spPr bwMode="auto">
          <a:xfrm>
            <a:off x="3470647" y="2937964"/>
            <a:ext cx="77826" cy="3941"/>
          </a:xfrm>
          <a:custGeom>
            <a:avLst/>
            <a:gdLst>
              <a:gd name="T0" fmla="*/ 79 w 79"/>
              <a:gd name="T1" fmla="*/ 0 h 4"/>
              <a:gd name="T2" fmla="*/ 0 w 79"/>
              <a:gd name="T3" fmla="*/ 0 h 4"/>
              <a:gd name="T4" fmla="*/ 0 w 79"/>
              <a:gd name="T5" fmla="*/ 4 h 4"/>
              <a:gd name="T6" fmla="*/ 68 w 79"/>
              <a:gd name="T7" fmla="*/ 4 h 4"/>
              <a:gd name="T8" fmla="*/ 79 w 79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4">
                <a:moveTo>
                  <a:pt x="79" y="0"/>
                </a:moveTo>
                <a:lnTo>
                  <a:pt x="0" y="0"/>
                </a:lnTo>
                <a:lnTo>
                  <a:pt x="0" y="4"/>
                </a:lnTo>
                <a:lnTo>
                  <a:pt x="68" y="4"/>
                </a:lnTo>
                <a:lnTo>
                  <a:pt x="7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iṧlîḋê">
            <a:extLst>
              <a:ext uri="{FF2B5EF4-FFF2-40B4-BE49-F238E27FC236}">
                <a16:creationId xmlns:a16="http://schemas.microsoft.com/office/drawing/2014/main" id="{A5DA0E72-9B3E-469A-BB0B-266B4DDCBA53}"/>
              </a:ext>
            </a:extLst>
          </p:cNvPr>
          <p:cNvSpPr/>
          <p:nvPr/>
        </p:nvSpPr>
        <p:spPr bwMode="auto">
          <a:xfrm>
            <a:off x="3308100" y="2862109"/>
            <a:ext cx="51227" cy="66004"/>
          </a:xfrm>
          <a:custGeom>
            <a:avLst/>
            <a:gdLst>
              <a:gd name="T0" fmla="*/ 0 w 38"/>
              <a:gd name="T1" fmla="*/ 0 h 49"/>
              <a:gd name="T2" fmla="*/ 14 w 38"/>
              <a:gd name="T3" fmla="*/ 49 h 49"/>
              <a:gd name="T4" fmla="*/ 38 w 38"/>
              <a:gd name="T5" fmla="*/ 31 h 49"/>
              <a:gd name="T6" fmla="*/ 38 w 38"/>
              <a:gd name="T7" fmla="*/ 4 h 49"/>
              <a:gd name="T8" fmla="*/ 21 w 38"/>
              <a:gd name="T9" fmla="*/ 3 h 49"/>
              <a:gd name="T10" fmla="*/ 0 w 38"/>
              <a:gd name="T11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" h="49">
                <a:moveTo>
                  <a:pt x="0" y="0"/>
                </a:moveTo>
                <a:cubicBezTo>
                  <a:pt x="14" y="49"/>
                  <a:pt x="14" y="49"/>
                  <a:pt x="14" y="49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4"/>
                  <a:pt x="38" y="4"/>
                  <a:pt x="38" y="4"/>
                </a:cubicBezTo>
                <a:cubicBezTo>
                  <a:pt x="33" y="4"/>
                  <a:pt x="27" y="3"/>
                  <a:pt x="21" y="3"/>
                </a:cubicBezTo>
                <a:cubicBezTo>
                  <a:pt x="14" y="2"/>
                  <a:pt x="6" y="1"/>
                  <a:pt x="0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iṧḷïḓe">
            <a:extLst>
              <a:ext uri="{FF2B5EF4-FFF2-40B4-BE49-F238E27FC236}">
                <a16:creationId xmlns:a16="http://schemas.microsoft.com/office/drawing/2014/main" id="{FA0324A5-1E0B-4174-BC0B-18B5923D4784}"/>
              </a:ext>
            </a:extLst>
          </p:cNvPr>
          <p:cNvSpPr/>
          <p:nvPr/>
        </p:nvSpPr>
        <p:spPr bwMode="auto">
          <a:xfrm>
            <a:off x="3368193" y="2867035"/>
            <a:ext cx="22658" cy="50242"/>
          </a:xfrm>
          <a:custGeom>
            <a:avLst/>
            <a:gdLst>
              <a:gd name="T0" fmla="*/ 0 w 17"/>
              <a:gd name="T1" fmla="*/ 0 h 37"/>
              <a:gd name="T2" fmla="*/ 1 w 17"/>
              <a:gd name="T3" fmla="*/ 29 h 37"/>
              <a:gd name="T4" fmla="*/ 12 w 17"/>
              <a:gd name="T5" fmla="*/ 37 h 37"/>
              <a:gd name="T6" fmla="*/ 17 w 17"/>
              <a:gd name="T7" fmla="*/ 0 h 37"/>
              <a:gd name="T8" fmla="*/ 15 w 17"/>
              <a:gd name="T9" fmla="*/ 0 h 37"/>
              <a:gd name="T10" fmla="*/ 6 w 17"/>
              <a:gd name="T11" fmla="*/ 0 h 37"/>
              <a:gd name="T12" fmla="*/ 0 w 17"/>
              <a:gd name="T13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7">
                <a:moveTo>
                  <a:pt x="0" y="0"/>
                </a:moveTo>
                <a:cubicBezTo>
                  <a:pt x="1" y="29"/>
                  <a:pt x="1" y="29"/>
                  <a:pt x="1" y="29"/>
                </a:cubicBezTo>
                <a:cubicBezTo>
                  <a:pt x="12" y="37"/>
                  <a:pt x="12" y="37"/>
                  <a:pt x="12" y="37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5" y="0"/>
                </a:cubicBezTo>
                <a:cubicBezTo>
                  <a:pt x="13" y="0"/>
                  <a:pt x="10" y="0"/>
                  <a:pt x="6" y="0"/>
                </a:cubicBezTo>
                <a:cubicBezTo>
                  <a:pt x="4" y="0"/>
                  <a:pt x="2" y="0"/>
                  <a:pt x="0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ïšlîďe">
            <a:extLst>
              <a:ext uri="{FF2B5EF4-FFF2-40B4-BE49-F238E27FC236}">
                <a16:creationId xmlns:a16="http://schemas.microsoft.com/office/drawing/2014/main" id="{1D2D2028-E48C-4254-82EF-95785DC7B68D}"/>
              </a:ext>
            </a:extLst>
          </p:cNvPr>
          <p:cNvSpPr/>
          <p:nvPr/>
        </p:nvSpPr>
        <p:spPr bwMode="auto">
          <a:xfrm>
            <a:off x="3235200" y="2620752"/>
            <a:ext cx="128067" cy="169442"/>
          </a:xfrm>
          <a:custGeom>
            <a:avLst/>
            <a:gdLst>
              <a:gd name="T0" fmla="*/ 93 w 95"/>
              <a:gd name="T1" fmla="*/ 109 h 126"/>
              <a:gd name="T2" fmla="*/ 33 w 95"/>
              <a:gd name="T3" fmla="*/ 109 h 126"/>
              <a:gd name="T4" fmla="*/ 37 w 95"/>
              <a:gd name="T5" fmla="*/ 123 h 126"/>
              <a:gd name="T6" fmla="*/ 61 w 95"/>
              <a:gd name="T7" fmla="*/ 124 h 126"/>
              <a:gd name="T8" fmla="*/ 93 w 95"/>
              <a:gd name="T9" fmla="*/ 126 h 126"/>
              <a:gd name="T10" fmla="*/ 93 w 95"/>
              <a:gd name="T11" fmla="*/ 109 h 126"/>
              <a:gd name="T12" fmla="*/ 95 w 95"/>
              <a:gd name="T13" fmla="*/ 0 h 126"/>
              <a:gd name="T14" fmla="*/ 0 w 95"/>
              <a:gd name="T15" fmla="*/ 0 h 126"/>
              <a:gd name="T16" fmla="*/ 32 w 95"/>
              <a:gd name="T17" fmla="*/ 106 h 126"/>
              <a:gd name="T18" fmla="*/ 94 w 95"/>
              <a:gd name="T19" fmla="*/ 106 h 126"/>
              <a:gd name="T20" fmla="*/ 94 w 95"/>
              <a:gd name="T21" fmla="*/ 58 h 126"/>
              <a:gd name="T22" fmla="*/ 84 w 95"/>
              <a:gd name="T23" fmla="*/ 54 h 126"/>
              <a:gd name="T24" fmla="*/ 94 w 95"/>
              <a:gd name="T25" fmla="*/ 56 h 126"/>
              <a:gd name="T26" fmla="*/ 95 w 95"/>
              <a:gd name="T2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5" h="126">
                <a:moveTo>
                  <a:pt x="93" y="109"/>
                </a:moveTo>
                <a:cubicBezTo>
                  <a:pt x="33" y="109"/>
                  <a:pt x="33" y="109"/>
                  <a:pt x="33" y="109"/>
                </a:cubicBezTo>
                <a:cubicBezTo>
                  <a:pt x="37" y="123"/>
                  <a:pt x="37" y="123"/>
                  <a:pt x="37" y="123"/>
                </a:cubicBezTo>
                <a:cubicBezTo>
                  <a:pt x="44" y="123"/>
                  <a:pt x="53" y="123"/>
                  <a:pt x="61" y="124"/>
                </a:cubicBezTo>
                <a:cubicBezTo>
                  <a:pt x="73" y="124"/>
                  <a:pt x="84" y="125"/>
                  <a:pt x="93" y="126"/>
                </a:cubicBezTo>
                <a:cubicBezTo>
                  <a:pt x="93" y="109"/>
                  <a:pt x="93" y="109"/>
                  <a:pt x="93" y="109"/>
                </a:cubicBezTo>
                <a:moveTo>
                  <a:pt x="95" y="0"/>
                </a:moveTo>
                <a:cubicBezTo>
                  <a:pt x="0" y="0"/>
                  <a:pt x="0" y="0"/>
                  <a:pt x="0" y="0"/>
                </a:cubicBezTo>
                <a:cubicBezTo>
                  <a:pt x="32" y="106"/>
                  <a:pt x="32" y="106"/>
                  <a:pt x="32" y="106"/>
                </a:cubicBezTo>
                <a:cubicBezTo>
                  <a:pt x="94" y="106"/>
                  <a:pt x="94" y="106"/>
                  <a:pt x="94" y="106"/>
                </a:cubicBezTo>
                <a:cubicBezTo>
                  <a:pt x="94" y="58"/>
                  <a:pt x="94" y="58"/>
                  <a:pt x="94" y="58"/>
                </a:cubicBezTo>
                <a:cubicBezTo>
                  <a:pt x="88" y="55"/>
                  <a:pt x="84" y="54"/>
                  <a:pt x="84" y="54"/>
                </a:cubicBezTo>
                <a:cubicBezTo>
                  <a:pt x="84" y="54"/>
                  <a:pt x="88" y="54"/>
                  <a:pt x="94" y="56"/>
                </a:cubicBezTo>
                <a:cubicBezTo>
                  <a:pt x="95" y="0"/>
                  <a:pt x="95" y="0"/>
                  <a:pt x="95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îsľîḑe">
            <a:extLst>
              <a:ext uri="{FF2B5EF4-FFF2-40B4-BE49-F238E27FC236}">
                <a16:creationId xmlns:a16="http://schemas.microsoft.com/office/drawing/2014/main" id="{17DB739D-5EA1-4437-BE60-245B2EFC2FD4}"/>
              </a:ext>
            </a:extLst>
          </p:cNvPr>
          <p:cNvSpPr/>
          <p:nvPr/>
        </p:nvSpPr>
        <p:spPr bwMode="auto">
          <a:xfrm>
            <a:off x="3278546" y="2763596"/>
            <a:ext cx="83736" cy="3941"/>
          </a:xfrm>
          <a:custGeom>
            <a:avLst/>
            <a:gdLst>
              <a:gd name="T0" fmla="*/ 85 w 85"/>
              <a:gd name="T1" fmla="*/ 0 h 4"/>
              <a:gd name="T2" fmla="*/ 0 w 85"/>
              <a:gd name="T3" fmla="*/ 0 h 4"/>
              <a:gd name="T4" fmla="*/ 1 w 85"/>
              <a:gd name="T5" fmla="*/ 4 h 4"/>
              <a:gd name="T6" fmla="*/ 84 w 85"/>
              <a:gd name="T7" fmla="*/ 4 h 4"/>
              <a:gd name="T8" fmla="*/ 85 w 8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" h="4">
                <a:moveTo>
                  <a:pt x="85" y="0"/>
                </a:moveTo>
                <a:lnTo>
                  <a:pt x="0" y="0"/>
                </a:lnTo>
                <a:lnTo>
                  <a:pt x="1" y="4"/>
                </a:lnTo>
                <a:lnTo>
                  <a:pt x="84" y="4"/>
                </a:lnTo>
                <a:lnTo>
                  <a:pt x="85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í$ļïḓê">
            <a:extLst>
              <a:ext uri="{FF2B5EF4-FFF2-40B4-BE49-F238E27FC236}">
                <a16:creationId xmlns:a16="http://schemas.microsoft.com/office/drawing/2014/main" id="{F84B6FB7-7CD4-4CA6-B72B-9EA3DA105511}"/>
              </a:ext>
            </a:extLst>
          </p:cNvPr>
          <p:cNvSpPr/>
          <p:nvPr/>
        </p:nvSpPr>
        <p:spPr bwMode="auto">
          <a:xfrm>
            <a:off x="3278546" y="2763596"/>
            <a:ext cx="83736" cy="3941"/>
          </a:xfrm>
          <a:custGeom>
            <a:avLst/>
            <a:gdLst>
              <a:gd name="T0" fmla="*/ 85 w 85"/>
              <a:gd name="T1" fmla="*/ 0 h 4"/>
              <a:gd name="T2" fmla="*/ 0 w 85"/>
              <a:gd name="T3" fmla="*/ 0 h 4"/>
              <a:gd name="T4" fmla="*/ 1 w 85"/>
              <a:gd name="T5" fmla="*/ 4 h 4"/>
              <a:gd name="T6" fmla="*/ 84 w 85"/>
              <a:gd name="T7" fmla="*/ 4 h 4"/>
              <a:gd name="T8" fmla="*/ 85 w 8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" h="4">
                <a:moveTo>
                  <a:pt x="85" y="0"/>
                </a:moveTo>
                <a:lnTo>
                  <a:pt x="0" y="0"/>
                </a:lnTo>
                <a:lnTo>
                  <a:pt x="1" y="4"/>
                </a:lnTo>
                <a:lnTo>
                  <a:pt x="84" y="4"/>
                </a:lnTo>
                <a:lnTo>
                  <a:pt x="8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ïṡḷîďê">
            <a:extLst>
              <a:ext uri="{FF2B5EF4-FFF2-40B4-BE49-F238E27FC236}">
                <a16:creationId xmlns:a16="http://schemas.microsoft.com/office/drawing/2014/main" id="{0AA9B9F7-C8B2-4550-9709-67415449E572}"/>
              </a:ext>
            </a:extLst>
          </p:cNvPr>
          <p:cNvSpPr/>
          <p:nvPr/>
        </p:nvSpPr>
        <p:spPr bwMode="auto">
          <a:xfrm>
            <a:off x="3286427" y="2790195"/>
            <a:ext cx="74870" cy="71915"/>
          </a:xfrm>
          <a:custGeom>
            <a:avLst/>
            <a:gdLst>
              <a:gd name="T0" fmla="*/ 0 w 55"/>
              <a:gd name="T1" fmla="*/ 0 h 53"/>
              <a:gd name="T2" fmla="*/ 15 w 55"/>
              <a:gd name="T3" fmla="*/ 50 h 53"/>
              <a:gd name="T4" fmla="*/ 38 w 55"/>
              <a:gd name="T5" fmla="*/ 52 h 53"/>
              <a:gd name="T6" fmla="*/ 54 w 55"/>
              <a:gd name="T7" fmla="*/ 53 h 53"/>
              <a:gd name="T8" fmla="*/ 55 w 55"/>
              <a:gd name="T9" fmla="*/ 3 h 53"/>
              <a:gd name="T10" fmla="*/ 23 w 55"/>
              <a:gd name="T11" fmla="*/ 2 h 53"/>
              <a:gd name="T12" fmla="*/ 0 w 55"/>
              <a:gd name="T13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" h="53">
                <a:moveTo>
                  <a:pt x="0" y="0"/>
                </a:moveTo>
                <a:cubicBezTo>
                  <a:pt x="15" y="50"/>
                  <a:pt x="15" y="50"/>
                  <a:pt x="15" y="50"/>
                </a:cubicBezTo>
                <a:cubicBezTo>
                  <a:pt x="22" y="51"/>
                  <a:pt x="30" y="51"/>
                  <a:pt x="38" y="52"/>
                </a:cubicBezTo>
                <a:cubicBezTo>
                  <a:pt x="43" y="52"/>
                  <a:pt x="49" y="53"/>
                  <a:pt x="54" y="53"/>
                </a:cubicBezTo>
                <a:cubicBezTo>
                  <a:pt x="55" y="3"/>
                  <a:pt x="55" y="3"/>
                  <a:pt x="55" y="3"/>
                </a:cubicBezTo>
                <a:cubicBezTo>
                  <a:pt x="46" y="3"/>
                  <a:pt x="35" y="2"/>
                  <a:pt x="23" y="2"/>
                </a:cubicBezTo>
                <a:cubicBezTo>
                  <a:pt x="15" y="1"/>
                  <a:pt x="7" y="1"/>
                  <a:pt x="0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îṩḻiḍe">
            <a:extLst>
              <a:ext uri="{FF2B5EF4-FFF2-40B4-BE49-F238E27FC236}">
                <a16:creationId xmlns:a16="http://schemas.microsoft.com/office/drawing/2014/main" id="{98CDCE49-ECCE-453D-835A-9045E0E4520F}"/>
              </a:ext>
            </a:extLst>
          </p:cNvPr>
          <p:cNvSpPr/>
          <p:nvPr/>
        </p:nvSpPr>
        <p:spPr bwMode="auto">
          <a:xfrm>
            <a:off x="3308100" y="3197054"/>
            <a:ext cx="39405" cy="40391"/>
          </a:xfrm>
          <a:custGeom>
            <a:avLst/>
            <a:gdLst>
              <a:gd name="T0" fmla="*/ 3 w 29"/>
              <a:gd name="T1" fmla="*/ 0 h 30"/>
              <a:gd name="T2" fmla="*/ 0 w 29"/>
              <a:gd name="T3" fmla="*/ 20 h 30"/>
              <a:gd name="T4" fmla="*/ 21 w 29"/>
              <a:gd name="T5" fmla="*/ 27 h 30"/>
              <a:gd name="T6" fmla="*/ 28 w 29"/>
              <a:gd name="T7" fmla="*/ 30 h 30"/>
              <a:gd name="T8" fmla="*/ 29 w 29"/>
              <a:gd name="T9" fmla="*/ 2 h 30"/>
              <a:gd name="T10" fmla="*/ 17 w 29"/>
              <a:gd name="T11" fmla="*/ 1 h 30"/>
              <a:gd name="T12" fmla="*/ 3 w 29"/>
              <a:gd name="T1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30">
                <a:moveTo>
                  <a:pt x="3" y="0"/>
                </a:moveTo>
                <a:cubicBezTo>
                  <a:pt x="0" y="20"/>
                  <a:pt x="0" y="20"/>
                  <a:pt x="0" y="20"/>
                </a:cubicBezTo>
                <a:cubicBezTo>
                  <a:pt x="6" y="22"/>
                  <a:pt x="14" y="24"/>
                  <a:pt x="21" y="27"/>
                </a:cubicBezTo>
                <a:cubicBezTo>
                  <a:pt x="24" y="28"/>
                  <a:pt x="26" y="29"/>
                  <a:pt x="28" y="30"/>
                </a:cubicBezTo>
                <a:cubicBezTo>
                  <a:pt x="29" y="2"/>
                  <a:pt x="29" y="2"/>
                  <a:pt x="29" y="2"/>
                </a:cubicBezTo>
                <a:cubicBezTo>
                  <a:pt x="25" y="2"/>
                  <a:pt x="21" y="2"/>
                  <a:pt x="17" y="1"/>
                </a:cubicBezTo>
                <a:cubicBezTo>
                  <a:pt x="12" y="1"/>
                  <a:pt x="8" y="1"/>
                  <a:pt x="3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iṧļïḋè">
            <a:extLst>
              <a:ext uri="{FF2B5EF4-FFF2-40B4-BE49-F238E27FC236}">
                <a16:creationId xmlns:a16="http://schemas.microsoft.com/office/drawing/2014/main" id="{855AF51A-05DF-49CA-AB81-8D9B11F4AF45}"/>
              </a:ext>
            </a:extLst>
          </p:cNvPr>
          <p:cNvSpPr/>
          <p:nvPr/>
        </p:nvSpPr>
        <p:spPr bwMode="auto">
          <a:xfrm>
            <a:off x="3314011" y="3118243"/>
            <a:ext cx="36450" cy="75855"/>
          </a:xfrm>
          <a:custGeom>
            <a:avLst/>
            <a:gdLst>
              <a:gd name="T0" fmla="*/ 27 w 27"/>
              <a:gd name="T1" fmla="*/ 0 h 56"/>
              <a:gd name="T2" fmla="*/ 23 w 27"/>
              <a:gd name="T3" fmla="*/ 0 h 56"/>
              <a:gd name="T4" fmla="*/ 4 w 27"/>
              <a:gd name="T5" fmla="*/ 33 h 56"/>
              <a:gd name="T6" fmla="*/ 0 w 27"/>
              <a:gd name="T7" fmla="*/ 55 h 56"/>
              <a:gd name="T8" fmla="*/ 13 w 27"/>
              <a:gd name="T9" fmla="*/ 55 h 56"/>
              <a:gd name="T10" fmla="*/ 25 w 27"/>
              <a:gd name="T11" fmla="*/ 56 h 56"/>
              <a:gd name="T12" fmla="*/ 27 w 27"/>
              <a:gd name="T13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56">
                <a:moveTo>
                  <a:pt x="27" y="0"/>
                </a:moveTo>
                <a:cubicBezTo>
                  <a:pt x="23" y="0"/>
                  <a:pt x="23" y="0"/>
                  <a:pt x="23" y="0"/>
                </a:cubicBezTo>
                <a:cubicBezTo>
                  <a:pt x="4" y="33"/>
                  <a:pt x="4" y="33"/>
                  <a:pt x="4" y="33"/>
                </a:cubicBezTo>
                <a:cubicBezTo>
                  <a:pt x="0" y="55"/>
                  <a:pt x="0" y="55"/>
                  <a:pt x="0" y="55"/>
                </a:cubicBezTo>
                <a:cubicBezTo>
                  <a:pt x="4" y="55"/>
                  <a:pt x="9" y="55"/>
                  <a:pt x="13" y="55"/>
                </a:cubicBezTo>
                <a:cubicBezTo>
                  <a:pt x="17" y="56"/>
                  <a:pt x="21" y="56"/>
                  <a:pt x="25" y="56"/>
                </a:cubicBezTo>
                <a:cubicBezTo>
                  <a:pt x="27" y="0"/>
                  <a:pt x="27" y="0"/>
                  <a:pt x="27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íṩḷîḍè">
            <a:extLst>
              <a:ext uri="{FF2B5EF4-FFF2-40B4-BE49-F238E27FC236}">
                <a16:creationId xmlns:a16="http://schemas.microsoft.com/office/drawing/2014/main" id="{A80153C8-FC55-45B4-9A4E-2D914E4818EF}"/>
              </a:ext>
            </a:extLst>
          </p:cNvPr>
          <p:cNvSpPr/>
          <p:nvPr/>
        </p:nvSpPr>
        <p:spPr bwMode="auto">
          <a:xfrm>
            <a:off x="3318937" y="3118243"/>
            <a:ext cx="25613" cy="45316"/>
          </a:xfrm>
          <a:custGeom>
            <a:avLst/>
            <a:gdLst>
              <a:gd name="T0" fmla="*/ 26 w 26"/>
              <a:gd name="T1" fmla="*/ 0 h 46"/>
              <a:gd name="T2" fmla="*/ 8 w 26"/>
              <a:gd name="T3" fmla="*/ 6 h 46"/>
              <a:gd name="T4" fmla="*/ 0 w 26"/>
              <a:gd name="T5" fmla="*/ 46 h 46"/>
              <a:gd name="T6" fmla="*/ 26 w 26"/>
              <a:gd name="T7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" h="46">
                <a:moveTo>
                  <a:pt x="26" y="0"/>
                </a:moveTo>
                <a:lnTo>
                  <a:pt x="8" y="6"/>
                </a:lnTo>
                <a:lnTo>
                  <a:pt x="0" y="46"/>
                </a:lnTo>
                <a:lnTo>
                  <a:pt x="26" y="0"/>
                </a:lnTo>
                <a:close/>
              </a:path>
            </a:pathLst>
          </a:custGeom>
          <a:solidFill>
            <a:srgbClr val="E093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îṩ1ide">
            <a:extLst>
              <a:ext uri="{FF2B5EF4-FFF2-40B4-BE49-F238E27FC236}">
                <a16:creationId xmlns:a16="http://schemas.microsoft.com/office/drawing/2014/main" id="{361BCFC5-9ECA-4370-B45A-AC6C0FAA140F}"/>
              </a:ext>
            </a:extLst>
          </p:cNvPr>
          <p:cNvSpPr/>
          <p:nvPr/>
        </p:nvSpPr>
        <p:spPr bwMode="auto">
          <a:xfrm>
            <a:off x="3318937" y="3118243"/>
            <a:ext cx="25613" cy="45316"/>
          </a:xfrm>
          <a:custGeom>
            <a:avLst/>
            <a:gdLst>
              <a:gd name="T0" fmla="*/ 26 w 26"/>
              <a:gd name="T1" fmla="*/ 0 h 46"/>
              <a:gd name="T2" fmla="*/ 8 w 26"/>
              <a:gd name="T3" fmla="*/ 6 h 46"/>
              <a:gd name="T4" fmla="*/ 0 w 26"/>
              <a:gd name="T5" fmla="*/ 46 h 46"/>
              <a:gd name="T6" fmla="*/ 26 w 26"/>
              <a:gd name="T7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" h="46">
                <a:moveTo>
                  <a:pt x="26" y="0"/>
                </a:moveTo>
                <a:lnTo>
                  <a:pt x="8" y="6"/>
                </a:lnTo>
                <a:lnTo>
                  <a:pt x="0" y="46"/>
                </a:lnTo>
                <a:lnTo>
                  <a:pt x="2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íś1ïḓè">
            <a:extLst>
              <a:ext uri="{FF2B5EF4-FFF2-40B4-BE49-F238E27FC236}">
                <a16:creationId xmlns:a16="http://schemas.microsoft.com/office/drawing/2014/main" id="{AB00C64A-3902-4762-97A1-6618BD7918A0}"/>
              </a:ext>
            </a:extLst>
          </p:cNvPr>
          <p:cNvSpPr/>
          <p:nvPr/>
        </p:nvSpPr>
        <p:spPr bwMode="auto">
          <a:xfrm>
            <a:off x="3340610" y="2030659"/>
            <a:ext cx="1129944" cy="999908"/>
          </a:xfrm>
          <a:custGeom>
            <a:avLst/>
            <a:gdLst>
              <a:gd name="T0" fmla="*/ 58 w 1147"/>
              <a:gd name="T1" fmla="*/ 1015 h 1015"/>
              <a:gd name="T2" fmla="*/ 217 w 1147"/>
              <a:gd name="T3" fmla="*/ 738 h 1015"/>
              <a:gd name="T4" fmla="*/ 488 w 1147"/>
              <a:gd name="T5" fmla="*/ 958 h 1015"/>
              <a:gd name="T6" fmla="*/ 727 w 1147"/>
              <a:gd name="T7" fmla="*/ 316 h 1015"/>
              <a:gd name="T8" fmla="*/ 921 w 1147"/>
              <a:gd name="T9" fmla="*/ 497 h 1015"/>
              <a:gd name="T10" fmla="*/ 1147 w 1147"/>
              <a:gd name="T11" fmla="*/ 28 h 1015"/>
              <a:gd name="T12" fmla="*/ 1088 w 1147"/>
              <a:gd name="T13" fmla="*/ 0 h 1015"/>
              <a:gd name="T14" fmla="*/ 900 w 1147"/>
              <a:gd name="T15" fmla="*/ 388 h 1015"/>
              <a:gd name="T16" fmla="*/ 700 w 1147"/>
              <a:gd name="T17" fmla="*/ 201 h 1015"/>
              <a:gd name="T18" fmla="*/ 458 w 1147"/>
              <a:gd name="T19" fmla="*/ 848 h 1015"/>
              <a:gd name="T20" fmla="*/ 199 w 1147"/>
              <a:gd name="T21" fmla="*/ 638 h 1015"/>
              <a:gd name="T22" fmla="*/ 0 w 1147"/>
              <a:gd name="T23" fmla="*/ 981 h 1015"/>
              <a:gd name="T24" fmla="*/ 58 w 1147"/>
              <a:gd name="T25" fmla="*/ 1015 h 1015"/>
              <a:gd name="T26" fmla="*/ 58 w 1147"/>
              <a:gd name="T27" fmla="*/ 1015 h 1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47" h="1015">
                <a:moveTo>
                  <a:pt x="58" y="1015"/>
                </a:moveTo>
                <a:lnTo>
                  <a:pt x="217" y="738"/>
                </a:lnTo>
                <a:lnTo>
                  <a:pt x="488" y="958"/>
                </a:lnTo>
                <a:lnTo>
                  <a:pt x="727" y="316"/>
                </a:lnTo>
                <a:lnTo>
                  <a:pt x="921" y="497"/>
                </a:lnTo>
                <a:lnTo>
                  <a:pt x="1147" y="28"/>
                </a:lnTo>
                <a:lnTo>
                  <a:pt x="1088" y="0"/>
                </a:lnTo>
                <a:lnTo>
                  <a:pt x="900" y="388"/>
                </a:lnTo>
                <a:lnTo>
                  <a:pt x="700" y="201"/>
                </a:lnTo>
                <a:lnTo>
                  <a:pt x="458" y="848"/>
                </a:lnTo>
                <a:lnTo>
                  <a:pt x="199" y="638"/>
                </a:lnTo>
                <a:lnTo>
                  <a:pt x="0" y="981"/>
                </a:lnTo>
                <a:lnTo>
                  <a:pt x="58" y="1015"/>
                </a:lnTo>
                <a:lnTo>
                  <a:pt x="58" y="1015"/>
                </a:lnTo>
                <a:close/>
              </a:path>
            </a:pathLst>
          </a:custGeom>
          <a:solidFill>
            <a:srgbClr val="C027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îśḻîdé">
            <a:extLst>
              <a:ext uri="{FF2B5EF4-FFF2-40B4-BE49-F238E27FC236}">
                <a16:creationId xmlns:a16="http://schemas.microsoft.com/office/drawing/2014/main" id="{E83E0D24-930C-4046-9E90-F101A69143E6}"/>
              </a:ext>
            </a:extLst>
          </p:cNvPr>
          <p:cNvSpPr/>
          <p:nvPr/>
        </p:nvSpPr>
        <p:spPr bwMode="auto">
          <a:xfrm>
            <a:off x="4340516" y="1918354"/>
            <a:ext cx="176339" cy="193086"/>
          </a:xfrm>
          <a:custGeom>
            <a:avLst/>
            <a:gdLst>
              <a:gd name="T0" fmla="*/ 179 w 179"/>
              <a:gd name="T1" fmla="*/ 196 h 196"/>
              <a:gd name="T2" fmla="*/ 163 w 179"/>
              <a:gd name="T3" fmla="*/ 0 h 196"/>
              <a:gd name="T4" fmla="*/ 0 w 179"/>
              <a:gd name="T5" fmla="*/ 111 h 196"/>
              <a:gd name="T6" fmla="*/ 179 w 179"/>
              <a:gd name="T7" fmla="*/ 196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9" h="196">
                <a:moveTo>
                  <a:pt x="179" y="196"/>
                </a:moveTo>
                <a:lnTo>
                  <a:pt x="163" y="0"/>
                </a:lnTo>
                <a:lnTo>
                  <a:pt x="0" y="111"/>
                </a:lnTo>
                <a:lnTo>
                  <a:pt x="179" y="196"/>
                </a:lnTo>
                <a:close/>
              </a:path>
            </a:pathLst>
          </a:custGeom>
          <a:solidFill>
            <a:srgbClr val="C027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F39B45A-50AF-44A8-ACC2-1F5AB1F499F5}"/>
              </a:ext>
            </a:extLst>
          </p:cNvPr>
          <p:cNvCxnSpPr>
            <a:cxnSpLocks/>
          </p:cNvCxnSpPr>
          <p:nvPr/>
        </p:nvCxnSpPr>
        <p:spPr>
          <a:xfrm>
            <a:off x="5016001" y="3716508"/>
            <a:ext cx="6504487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ṩḷíḑê">
            <a:extLst>
              <a:ext uri="{FF2B5EF4-FFF2-40B4-BE49-F238E27FC236}">
                <a16:creationId xmlns:a16="http://schemas.microsoft.com/office/drawing/2014/main" id="{71884217-99C5-42AE-8BEB-18B1D24950B4}"/>
              </a:ext>
            </a:extLst>
          </p:cNvPr>
          <p:cNvSpPr txBox="1"/>
          <p:nvPr/>
        </p:nvSpPr>
        <p:spPr>
          <a:xfrm>
            <a:off x="4914854" y="1637823"/>
            <a:ext cx="6605634" cy="142525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sz="1600" b="1" dirty="0"/>
          </a:p>
        </p:txBody>
      </p:sp>
      <p:sp>
        <p:nvSpPr>
          <p:cNvPr id="28" name="îṥḻiḍè">
            <a:extLst>
              <a:ext uri="{FF2B5EF4-FFF2-40B4-BE49-F238E27FC236}">
                <a16:creationId xmlns:a16="http://schemas.microsoft.com/office/drawing/2014/main" id="{A5CBB8AA-0091-4B4D-8BF7-A683E81586B7}"/>
              </a:ext>
            </a:extLst>
          </p:cNvPr>
          <p:cNvSpPr/>
          <p:nvPr/>
        </p:nvSpPr>
        <p:spPr>
          <a:xfrm>
            <a:off x="5367532" y="3447596"/>
            <a:ext cx="537820" cy="53782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/>
              <a:t>Q1</a:t>
            </a:r>
            <a:endParaRPr lang="zh-CN" altLang="en-US" dirty="0"/>
          </a:p>
        </p:txBody>
      </p:sp>
      <p:sp>
        <p:nvSpPr>
          <p:cNvPr id="30" name="iś1ídè">
            <a:extLst>
              <a:ext uri="{FF2B5EF4-FFF2-40B4-BE49-F238E27FC236}">
                <a16:creationId xmlns:a16="http://schemas.microsoft.com/office/drawing/2014/main" id="{A148BF1E-C3B5-4B38-8660-94370104D0F7}"/>
              </a:ext>
            </a:extLst>
          </p:cNvPr>
          <p:cNvSpPr/>
          <p:nvPr/>
        </p:nvSpPr>
        <p:spPr>
          <a:xfrm>
            <a:off x="4813897" y="4406308"/>
            <a:ext cx="1645090" cy="73903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/>
              <a:t>Supporting text here.</a:t>
            </a:r>
          </a:p>
          <a:p>
            <a:pPr algn="ctr">
              <a:lnSpc>
                <a:spcPct val="120000"/>
              </a:lnSpc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31" name="îṥľïḓe">
            <a:extLst>
              <a:ext uri="{FF2B5EF4-FFF2-40B4-BE49-F238E27FC236}">
                <a16:creationId xmlns:a16="http://schemas.microsoft.com/office/drawing/2014/main" id="{3F184857-7E9F-41FA-8FB5-291C8085FAAF}"/>
              </a:ext>
            </a:extLst>
          </p:cNvPr>
          <p:cNvSpPr txBox="1"/>
          <p:nvPr/>
        </p:nvSpPr>
        <p:spPr bwMode="auto">
          <a:xfrm>
            <a:off x="4813897" y="4055169"/>
            <a:ext cx="1643728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>
            <a:normAutofit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4" name="ïsḻiḍê">
            <a:extLst>
              <a:ext uri="{FF2B5EF4-FFF2-40B4-BE49-F238E27FC236}">
                <a16:creationId xmlns:a16="http://schemas.microsoft.com/office/drawing/2014/main" id="{F42AAFD3-AFE0-49C8-A82C-3ADEFB576575}"/>
              </a:ext>
            </a:extLst>
          </p:cNvPr>
          <p:cNvSpPr/>
          <p:nvPr/>
        </p:nvSpPr>
        <p:spPr>
          <a:xfrm>
            <a:off x="7123342" y="3447596"/>
            <a:ext cx="537820" cy="537824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/>
              <a:t>Q2</a:t>
            </a:r>
            <a:endParaRPr lang="zh-CN" altLang="en-US" dirty="0"/>
          </a:p>
        </p:txBody>
      </p:sp>
      <p:sp>
        <p:nvSpPr>
          <p:cNvPr id="26" name="íšliḍê">
            <a:extLst>
              <a:ext uri="{FF2B5EF4-FFF2-40B4-BE49-F238E27FC236}">
                <a16:creationId xmlns:a16="http://schemas.microsoft.com/office/drawing/2014/main" id="{9AFEBC26-F5F3-4506-A130-15C16907EC4C}"/>
              </a:ext>
            </a:extLst>
          </p:cNvPr>
          <p:cNvSpPr/>
          <p:nvPr/>
        </p:nvSpPr>
        <p:spPr>
          <a:xfrm>
            <a:off x="6569707" y="4406308"/>
            <a:ext cx="1645090" cy="73903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/>
              <a:t>Supporting text here.</a:t>
            </a:r>
          </a:p>
          <a:p>
            <a:pPr algn="ctr">
              <a:lnSpc>
                <a:spcPct val="120000"/>
              </a:lnSpc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27" name="îsḻíḑé">
            <a:extLst>
              <a:ext uri="{FF2B5EF4-FFF2-40B4-BE49-F238E27FC236}">
                <a16:creationId xmlns:a16="http://schemas.microsoft.com/office/drawing/2014/main" id="{7243DA6E-C3E1-4A8E-A9FC-100802C14785}"/>
              </a:ext>
            </a:extLst>
          </p:cNvPr>
          <p:cNvSpPr txBox="1"/>
          <p:nvPr/>
        </p:nvSpPr>
        <p:spPr bwMode="auto">
          <a:xfrm>
            <a:off x="6569707" y="4055169"/>
            <a:ext cx="1643728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>
            <a:normAutofit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2"/>
                </a:solidFill>
              </a:rPr>
              <a:t>Text here</a:t>
            </a:r>
          </a:p>
        </p:txBody>
      </p:sp>
      <p:sp>
        <p:nvSpPr>
          <p:cNvPr id="20" name="iśḻïḓé">
            <a:extLst>
              <a:ext uri="{FF2B5EF4-FFF2-40B4-BE49-F238E27FC236}">
                <a16:creationId xmlns:a16="http://schemas.microsoft.com/office/drawing/2014/main" id="{98D40A62-3C57-403F-AE60-98EF073E1943}"/>
              </a:ext>
            </a:extLst>
          </p:cNvPr>
          <p:cNvSpPr/>
          <p:nvPr/>
        </p:nvSpPr>
        <p:spPr>
          <a:xfrm>
            <a:off x="8879153" y="3447596"/>
            <a:ext cx="537820" cy="537824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/>
              <a:t>Q3</a:t>
            </a:r>
            <a:endParaRPr lang="zh-CN" altLang="en-US" dirty="0"/>
          </a:p>
        </p:txBody>
      </p:sp>
      <p:sp>
        <p:nvSpPr>
          <p:cNvPr id="22" name="í$1îďé">
            <a:extLst>
              <a:ext uri="{FF2B5EF4-FFF2-40B4-BE49-F238E27FC236}">
                <a16:creationId xmlns:a16="http://schemas.microsoft.com/office/drawing/2014/main" id="{0EE763D5-F020-4849-9E42-F871ECF76510}"/>
              </a:ext>
            </a:extLst>
          </p:cNvPr>
          <p:cNvSpPr/>
          <p:nvPr/>
        </p:nvSpPr>
        <p:spPr>
          <a:xfrm>
            <a:off x="8325518" y="4406308"/>
            <a:ext cx="1645090" cy="73903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/>
              <a:t>Supporting text here.</a:t>
            </a:r>
          </a:p>
          <a:p>
            <a:pPr algn="ctr">
              <a:lnSpc>
                <a:spcPct val="120000"/>
              </a:lnSpc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23" name="iṡḷîḍè">
            <a:extLst>
              <a:ext uri="{FF2B5EF4-FFF2-40B4-BE49-F238E27FC236}">
                <a16:creationId xmlns:a16="http://schemas.microsoft.com/office/drawing/2014/main" id="{FC78EE85-C1C2-45AA-AE79-F4058B4A2AF1}"/>
              </a:ext>
            </a:extLst>
          </p:cNvPr>
          <p:cNvSpPr txBox="1"/>
          <p:nvPr/>
        </p:nvSpPr>
        <p:spPr bwMode="auto">
          <a:xfrm>
            <a:off x="8325518" y="4055169"/>
            <a:ext cx="1643728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>
            <a:normAutofit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16" name="ïś1ïḓè">
            <a:extLst>
              <a:ext uri="{FF2B5EF4-FFF2-40B4-BE49-F238E27FC236}">
                <a16:creationId xmlns:a16="http://schemas.microsoft.com/office/drawing/2014/main" id="{B63C4519-C722-40A0-B3DB-57C3138D8FF0}"/>
              </a:ext>
            </a:extLst>
          </p:cNvPr>
          <p:cNvSpPr/>
          <p:nvPr/>
        </p:nvSpPr>
        <p:spPr>
          <a:xfrm>
            <a:off x="10634964" y="3447596"/>
            <a:ext cx="537820" cy="537824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/>
              <a:t>Q4</a:t>
            </a:r>
            <a:endParaRPr lang="zh-CN" altLang="en-US" dirty="0"/>
          </a:p>
        </p:txBody>
      </p:sp>
      <p:sp>
        <p:nvSpPr>
          <p:cNvPr id="18" name="ïSḷiḓê">
            <a:extLst>
              <a:ext uri="{FF2B5EF4-FFF2-40B4-BE49-F238E27FC236}">
                <a16:creationId xmlns:a16="http://schemas.microsoft.com/office/drawing/2014/main" id="{13601639-8988-4FD0-8388-01C58A9B960B}"/>
              </a:ext>
            </a:extLst>
          </p:cNvPr>
          <p:cNvSpPr/>
          <p:nvPr/>
        </p:nvSpPr>
        <p:spPr>
          <a:xfrm>
            <a:off x="10081329" y="4406308"/>
            <a:ext cx="1645090" cy="73903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/>
              <a:t>Supporting text here.</a:t>
            </a:r>
          </a:p>
          <a:p>
            <a:pPr algn="ctr">
              <a:lnSpc>
                <a:spcPct val="120000"/>
              </a:lnSpc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19" name="íśḻïḓè">
            <a:extLst>
              <a:ext uri="{FF2B5EF4-FFF2-40B4-BE49-F238E27FC236}">
                <a16:creationId xmlns:a16="http://schemas.microsoft.com/office/drawing/2014/main" id="{6EDF752B-38CC-49A2-916C-E59848B64045}"/>
              </a:ext>
            </a:extLst>
          </p:cNvPr>
          <p:cNvSpPr txBox="1"/>
          <p:nvPr/>
        </p:nvSpPr>
        <p:spPr bwMode="auto">
          <a:xfrm>
            <a:off x="10081329" y="4055169"/>
            <a:ext cx="1643728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>
            <a:normAutofit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4"/>
                </a:solidFill>
              </a:rPr>
              <a:t>Text here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AA203D73-898D-4ECE-849D-140C7432F696}"/>
              </a:ext>
            </a:extLst>
          </p:cNvPr>
          <p:cNvCxnSpPr/>
          <p:nvPr/>
        </p:nvCxnSpPr>
        <p:spPr>
          <a:xfrm>
            <a:off x="6457624" y="4055169"/>
            <a:ext cx="0" cy="858831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BDC1A8EE-280F-43F8-A027-5DB14D6F15EF}"/>
              </a:ext>
            </a:extLst>
          </p:cNvPr>
          <p:cNvCxnSpPr/>
          <p:nvPr/>
        </p:nvCxnSpPr>
        <p:spPr>
          <a:xfrm>
            <a:off x="8238799" y="4055169"/>
            <a:ext cx="0" cy="858831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D04FD5DC-4AF0-4E7D-8ABC-C573A2591436}"/>
              </a:ext>
            </a:extLst>
          </p:cNvPr>
          <p:cNvCxnSpPr/>
          <p:nvPr/>
        </p:nvCxnSpPr>
        <p:spPr>
          <a:xfrm>
            <a:off x="10019974" y="4055169"/>
            <a:ext cx="0" cy="858831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530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3482715" y="3166903"/>
            <a:ext cx="5426076" cy="610272"/>
          </a:xfrm>
        </p:spPr>
        <p:txBody>
          <a:bodyPr>
            <a:normAutofit/>
          </a:bodyPr>
          <a:lstStyle/>
          <a:p>
            <a:r>
              <a:rPr lang="en-US" altLang="zh-CN" sz="2800" b="0" dirty="0"/>
              <a:t>And Your Slogan Here.</a:t>
            </a:r>
            <a:endParaRPr lang="zh-CN" altLang="en-US" sz="2800" b="0" dirty="0"/>
          </a:p>
        </p:txBody>
      </p:sp>
      <p:sp>
        <p:nvSpPr>
          <p:cNvPr id="3" name="标题 4"/>
          <p:cNvSpPr txBox="1">
            <a:spLocks/>
          </p:cNvSpPr>
          <p:nvPr/>
        </p:nvSpPr>
        <p:spPr>
          <a:xfrm>
            <a:off x="2846018" y="1903253"/>
            <a:ext cx="6583092" cy="12636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600" dirty="0">
                <a:solidFill>
                  <a:schemeClr val="bg2"/>
                </a:solidFill>
              </a:rPr>
              <a:t>Thanks</a:t>
            </a:r>
            <a:r>
              <a:rPr lang="en-US" altLang="zh-CN" sz="8000" dirty="0">
                <a:solidFill>
                  <a:schemeClr val="bg2"/>
                </a:solidFill>
              </a:rPr>
              <a:t>.</a:t>
            </a:r>
            <a:endParaRPr lang="zh-CN" altLang="en-US" sz="8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386408" y="2404382"/>
            <a:ext cx="5419185" cy="560387"/>
          </a:xfrm>
        </p:spPr>
        <p:txBody>
          <a:bodyPr/>
          <a:lstStyle/>
          <a:p>
            <a:r>
              <a:rPr lang="zh-CN" altLang="en-US" dirty="0"/>
              <a:t>选题背景和研究意义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386408" y="3096531"/>
            <a:ext cx="5419185" cy="406399"/>
          </a:xfrm>
        </p:spPr>
        <p:txBody>
          <a:bodyPr>
            <a:noAutofit/>
          </a:bodyPr>
          <a:lstStyle/>
          <a:p>
            <a:pPr lvl="0" algn="ctr"/>
            <a:r>
              <a:rPr lang="en-US" altLang="zh-CN" sz="900" dirty="0"/>
              <a:t>Supporting text here.</a:t>
            </a:r>
          </a:p>
          <a:p>
            <a:pPr lvl="0" algn="ctr"/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16928D0-72AC-4C4B-B075-C9A357EA00A5}"/>
              </a:ext>
            </a:extLst>
          </p:cNvPr>
          <p:cNvSpPr txBox="1"/>
          <p:nvPr/>
        </p:nvSpPr>
        <p:spPr>
          <a:xfrm>
            <a:off x="5590969" y="1047116"/>
            <a:ext cx="1010063" cy="104464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2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bg2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339771" y="2338501"/>
            <a:ext cx="39769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6" name="îṩľíḓe">
            <a:extLst>
              <a:ext uri="{FF2B5EF4-FFF2-40B4-BE49-F238E27FC236}">
                <a16:creationId xmlns:a16="http://schemas.microsoft.com/office/drawing/2014/main" id="{BFB0F41A-5900-4754-A2B5-A98A5C9070BB}"/>
              </a:ext>
            </a:extLst>
          </p:cNvPr>
          <p:cNvSpPr/>
          <p:nvPr/>
        </p:nvSpPr>
        <p:spPr bwMode="auto">
          <a:xfrm>
            <a:off x="695325" y="6398406"/>
            <a:ext cx="10801350" cy="18860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îşľíḋè">
            <a:extLst>
              <a:ext uri="{FF2B5EF4-FFF2-40B4-BE49-F238E27FC236}">
                <a16:creationId xmlns:a16="http://schemas.microsoft.com/office/drawing/2014/main" id="{8C95CD77-62BA-45E1-B437-A81C662B34B4}"/>
              </a:ext>
            </a:extLst>
          </p:cNvPr>
          <p:cNvSpPr/>
          <p:nvPr/>
        </p:nvSpPr>
        <p:spPr bwMode="auto">
          <a:xfrm>
            <a:off x="1797015" y="4991360"/>
            <a:ext cx="1805215" cy="1562719"/>
          </a:xfrm>
          <a:custGeom>
            <a:avLst/>
            <a:gdLst>
              <a:gd name="T0" fmla="*/ 19 w 290"/>
              <a:gd name="T1" fmla="*/ 60 h 250"/>
              <a:gd name="T2" fmla="*/ 202 w 290"/>
              <a:gd name="T3" fmla="*/ 4 h 250"/>
              <a:gd name="T4" fmla="*/ 214 w 290"/>
              <a:gd name="T5" fmla="*/ 73 h 250"/>
              <a:gd name="T6" fmla="*/ 274 w 290"/>
              <a:gd name="T7" fmla="*/ 24 h 250"/>
              <a:gd name="T8" fmla="*/ 290 w 290"/>
              <a:gd name="T9" fmla="*/ 249 h 250"/>
              <a:gd name="T10" fmla="*/ 195 w 290"/>
              <a:gd name="T11" fmla="*/ 240 h 250"/>
              <a:gd name="T12" fmla="*/ 38 w 290"/>
              <a:gd name="T13" fmla="*/ 241 h 250"/>
              <a:gd name="T14" fmla="*/ 0 w 290"/>
              <a:gd name="T15" fmla="*/ 250 h 250"/>
              <a:gd name="T16" fmla="*/ 91 w 290"/>
              <a:gd name="T17" fmla="*/ 248 h 250"/>
              <a:gd name="T18" fmla="*/ 76 w 290"/>
              <a:gd name="T19" fmla="*/ 204 h 250"/>
              <a:gd name="T20" fmla="*/ 136 w 290"/>
              <a:gd name="T21" fmla="*/ 248 h 250"/>
              <a:gd name="T22" fmla="*/ 152 w 290"/>
              <a:gd name="T23" fmla="*/ 202 h 250"/>
              <a:gd name="T24" fmla="*/ 136 w 290"/>
              <a:gd name="T25" fmla="*/ 248 h 250"/>
              <a:gd name="T26" fmla="*/ 131 w 290"/>
              <a:gd name="T27" fmla="*/ 225 h 250"/>
              <a:gd name="T28" fmla="*/ 116 w 290"/>
              <a:gd name="T29" fmla="*/ 225 h 250"/>
              <a:gd name="T30" fmla="*/ 111 w 290"/>
              <a:gd name="T31" fmla="*/ 248 h 250"/>
              <a:gd name="T32" fmla="*/ 96 w 290"/>
              <a:gd name="T33" fmla="*/ 203 h 250"/>
              <a:gd name="T34" fmla="*/ 88 w 290"/>
              <a:gd name="T35" fmla="*/ 169 h 250"/>
              <a:gd name="T36" fmla="*/ 106 w 290"/>
              <a:gd name="T37" fmla="*/ 168 h 250"/>
              <a:gd name="T38" fmla="*/ 87 w 290"/>
              <a:gd name="T39" fmla="*/ 95 h 250"/>
              <a:gd name="T40" fmla="*/ 87 w 290"/>
              <a:gd name="T41" fmla="*/ 73 h 250"/>
              <a:gd name="T42" fmla="*/ 79 w 290"/>
              <a:gd name="T43" fmla="*/ 97 h 250"/>
              <a:gd name="T44" fmla="*/ 115 w 290"/>
              <a:gd name="T45" fmla="*/ 67 h 250"/>
              <a:gd name="T46" fmla="*/ 134 w 290"/>
              <a:gd name="T47" fmla="*/ 63 h 250"/>
              <a:gd name="T48" fmla="*/ 144 w 290"/>
              <a:gd name="T49" fmla="*/ 85 h 250"/>
              <a:gd name="T50" fmla="*/ 144 w 290"/>
              <a:gd name="T51" fmla="*/ 60 h 250"/>
              <a:gd name="T52" fmla="*/ 106 w 290"/>
              <a:gd name="T53" fmla="*/ 125 h 250"/>
              <a:gd name="T54" fmla="*/ 63 w 290"/>
              <a:gd name="T55" fmla="*/ 109 h 250"/>
              <a:gd name="T56" fmla="*/ 79 w 290"/>
              <a:gd name="T57" fmla="*/ 107 h 250"/>
              <a:gd name="T58" fmla="*/ 115 w 290"/>
              <a:gd name="T59" fmla="*/ 123 h 250"/>
              <a:gd name="T60" fmla="*/ 115 w 290"/>
              <a:gd name="T61" fmla="*/ 100 h 250"/>
              <a:gd name="T62" fmla="*/ 166 w 290"/>
              <a:gd name="T63" fmla="*/ 116 h 250"/>
              <a:gd name="T64" fmla="*/ 88 w 290"/>
              <a:gd name="T65" fmla="*/ 138 h 250"/>
              <a:gd name="T66" fmla="*/ 106 w 290"/>
              <a:gd name="T67" fmla="*/ 135 h 250"/>
              <a:gd name="T68" fmla="*/ 63 w 290"/>
              <a:gd name="T69" fmla="*/ 162 h 250"/>
              <a:gd name="T70" fmla="*/ 63 w 290"/>
              <a:gd name="T71" fmla="*/ 141 h 250"/>
              <a:gd name="T72" fmla="*/ 134 w 290"/>
              <a:gd name="T73" fmla="*/ 156 h 250"/>
              <a:gd name="T74" fmla="*/ 144 w 290"/>
              <a:gd name="T75" fmla="*/ 131 h 250"/>
              <a:gd name="T76" fmla="*/ 166 w 290"/>
              <a:gd name="T77" fmla="*/ 128 h 250"/>
              <a:gd name="T78" fmla="*/ 63 w 290"/>
              <a:gd name="T79" fmla="*/ 192 h 250"/>
              <a:gd name="T80" fmla="*/ 63 w 290"/>
              <a:gd name="T81" fmla="*/ 171 h 250"/>
              <a:gd name="T82" fmla="*/ 135 w 290"/>
              <a:gd name="T83" fmla="*/ 190 h 250"/>
              <a:gd name="T84" fmla="*/ 144 w 290"/>
              <a:gd name="T85" fmla="*/ 165 h 250"/>
              <a:gd name="T86" fmla="*/ 166 w 290"/>
              <a:gd name="T87" fmla="*/ 16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0" h="250">
                <a:moveTo>
                  <a:pt x="0" y="231"/>
                </a:moveTo>
                <a:cubicBezTo>
                  <a:pt x="19" y="231"/>
                  <a:pt x="19" y="231"/>
                  <a:pt x="19" y="231"/>
                </a:cubicBezTo>
                <a:cubicBezTo>
                  <a:pt x="19" y="60"/>
                  <a:pt x="19" y="60"/>
                  <a:pt x="19" y="60"/>
                </a:cubicBezTo>
                <a:cubicBezTo>
                  <a:pt x="19" y="53"/>
                  <a:pt x="19" y="53"/>
                  <a:pt x="19" y="53"/>
                </a:cubicBezTo>
                <a:cubicBezTo>
                  <a:pt x="26" y="51"/>
                  <a:pt x="26" y="51"/>
                  <a:pt x="26" y="51"/>
                </a:cubicBezTo>
                <a:cubicBezTo>
                  <a:pt x="202" y="4"/>
                  <a:pt x="202" y="4"/>
                  <a:pt x="202" y="4"/>
                </a:cubicBezTo>
                <a:cubicBezTo>
                  <a:pt x="214" y="0"/>
                  <a:pt x="214" y="0"/>
                  <a:pt x="214" y="0"/>
                </a:cubicBezTo>
                <a:cubicBezTo>
                  <a:pt x="214" y="13"/>
                  <a:pt x="214" y="13"/>
                  <a:pt x="214" y="13"/>
                </a:cubicBezTo>
                <a:cubicBezTo>
                  <a:pt x="214" y="73"/>
                  <a:pt x="214" y="73"/>
                  <a:pt x="214" y="73"/>
                </a:cubicBezTo>
                <a:cubicBezTo>
                  <a:pt x="224" y="73"/>
                  <a:pt x="224" y="73"/>
                  <a:pt x="224" y="73"/>
                </a:cubicBezTo>
                <a:cubicBezTo>
                  <a:pt x="224" y="4"/>
                  <a:pt x="224" y="4"/>
                  <a:pt x="224" y="4"/>
                </a:cubicBezTo>
                <a:cubicBezTo>
                  <a:pt x="274" y="24"/>
                  <a:pt x="274" y="24"/>
                  <a:pt x="274" y="24"/>
                </a:cubicBezTo>
                <a:cubicBezTo>
                  <a:pt x="274" y="231"/>
                  <a:pt x="274" y="231"/>
                  <a:pt x="274" y="231"/>
                </a:cubicBezTo>
                <a:cubicBezTo>
                  <a:pt x="290" y="231"/>
                  <a:pt x="290" y="231"/>
                  <a:pt x="290" y="231"/>
                </a:cubicBezTo>
                <a:cubicBezTo>
                  <a:pt x="290" y="249"/>
                  <a:pt x="290" y="249"/>
                  <a:pt x="290" y="249"/>
                </a:cubicBezTo>
                <a:cubicBezTo>
                  <a:pt x="205" y="249"/>
                  <a:pt x="205" y="249"/>
                  <a:pt x="205" y="249"/>
                </a:cubicBezTo>
                <a:cubicBezTo>
                  <a:pt x="195" y="249"/>
                  <a:pt x="195" y="249"/>
                  <a:pt x="195" y="249"/>
                </a:cubicBezTo>
                <a:cubicBezTo>
                  <a:pt x="195" y="240"/>
                  <a:pt x="195" y="240"/>
                  <a:pt x="195" y="240"/>
                </a:cubicBezTo>
                <a:cubicBezTo>
                  <a:pt x="195" y="25"/>
                  <a:pt x="195" y="25"/>
                  <a:pt x="195" y="25"/>
                </a:cubicBezTo>
                <a:cubicBezTo>
                  <a:pt x="38" y="67"/>
                  <a:pt x="38" y="67"/>
                  <a:pt x="38" y="67"/>
                </a:cubicBezTo>
                <a:cubicBezTo>
                  <a:pt x="38" y="241"/>
                  <a:pt x="38" y="241"/>
                  <a:pt x="38" y="241"/>
                </a:cubicBezTo>
                <a:cubicBezTo>
                  <a:pt x="38" y="250"/>
                  <a:pt x="38" y="250"/>
                  <a:pt x="38" y="250"/>
                </a:cubicBezTo>
                <a:cubicBezTo>
                  <a:pt x="28" y="250"/>
                  <a:pt x="28" y="250"/>
                  <a:pt x="28" y="250"/>
                </a:cubicBezTo>
                <a:cubicBezTo>
                  <a:pt x="0" y="250"/>
                  <a:pt x="0" y="250"/>
                  <a:pt x="0" y="250"/>
                </a:cubicBezTo>
                <a:cubicBezTo>
                  <a:pt x="0" y="231"/>
                  <a:pt x="0" y="231"/>
                  <a:pt x="0" y="231"/>
                </a:cubicBezTo>
                <a:close/>
                <a:moveTo>
                  <a:pt x="76" y="248"/>
                </a:moveTo>
                <a:cubicBezTo>
                  <a:pt x="81" y="248"/>
                  <a:pt x="86" y="248"/>
                  <a:pt x="91" y="248"/>
                </a:cubicBezTo>
                <a:cubicBezTo>
                  <a:pt x="91" y="241"/>
                  <a:pt x="91" y="233"/>
                  <a:pt x="91" y="226"/>
                </a:cubicBezTo>
                <a:cubicBezTo>
                  <a:pt x="91" y="218"/>
                  <a:pt x="91" y="211"/>
                  <a:pt x="91" y="204"/>
                </a:cubicBezTo>
                <a:cubicBezTo>
                  <a:pt x="86" y="204"/>
                  <a:pt x="81" y="204"/>
                  <a:pt x="76" y="204"/>
                </a:cubicBezTo>
                <a:cubicBezTo>
                  <a:pt x="76" y="211"/>
                  <a:pt x="76" y="219"/>
                  <a:pt x="76" y="226"/>
                </a:cubicBezTo>
                <a:cubicBezTo>
                  <a:pt x="76" y="233"/>
                  <a:pt x="76" y="241"/>
                  <a:pt x="76" y="248"/>
                </a:cubicBezTo>
                <a:close/>
                <a:moveTo>
                  <a:pt x="136" y="248"/>
                </a:moveTo>
                <a:cubicBezTo>
                  <a:pt x="141" y="248"/>
                  <a:pt x="146" y="248"/>
                  <a:pt x="152" y="248"/>
                </a:cubicBezTo>
                <a:cubicBezTo>
                  <a:pt x="152" y="240"/>
                  <a:pt x="152" y="233"/>
                  <a:pt x="152" y="225"/>
                </a:cubicBezTo>
                <a:cubicBezTo>
                  <a:pt x="152" y="217"/>
                  <a:pt x="152" y="210"/>
                  <a:pt x="152" y="202"/>
                </a:cubicBezTo>
                <a:cubicBezTo>
                  <a:pt x="146" y="202"/>
                  <a:pt x="141" y="202"/>
                  <a:pt x="136" y="202"/>
                </a:cubicBezTo>
                <a:cubicBezTo>
                  <a:pt x="136" y="210"/>
                  <a:pt x="136" y="218"/>
                  <a:pt x="136" y="225"/>
                </a:cubicBezTo>
                <a:cubicBezTo>
                  <a:pt x="136" y="233"/>
                  <a:pt x="136" y="240"/>
                  <a:pt x="136" y="248"/>
                </a:cubicBezTo>
                <a:close/>
                <a:moveTo>
                  <a:pt x="116" y="248"/>
                </a:moveTo>
                <a:cubicBezTo>
                  <a:pt x="121" y="248"/>
                  <a:pt x="126" y="248"/>
                  <a:pt x="131" y="248"/>
                </a:cubicBezTo>
                <a:cubicBezTo>
                  <a:pt x="131" y="240"/>
                  <a:pt x="131" y="233"/>
                  <a:pt x="131" y="225"/>
                </a:cubicBezTo>
                <a:cubicBezTo>
                  <a:pt x="131" y="218"/>
                  <a:pt x="131" y="210"/>
                  <a:pt x="131" y="203"/>
                </a:cubicBezTo>
                <a:cubicBezTo>
                  <a:pt x="126" y="203"/>
                  <a:pt x="121" y="203"/>
                  <a:pt x="116" y="203"/>
                </a:cubicBezTo>
                <a:cubicBezTo>
                  <a:pt x="116" y="210"/>
                  <a:pt x="116" y="218"/>
                  <a:pt x="116" y="225"/>
                </a:cubicBezTo>
                <a:cubicBezTo>
                  <a:pt x="116" y="233"/>
                  <a:pt x="116" y="240"/>
                  <a:pt x="116" y="248"/>
                </a:cubicBezTo>
                <a:close/>
                <a:moveTo>
                  <a:pt x="96" y="248"/>
                </a:moveTo>
                <a:cubicBezTo>
                  <a:pt x="101" y="248"/>
                  <a:pt x="106" y="248"/>
                  <a:pt x="111" y="248"/>
                </a:cubicBezTo>
                <a:cubicBezTo>
                  <a:pt x="111" y="241"/>
                  <a:pt x="111" y="233"/>
                  <a:pt x="111" y="226"/>
                </a:cubicBezTo>
                <a:cubicBezTo>
                  <a:pt x="111" y="218"/>
                  <a:pt x="111" y="211"/>
                  <a:pt x="111" y="203"/>
                </a:cubicBezTo>
                <a:cubicBezTo>
                  <a:pt x="106" y="203"/>
                  <a:pt x="101" y="203"/>
                  <a:pt x="96" y="203"/>
                </a:cubicBezTo>
                <a:cubicBezTo>
                  <a:pt x="96" y="211"/>
                  <a:pt x="96" y="218"/>
                  <a:pt x="96" y="226"/>
                </a:cubicBezTo>
                <a:cubicBezTo>
                  <a:pt x="96" y="233"/>
                  <a:pt x="96" y="241"/>
                  <a:pt x="96" y="248"/>
                </a:cubicBezTo>
                <a:close/>
                <a:moveTo>
                  <a:pt x="88" y="169"/>
                </a:moveTo>
                <a:cubicBezTo>
                  <a:pt x="88" y="177"/>
                  <a:pt x="88" y="184"/>
                  <a:pt x="88" y="191"/>
                </a:cubicBezTo>
                <a:cubicBezTo>
                  <a:pt x="94" y="191"/>
                  <a:pt x="100" y="191"/>
                  <a:pt x="106" y="191"/>
                </a:cubicBezTo>
                <a:cubicBezTo>
                  <a:pt x="106" y="183"/>
                  <a:pt x="106" y="176"/>
                  <a:pt x="106" y="168"/>
                </a:cubicBezTo>
                <a:cubicBezTo>
                  <a:pt x="100" y="168"/>
                  <a:pt x="94" y="169"/>
                  <a:pt x="88" y="169"/>
                </a:cubicBezTo>
                <a:close/>
                <a:moveTo>
                  <a:pt x="87" y="73"/>
                </a:moveTo>
                <a:cubicBezTo>
                  <a:pt x="87" y="81"/>
                  <a:pt x="87" y="88"/>
                  <a:pt x="87" y="95"/>
                </a:cubicBezTo>
                <a:cubicBezTo>
                  <a:pt x="93" y="94"/>
                  <a:pt x="99" y="93"/>
                  <a:pt x="106" y="92"/>
                </a:cubicBezTo>
                <a:cubicBezTo>
                  <a:pt x="106" y="84"/>
                  <a:pt x="106" y="77"/>
                  <a:pt x="105" y="69"/>
                </a:cubicBezTo>
                <a:cubicBezTo>
                  <a:pt x="99" y="71"/>
                  <a:pt x="93" y="72"/>
                  <a:pt x="87" y="73"/>
                </a:cubicBezTo>
                <a:close/>
                <a:moveTo>
                  <a:pt x="62" y="79"/>
                </a:moveTo>
                <a:cubicBezTo>
                  <a:pt x="62" y="86"/>
                  <a:pt x="62" y="93"/>
                  <a:pt x="62" y="100"/>
                </a:cubicBezTo>
                <a:cubicBezTo>
                  <a:pt x="68" y="99"/>
                  <a:pt x="73" y="98"/>
                  <a:pt x="79" y="97"/>
                </a:cubicBezTo>
                <a:cubicBezTo>
                  <a:pt x="79" y="90"/>
                  <a:pt x="79" y="82"/>
                  <a:pt x="79" y="75"/>
                </a:cubicBezTo>
                <a:cubicBezTo>
                  <a:pt x="73" y="76"/>
                  <a:pt x="68" y="78"/>
                  <a:pt x="62" y="79"/>
                </a:cubicBezTo>
                <a:close/>
                <a:moveTo>
                  <a:pt x="115" y="67"/>
                </a:moveTo>
                <a:cubicBezTo>
                  <a:pt x="115" y="75"/>
                  <a:pt x="115" y="83"/>
                  <a:pt x="115" y="90"/>
                </a:cubicBezTo>
                <a:cubicBezTo>
                  <a:pt x="121" y="89"/>
                  <a:pt x="128" y="88"/>
                  <a:pt x="134" y="86"/>
                </a:cubicBezTo>
                <a:cubicBezTo>
                  <a:pt x="134" y="79"/>
                  <a:pt x="134" y="71"/>
                  <a:pt x="134" y="63"/>
                </a:cubicBezTo>
                <a:cubicBezTo>
                  <a:pt x="128" y="64"/>
                  <a:pt x="121" y="66"/>
                  <a:pt x="115" y="67"/>
                </a:cubicBezTo>
                <a:close/>
                <a:moveTo>
                  <a:pt x="144" y="60"/>
                </a:moveTo>
                <a:cubicBezTo>
                  <a:pt x="144" y="69"/>
                  <a:pt x="144" y="77"/>
                  <a:pt x="144" y="85"/>
                </a:cubicBezTo>
                <a:cubicBezTo>
                  <a:pt x="151" y="83"/>
                  <a:pt x="159" y="82"/>
                  <a:pt x="166" y="80"/>
                </a:cubicBezTo>
                <a:cubicBezTo>
                  <a:pt x="166" y="72"/>
                  <a:pt x="166" y="64"/>
                  <a:pt x="166" y="56"/>
                </a:cubicBezTo>
                <a:cubicBezTo>
                  <a:pt x="159" y="57"/>
                  <a:pt x="151" y="59"/>
                  <a:pt x="144" y="60"/>
                </a:cubicBezTo>
                <a:close/>
                <a:moveTo>
                  <a:pt x="87" y="105"/>
                </a:moveTo>
                <a:cubicBezTo>
                  <a:pt x="87" y="112"/>
                  <a:pt x="88" y="120"/>
                  <a:pt x="88" y="127"/>
                </a:cubicBezTo>
                <a:cubicBezTo>
                  <a:pt x="93" y="126"/>
                  <a:pt x="99" y="125"/>
                  <a:pt x="106" y="125"/>
                </a:cubicBezTo>
                <a:cubicBezTo>
                  <a:pt x="106" y="117"/>
                  <a:pt x="106" y="110"/>
                  <a:pt x="106" y="102"/>
                </a:cubicBezTo>
                <a:cubicBezTo>
                  <a:pt x="99" y="103"/>
                  <a:pt x="93" y="104"/>
                  <a:pt x="87" y="105"/>
                </a:cubicBezTo>
                <a:close/>
                <a:moveTo>
                  <a:pt x="63" y="109"/>
                </a:moveTo>
                <a:cubicBezTo>
                  <a:pt x="63" y="116"/>
                  <a:pt x="63" y="124"/>
                  <a:pt x="63" y="131"/>
                </a:cubicBezTo>
                <a:cubicBezTo>
                  <a:pt x="68" y="130"/>
                  <a:pt x="74" y="129"/>
                  <a:pt x="79" y="128"/>
                </a:cubicBezTo>
                <a:cubicBezTo>
                  <a:pt x="79" y="121"/>
                  <a:pt x="79" y="114"/>
                  <a:pt x="79" y="107"/>
                </a:cubicBezTo>
                <a:cubicBezTo>
                  <a:pt x="74" y="108"/>
                  <a:pt x="68" y="108"/>
                  <a:pt x="63" y="109"/>
                </a:cubicBezTo>
                <a:close/>
                <a:moveTo>
                  <a:pt x="115" y="100"/>
                </a:moveTo>
                <a:cubicBezTo>
                  <a:pt x="115" y="108"/>
                  <a:pt x="115" y="116"/>
                  <a:pt x="115" y="123"/>
                </a:cubicBezTo>
                <a:cubicBezTo>
                  <a:pt x="121" y="123"/>
                  <a:pt x="128" y="122"/>
                  <a:pt x="134" y="121"/>
                </a:cubicBezTo>
                <a:cubicBezTo>
                  <a:pt x="134" y="113"/>
                  <a:pt x="134" y="105"/>
                  <a:pt x="134" y="97"/>
                </a:cubicBezTo>
                <a:cubicBezTo>
                  <a:pt x="128" y="98"/>
                  <a:pt x="121" y="99"/>
                  <a:pt x="115" y="100"/>
                </a:cubicBezTo>
                <a:close/>
                <a:moveTo>
                  <a:pt x="144" y="95"/>
                </a:moveTo>
                <a:cubicBezTo>
                  <a:pt x="144" y="103"/>
                  <a:pt x="144" y="111"/>
                  <a:pt x="144" y="119"/>
                </a:cubicBezTo>
                <a:cubicBezTo>
                  <a:pt x="151" y="118"/>
                  <a:pt x="159" y="117"/>
                  <a:pt x="166" y="116"/>
                </a:cubicBezTo>
                <a:cubicBezTo>
                  <a:pt x="166" y="108"/>
                  <a:pt x="166" y="100"/>
                  <a:pt x="166" y="92"/>
                </a:cubicBezTo>
                <a:cubicBezTo>
                  <a:pt x="159" y="93"/>
                  <a:pt x="151" y="94"/>
                  <a:pt x="144" y="95"/>
                </a:cubicBezTo>
                <a:close/>
                <a:moveTo>
                  <a:pt x="88" y="138"/>
                </a:moveTo>
                <a:cubicBezTo>
                  <a:pt x="88" y="145"/>
                  <a:pt x="88" y="152"/>
                  <a:pt x="88" y="160"/>
                </a:cubicBezTo>
                <a:cubicBezTo>
                  <a:pt x="94" y="159"/>
                  <a:pt x="100" y="159"/>
                  <a:pt x="106" y="158"/>
                </a:cubicBezTo>
                <a:cubicBezTo>
                  <a:pt x="106" y="150"/>
                  <a:pt x="106" y="143"/>
                  <a:pt x="106" y="135"/>
                </a:cubicBezTo>
                <a:cubicBezTo>
                  <a:pt x="100" y="136"/>
                  <a:pt x="93" y="137"/>
                  <a:pt x="88" y="138"/>
                </a:cubicBezTo>
                <a:close/>
                <a:moveTo>
                  <a:pt x="63" y="141"/>
                </a:moveTo>
                <a:cubicBezTo>
                  <a:pt x="63" y="148"/>
                  <a:pt x="63" y="155"/>
                  <a:pt x="63" y="162"/>
                </a:cubicBezTo>
                <a:cubicBezTo>
                  <a:pt x="68" y="161"/>
                  <a:pt x="74" y="161"/>
                  <a:pt x="79" y="160"/>
                </a:cubicBezTo>
                <a:cubicBezTo>
                  <a:pt x="79" y="153"/>
                  <a:pt x="79" y="146"/>
                  <a:pt x="79" y="139"/>
                </a:cubicBezTo>
                <a:cubicBezTo>
                  <a:pt x="74" y="139"/>
                  <a:pt x="68" y="140"/>
                  <a:pt x="63" y="141"/>
                </a:cubicBezTo>
                <a:close/>
                <a:moveTo>
                  <a:pt x="115" y="134"/>
                </a:moveTo>
                <a:cubicBezTo>
                  <a:pt x="115" y="142"/>
                  <a:pt x="115" y="150"/>
                  <a:pt x="115" y="157"/>
                </a:cubicBezTo>
                <a:cubicBezTo>
                  <a:pt x="121" y="157"/>
                  <a:pt x="128" y="156"/>
                  <a:pt x="134" y="156"/>
                </a:cubicBezTo>
                <a:cubicBezTo>
                  <a:pt x="134" y="148"/>
                  <a:pt x="134" y="140"/>
                  <a:pt x="134" y="132"/>
                </a:cubicBezTo>
                <a:cubicBezTo>
                  <a:pt x="128" y="133"/>
                  <a:pt x="121" y="134"/>
                  <a:pt x="115" y="134"/>
                </a:cubicBezTo>
                <a:close/>
                <a:moveTo>
                  <a:pt x="144" y="131"/>
                </a:moveTo>
                <a:cubicBezTo>
                  <a:pt x="144" y="139"/>
                  <a:pt x="144" y="147"/>
                  <a:pt x="144" y="155"/>
                </a:cubicBezTo>
                <a:cubicBezTo>
                  <a:pt x="151" y="154"/>
                  <a:pt x="159" y="154"/>
                  <a:pt x="166" y="153"/>
                </a:cubicBezTo>
                <a:cubicBezTo>
                  <a:pt x="166" y="145"/>
                  <a:pt x="166" y="136"/>
                  <a:pt x="166" y="128"/>
                </a:cubicBezTo>
                <a:cubicBezTo>
                  <a:pt x="159" y="129"/>
                  <a:pt x="151" y="130"/>
                  <a:pt x="144" y="131"/>
                </a:cubicBezTo>
                <a:close/>
                <a:moveTo>
                  <a:pt x="63" y="171"/>
                </a:moveTo>
                <a:cubicBezTo>
                  <a:pt x="63" y="178"/>
                  <a:pt x="63" y="185"/>
                  <a:pt x="63" y="192"/>
                </a:cubicBezTo>
                <a:cubicBezTo>
                  <a:pt x="68" y="192"/>
                  <a:pt x="74" y="192"/>
                  <a:pt x="80" y="191"/>
                </a:cubicBezTo>
                <a:cubicBezTo>
                  <a:pt x="79" y="184"/>
                  <a:pt x="79" y="177"/>
                  <a:pt x="79" y="170"/>
                </a:cubicBezTo>
                <a:cubicBezTo>
                  <a:pt x="74" y="170"/>
                  <a:pt x="68" y="171"/>
                  <a:pt x="63" y="171"/>
                </a:cubicBezTo>
                <a:close/>
                <a:moveTo>
                  <a:pt x="115" y="167"/>
                </a:moveTo>
                <a:cubicBezTo>
                  <a:pt x="115" y="175"/>
                  <a:pt x="115" y="183"/>
                  <a:pt x="115" y="190"/>
                </a:cubicBezTo>
                <a:cubicBezTo>
                  <a:pt x="121" y="190"/>
                  <a:pt x="128" y="190"/>
                  <a:pt x="135" y="190"/>
                </a:cubicBezTo>
                <a:cubicBezTo>
                  <a:pt x="135" y="182"/>
                  <a:pt x="135" y="174"/>
                  <a:pt x="135" y="166"/>
                </a:cubicBezTo>
                <a:cubicBezTo>
                  <a:pt x="128" y="167"/>
                  <a:pt x="121" y="167"/>
                  <a:pt x="115" y="167"/>
                </a:cubicBezTo>
                <a:close/>
                <a:moveTo>
                  <a:pt x="144" y="165"/>
                </a:moveTo>
                <a:cubicBezTo>
                  <a:pt x="144" y="173"/>
                  <a:pt x="144" y="181"/>
                  <a:pt x="144" y="189"/>
                </a:cubicBezTo>
                <a:cubicBezTo>
                  <a:pt x="151" y="189"/>
                  <a:pt x="159" y="189"/>
                  <a:pt x="166" y="189"/>
                </a:cubicBezTo>
                <a:cubicBezTo>
                  <a:pt x="166" y="180"/>
                  <a:pt x="166" y="172"/>
                  <a:pt x="166" y="164"/>
                </a:cubicBezTo>
                <a:cubicBezTo>
                  <a:pt x="159" y="164"/>
                  <a:pt x="151" y="165"/>
                  <a:pt x="144" y="16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ïṩḷîḓé">
            <a:extLst>
              <a:ext uri="{FF2B5EF4-FFF2-40B4-BE49-F238E27FC236}">
                <a16:creationId xmlns:a16="http://schemas.microsoft.com/office/drawing/2014/main" id="{9A0ACBF9-0B82-4B8D-BA1A-C9D0081B9B84}"/>
              </a:ext>
            </a:extLst>
          </p:cNvPr>
          <p:cNvSpPr/>
          <p:nvPr/>
        </p:nvSpPr>
        <p:spPr bwMode="auto">
          <a:xfrm>
            <a:off x="3632168" y="4808742"/>
            <a:ext cx="1772284" cy="1754317"/>
          </a:xfrm>
          <a:custGeom>
            <a:avLst/>
            <a:gdLst>
              <a:gd name="T0" fmla="*/ 184 w 285"/>
              <a:gd name="T1" fmla="*/ 94 h 280"/>
              <a:gd name="T2" fmla="*/ 216 w 285"/>
              <a:gd name="T3" fmla="*/ 108 h 280"/>
              <a:gd name="T4" fmla="*/ 244 w 285"/>
              <a:gd name="T5" fmla="*/ 0 h 280"/>
              <a:gd name="T6" fmla="*/ 159 w 285"/>
              <a:gd name="T7" fmla="*/ 45 h 280"/>
              <a:gd name="T8" fmla="*/ 132 w 285"/>
              <a:gd name="T9" fmla="*/ 146 h 280"/>
              <a:gd name="T10" fmla="*/ 120 w 285"/>
              <a:gd name="T11" fmla="*/ 146 h 280"/>
              <a:gd name="T12" fmla="*/ 72 w 285"/>
              <a:gd name="T13" fmla="*/ 128 h 280"/>
              <a:gd name="T14" fmla="*/ 28 w 285"/>
              <a:gd name="T15" fmla="*/ 81 h 280"/>
              <a:gd name="T16" fmla="*/ 28 w 285"/>
              <a:gd name="T17" fmla="*/ 96 h 280"/>
              <a:gd name="T18" fmla="*/ 72 w 285"/>
              <a:gd name="T19" fmla="*/ 146 h 280"/>
              <a:gd name="T20" fmla="*/ 28 w 285"/>
              <a:gd name="T21" fmla="*/ 146 h 280"/>
              <a:gd name="T22" fmla="*/ 72 w 285"/>
              <a:gd name="T23" fmla="*/ 193 h 280"/>
              <a:gd name="T24" fmla="*/ 28 w 285"/>
              <a:gd name="T25" fmla="*/ 210 h 280"/>
              <a:gd name="T26" fmla="*/ 28 w 285"/>
              <a:gd name="T27" fmla="*/ 225 h 280"/>
              <a:gd name="T28" fmla="*/ 72 w 285"/>
              <a:gd name="T29" fmla="*/ 242 h 280"/>
              <a:gd name="T30" fmla="*/ 28 w 285"/>
              <a:gd name="T31" fmla="*/ 242 h 280"/>
              <a:gd name="T32" fmla="*/ 274 w 285"/>
              <a:gd name="T33" fmla="*/ 86 h 280"/>
              <a:gd name="T34" fmla="*/ 235 w 285"/>
              <a:gd name="T35" fmla="*/ 51 h 280"/>
              <a:gd name="T36" fmla="*/ 235 w 285"/>
              <a:gd name="T37" fmla="*/ 62 h 280"/>
              <a:gd name="T38" fmla="*/ 274 w 285"/>
              <a:gd name="T39" fmla="*/ 99 h 280"/>
              <a:gd name="T40" fmla="*/ 235 w 285"/>
              <a:gd name="T41" fmla="*/ 99 h 280"/>
              <a:gd name="T42" fmla="*/ 274 w 285"/>
              <a:gd name="T43" fmla="*/ 133 h 280"/>
              <a:gd name="T44" fmla="*/ 235 w 285"/>
              <a:gd name="T45" fmla="*/ 146 h 280"/>
              <a:gd name="T46" fmla="*/ 235 w 285"/>
              <a:gd name="T47" fmla="*/ 157 h 280"/>
              <a:gd name="T48" fmla="*/ 274 w 285"/>
              <a:gd name="T49" fmla="*/ 170 h 280"/>
              <a:gd name="T50" fmla="*/ 235 w 285"/>
              <a:gd name="T51" fmla="*/ 170 h 280"/>
              <a:gd name="T52" fmla="*/ 198 w 285"/>
              <a:gd name="T53" fmla="*/ 267 h 280"/>
              <a:gd name="T54" fmla="*/ 175 w 285"/>
              <a:gd name="T55" fmla="*/ 254 h 280"/>
              <a:gd name="T56" fmla="*/ 175 w 285"/>
              <a:gd name="T57" fmla="*/ 267 h 280"/>
              <a:gd name="T58" fmla="*/ 198 w 285"/>
              <a:gd name="T59" fmla="*/ 236 h 280"/>
              <a:gd name="T60" fmla="*/ 188 w 285"/>
              <a:gd name="T61" fmla="*/ 236 h 280"/>
              <a:gd name="T62" fmla="*/ 198 w 285"/>
              <a:gd name="T63" fmla="*/ 230 h 280"/>
              <a:gd name="T64" fmla="*/ 175 w 285"/>
              <a:gd name="T65" fmla="*/ 236 h 280"/>
              <a:gd name="T66" fmla="*/ 175 w 285"/>
              <a:gd name="T67" fmla="*/ 250 h 280"/>
              <a:gd name="T68" fmla="*/ 184 w 285"/>
              <a:gd name="T69" fmla="*/ 217 h 280"/>
              <a:gd name="T70" fmla="*/ 175 w 285"/>
              <a:gd name="T71" fmla="*/ 217 h 280"/>
              <a:gd name="T72" fmla="*/ 132 w 285"/>
              <a:gd name="T73" fmla="*/ 264 h 280"/>
              <a:gd name="T74" fmla="*/ 120 w 285"/>
              <a:gd name="T75" fmla="*/ 221 h 280"/>
              <a:gd name="T76" fmla="*/ 120 w 285"/>
              <a:gd name="T77" fmla="*/ 239 h 280"/>
              <a:gd name="T78" fmla="*/ 132 w 285"/>
              <a:gd name="T79" fmla="*/ 197 h 280"/>
              <a:gd name="T80" fmla="*/ 120 w 285"/>
              <a:gd name="T81" fmla="*/ 197 h 280"/>
              <a:gd name="T82" fmla="*/ 132 w 285"/>
              <a:gd name="T83" fmla="*/ 190 h 280"/>
              <a:gd name="T84" fmla="*/ 181 w 285"/>
              <a:gd name="T85" fmla="*/ 146 h 280"/>
              <a:gd name="T86" fmla="*/ 181 w 285"/>
              <a:gd name="T87" fmla="*/ 165 h 280"/>
              <a:gd name="T88" fmla="*/ 173 w 285"/>
              <a:gd name="T89" fmla="*/ 146 h 280"/>
              <a:gd name="T90" fmla="*/ 161 w 285"/>
              <a:gd name="T91" fmla="*/ 146 h 280"/>
              <a:gd name="T92" fmla="*/ 153 w 285"/>
              <a:gd name="T93" fmla="*/ 165 h 280"/>
              <a:gd name="T94" fmla="*/ 0 w 285"/>
              <a:gd name="T95" fmla="*/ 280 h 280"/>
              <a:gd name="T96" fmla="*/ 87 w 285"/>
              <a:gd name="T97" fmla="*/ 60 h 280"/>
              <a:gd name="T98" fmla="*/ 54 w 285"/>
              <a:gd name="T99" fmla="*/ 60 h 280"/>
              <a:gd name="T100" fmla="*/ 166 w 285"/>
              <a:gd name="T101" fmla="*/ 207 h 280"/>
              <a:gd name="T102" fmla="*/ 226 w 285"/>
              <a:gd name="T103" fmla="*/ 207 h 280"/>
              <a:gd name="T104" fmla="*/ 238 w 285"/>
              <a:gd name="T105" fmla="*/ 280 h 280"/>
              <a:gd name="T106" fmla="*/ 223 w 285"/>
              <a:gd name="T107" fmla="*/ 36 h 280"/>
              <a:gd name="T108" fmla="*/ 139 w 285"/>
              <a:gd name="T109" fmla="*/ 75 h 280"/>
              <a:gd name="T110" fmla="*/ 195 w 285"/>
              <a:gd name="T111" fmla="*/ 105 h 280"/>
              <a:gd name="T112" fmla="*/ 206 w 285"/>
              <a:gd name="T113" fmla="*/ 194 h 280"/>
              <a:gd name="T114" fmla="*/ 106 w 285"/>
              <a:gd name="T115" fmla="*/ 280 h 280"/>
              <a:gd name="T116" fmla="*/ 119 w 285"/>
              <a:gd name="T117" fmla="*/ 105 h 280"/>
              <a:gd name="T118" fmla="*/ 96 w 285"/>
              <a:gd name="T119" fmla="*/ 31 h 280"/>
              <a:gd name="T120" fmla="*/ 109 w 285"/>
              <a:gd name="T121" fmla="*/ 97 h 280"/>
              <a:gd name="T122" fmla="*/ 96 w 285"/>
              <a:gd name="T123" fmla="*/ 31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" h="280">
                <a:moveTo>
                  <a:pt x="160" y="67"/>
                </a:moveTo>
                <a:cubicBezTo>
                  <a:pt x="184" y="67"/>
                  <a:pt x="184" y="67"/>
                  <a:pt x="184" y="67"/>
                </a:cubicBezTo>
                <a:cubicBezTo>
                  <a:pt x="184" y="94"/>
                  <a:pt x="184" y="94"/>
                  <a:pt x="184" y="94"/>
                </a:cubicBezTo>
                <a:cubicBezTo>
                  <a:pt x="201" y="94"/>
                  <a:pt x="201" y="94"/>
                  <a:pt x="201" y="94"/>
                </a:cubicBezTo>
                <a:cubicBezTo>
                  <a:pt x="201" y="108"/>
                  <a:pt x="201" y="108"/>
                  <a:pt x="201" y="108"/>
                </a:cubicBezTo>
                <a:cubicBezTo>
                  <a:pt x="216" y="108"/>
                  <a:pt x="216" y="108"/>
                  <a:pt x="216" y="108"/>
                </a:cubicBezTo>
                <a:cubicBezTo>
                  <a:pt x="216" y="30"/>
                  <a:pt x="216" y="30"/>
                  <a:pt x="216" y="30"/>
                </a:cubicBezTo>
                <a:cubicBezTo>
                  <a:pt x="244" y="16"/>
                  <a:pt x="244" y="16"/>
                  <a:pt x="244" y="16"/>
                </a:cubicBezTo>
                <a:cubicBezTo>
                  <a:pt x="244" y="0"/>
                  <a:pt x="244" y="0"/>
                  <a:pt x="244" y="0"/>
                </a:cubicBezTo>
                <a:cubicBezTo>
                  <a:pt x="173" y="0"/>
                  <a:pt x="173" y="0"/>
                  <a:pt x="173" y="0"/>
                </a:cubicBezTo>
                <a:cubicBezTo>
                  <a:pt x="173" y="45"/>
                  <a:pt x="173" y="45"/>
                  <a:pt x="173" y="45"/>
                </a:cubicBezTo>
                <a:cubicBezTo>
                  <a:pt x="159" y="45"/>
                  <a:pt x="159" y="45"/>
                  <a:pt x="159" y="45"/>
                </a:cubicBezTo>
                <a:cubicBezTo>
                  <a:pt x="160" y="67"/>
                  <a:pt x="160" y="67"/>
                  <a:pt x="160" y="67"/>
                </a:cubicBezTo>
                <a:close/>
                <a:moveTo>
                  <a:pt x="120" y="146"/>
                </a:moveTo>
                <a:cubicBezTo>
                  <a:pt x="132" y="146"/>
                  <a:pt x="132" y="146"/>
                  <a:pt x="132" y="146"/>
                </a:cubicBezTo>
                <a:cubicBezTo>
                  <a:pt x="132" y="165"/>
                  <a:pt x="132" y="165"/>
                  <a:pt x="132" y="165"/>
                </a:cubicBezTo>
                <a:cubicBezTo>
                  <a:pt x="120" y="165"/>
                  <a:pt x="120" y="165"/>
                  <a:pt x="120" y="165"/>
                </a:cubicBezTo>
                <a:cubicBezTo>
                  <a:pt x="120" y="146"/>
                  <a:pt x="120" y="146"/>
                  <a:pt x="120" y="146"/>
                </a:cubicBezTo>
                <a:close/>
                <a:moveTo>
                  <a:pt x="28" y="114"/>
                </a:moveTo>
                <a:cubicBezTo>
                  <a:pt x="43" y="114"/>
                  <a:pt x="57" y="114"/>
                  <a:pt x="72" y="114"/>
                </a:cubicBezTo>
                <a:cubicBezTo>
                  <a:pt x="72" y="118"/>
                  <a:pt x="72" y="123"/>
                  <a:pt x="72" y="128"/>
                </a:cubicBezTo>
                <a:cubicBezTo>
                  <a:pt x="57" y="128"/>
                  <a:pt x="43" y="128"/>
                  <a:pt x="28" y="128"/>
                </a:cubicBezTo>
                <a:cubicBezTo>
                  <a:pt x="28" y="123"/>
                  <a:pt x="28" y="118"/>
                  <a:pt x="28" y="114"/>
                </a:cubicBezTo>
                <a:close/>
                <a:moveTo>
                  <a:pt x="28" y="81"/>
                </a:moveTo>
                <a:cubicBezTo>
                  <a:pt x="72" y="81"/>
                  <a:pt x="72" y="81"/>
                  <a:pt x="72" y="81"/>
                </a:cubicBezTo>
                <a:cubicBezTo>
                  <a:pt x="72" y="96"/>
                  <a:pt x="72" y="96"/>
                  <a:pt x="72" y="96"/>
                </a:cubicBezTo>
                <a:cubicBezTo>
                  <a:pt x="28" y="96"/>
                  <a:pt x="28" y="96"/>
                  <a:pt x="28" y="96"/>
                </a:cubicBezTo>
                <a:cubicBezTo>
                  <a:pt x="28" y="81"/>
                  <a:pt x="28" y="81"/>
                  <a:pt x="28" y="81"/>
                </a:cubicBezTo>
                <a:close/>
                <a:moveTo>
                  <a:pt x="28" y="146"/>
                </a:moveTo>
                <a:cubicBezTo>
                  <a:pt x="43" y="146"/>
                  <a:pt x="57" y="146"/>
                  <a:pt x="72" y="146"/>
                </a:cubicBezTo>
                <a:cubicBezTo>
                  <a:pt x="72" y="151"/>
                  <a:pt x="72" y="156"/>
                  <a:pt x="72" y="160"/>
                </a:cubicBezTo>
                <a:cubicBezTo>
                  <a:pt x="57" y="160"/>
                  <a:pt x="43" y="160"/>
                  <a:pt x="28" y="160"/>
                </a:cubicBezTo>
                <a:cubicBezTo>
                  <a:pt x="28" y="156"/>
                  <a:pt x="28" y="151"/>
                  <a:pt x="28" y="146"/>
                </a:cubicBezTo>
                <a:close/>
                <a:moveTo>
                  <a:pt x="28" y="178"/>
                </a:moveTo>
                <a:cubicBezTo>
                  <a:pt x="43" y="178"/>
                  <a:pt x="57" y="178"/>
                  <a:pt x="72" y="178"/>
                </a:cubicBezTo>
                <a:cubicBezTo>
                  <a:pt x="72" y="183"/>
                  <a:pt x="72" y="188"/>
                  <a:pt x="72" y="193"/>
                </a:cubicBezTo>
                <a:cubicBezTo>
                  <a:pt x="57" y="193"/>
                  <a:pt x="43" y="193"/>
                  <a:pt x="28" y="193"/>
                </a:cubicBezTo>
                <a:cubicBezTo>
                  <a:pt x="28" y="188"/>
                  <a:pt x="28" y="183"/>
                  <a:pt x="28" y="178"/>
                </a:cubicBezTo>
                <a:close/>
                <a:moveTo>
                  <a:pt x="28" y="210"/>
                </a:moveTo>
                <a:cubicBezTo>
                  <a:pt x="43" y="210"/>
                  <a:pt x="57" y="210"/>
                  <a:pt x="72" y="210"/>
                </a:cubicBezTo>
                <a:cubicBezTo>
                  <a:pt x="72" y="215"/>
                  <a:pt x="72" y="220"/>
                  <a:pt x="72" y="225"/>
                </a:cubicBezTo>
                <a:cubicBezTo>
                  <a:pt x="57" y="225"/>
                  <a:pt x="43" y="225"/>
                  <a:pt x="28" y="225"/>
                </a:cubicBezTo>
                <a:cubicBezTo>
                  <a:pt x="28" y="220"/>
                  <a:pt x="28" y="215"/>
                  <a:pt x="28" y="210"/>
                </a:cubicBezTo>
                <a:close/>
                <a:moveTo>
                  <a:pt x="28" y="242"/>
                </a:moveTo>
                <a:cubicBezTo>
                  <a:pt x="72" y="242"/>
                  <a:pt x="72" y="242"/>
                  <a:pt x="72" y="242"/>
                </a:cubicBezTo>
                <a:cubicBezTo>
                  <a:pt x="72" y="257"/>
                  <a:pt x="72" y="257"/>
                  <a:pt x="72" y="257"/>
                </a:cubicBezTo>
                <a:cubicBezTo>
                  <a:pt x="28" y="257"/>
                  <a:pt x="28" y="257"/>
                  <a:pt x="28" y="257"/>
                </a:cubicBezTo>
                <a:cubicBezTo>
                  <a:pt x="28" y="242"/>
                  <a:pt x="28" y="242"/>
                  <a:pt x="28" y="242"/>
                </a:cubicBezTo>
                <a:close/>
                <a:moveTo>
                  <a:pt x="235" y="75"/>
                </a:moveTo>
                <a:cubicBezTo>
                  <a:pt x="248" y="75"/>
                  <a:pt x="261" y="75"/>
                  <a:pt x="274" y="75"/>
                </a:cubicBezTo>
                <a:cubicBezTo>
                  <a:pt x="274" y="79"/>
                  <a:pt x="274" y="82"/>
                  <a:pt x="274" y="86"/>
                </a:cubicBezTo>
                <a:cubicBezTo>
                  <a:pt x="261" y="86"/>
                  <a:pt x="248" y="86"/>
                  <a:pt x="235" y="86"/>
                </a:cubicBezTo>
                <a:cubicBezTo>
                  <a:pt x="235" y="82"/>
                  <a:pt x="235" y="79"/>
                  <a:pt x="235" y="75"/>
                </a:cubicBezTo>
                <a:close/>
                <a:moveTo>
                  <a:pt x="235" y="51"/>
                </a:moveTo>
                <a:cubicBezTo>
                  <a:pt x="274" y="51"/>
                  <a:pt x="274" y="51"/>
                  <a:pt x="274" y="51"/>
                </a:cubicBezTo>
                <a:cubicBezTo>
                  <a:pt x="274" y="62"/>
                  <a:pt x="274" y="62"/>
                  <a:pt x="274" y="62"/>
                </a:cubicBezTo>
                <a:cubicBezTo>
                  <a:pt x="235" y="62"/>
                  <a:pt x="235" y="62"/>
                  <a:pt x="235" y="62"/>
                </a:cubicBezTo>
                <a:cubicBezTo>
                  <a:pt x="235" y="51"/>
                  <a:pt x="235" y="51"/>
                  <a:pt x="235" y="51"/>
                </a:cubicBezTo>
                <a:close/>
                <a:moveTo>
                  <a:pt x="235" y="99"/>
                </a:moveTo>
                <a:cubicBezTo>
                  <a:pt x="248" y="99"/>
                  <a:pt x="261" y="99"/>
                  <a:pt x="274" y="99"/>
                </a:cubicBezTo>
                <a:cubicBezTo>
                  <a:pt x="274" y="102"/>
                  <a:pt x="274" y="106"/>
                  <a:pt x="274" y="110"/>
                </a:cubicBezTo>
                <a:cubicBezTo>
                  <a:pt x="261" y="110"/>
                  <a:pt x="248" y="110"/>
                  <a:pt x="235" y="110"/>
                </a:cubicBezTo>
                <a:cubicBezTo>
                  <a:pt x="235" y="106"/>
                  <a:pt x="235" y="102"/>
                  <a:pt x="235" y="99"/>
                </a:cubicBezTo>
                <a:close/>
                <a:moveTo>
                  <a:pt x="235" y="122"/>
                </a:moveTo>
                <a:cubicBezTo>
                  <a:pt x="248" y="122"/>
                  <a:pt x="261" y="122"/>
                  <a:pt x="274" y="122"/>
                </a:cubicBezTo>
                <a:cubicBezTo>
                  <a:pt x="274" y="126"/>
                  <a:pt x="274" y="130"/>
                  <a:pt x="274" y="133"/>
                </a:cubicBezTo>
                <a:cubicBezTo>
                  <a:pt x="261" y="133"/>
                  <a:pt x="248" y="133"/>
                  <a:pt x="235" y="133"/>
                </a:cubicBezTo>
                <a:cubicBezTo>
                  <a:pt x="235" y="130"/>
                  <a:pt x="235" y="126"/>
                  <a:pt x="235" y="122"/>
                </a:cubicBezTo>
                <a:close/>
                <a:moveTo>
                  <a:pt x="235" y="146"/>
                </a:moveTo>
                <a:cubicBezTo>
                  <a:pt x="248" y="146"/>
                  <a:pt x="261" y="146"/>
                  <a:pt x="274" y="146"/>
                </a:cubicBezTo>
                <a:cubicBezTo>
                  <a:pt x="274" y="150"/>
                  <a:pt x="274" y="153"/>
                  <a:pt x="274" y="157"/>
                </a:cubicBezTo>
                <a:cubicBezTo>
                  <a:pt x="261" y="157"/>
                  <a:pt x="248" y="157"/>
                  <a:pt x="235" y="157"/>
                </a:cubicBezTo>
                <a:cubicBezTo>
                  <a:pt x="235" y="153"/>
                  <a:pt x="235" y="150"/>
                  <a:pt x="235" y="146"/>
                </a:cubicBezTo>
                <a:close/>
                <a:moveTo>
                  <a:pt x="235" y="170"/>
                </a:moveTo>
                <a:cubicBezTo>
                  <a:pt x="274" y="170"/>
                  <a:pt x="274" y="170"/>
                  <a:pt x="274" y="170"/>
                </a:cubicBezTo>
                <a:cubicBezTo>
                  <a:pt x="274" y="181"/>
                  <a:pt x="274" y="181"/>
                  <a:pt x="274" y="181"/>
                </a:cubicBezTo>
                <a:cubicBezTo>
                  <a:pt x="235" y="181"/>
                  <a:pt x="235" y="181"/>
                  <a:pt x="235" y="181"/>
                </a:cubicBezTo>
                <a:cubicBezTo>
                  <a:pt x="235" y="170"/>
                  <a:pt x="235" y="170"/>
                  <a:pt x="235" y="170"/>
                </a:cubicBezTo>
                <a:close/>
                <a:moveTo>
                  <a:pt x="188" y="254"/>
                </a:moveTo>
                <a:cubicBezTo>
                  <a:pt x="198" y="254"/>
                  <a:pt x="198" y="254"/>
                  <a:pt x="198" y="254"/>
                </a:cubicBezTo>
                <a:cubicBezTo>
                  <a:pt x="198" y="267"/>
                  <a:pt x="198" y="267"/>
                  <a:pt x="198" y="267"/>
                </a:cubicBezTo>
                <a:cubicBezTo>
                  <a:pt x="188" y="267"/>
                  <a:pt x="188" y="267"/>
                  <a:pt x="188" y="267"/>
                </a:cubicBezTo>
                <a:cubicBezTo>
                  <a:pt x="188" y="254"/>
                  <a:pt x="188" y="254"/>
                  <a:pt x="188" y="254"/>
                </a:cubicBezTo>
                <a:close/>
                <a:moveTo>
                  <a:pt x="175" y="254"/>
                </a:moveTo>
                <a:cubicBezTo>
                  <a:pt x="184" y="254"/>
                  <a:pt x="184" y="254"/>
                  <a:pt x="184" y="254"/>
                </a:cubicBezTo>
                <a:cubicBezTo>
                  <a:pt x="184" y="267"/>
                  <a:pt x="184" y="267"/>
                  <a:pt x="184" y="267"/>
                </a:cubicBezTo>
                <a:cubicBezTo>
                  <a:pt x="175" y="267"/>
                  <a:pt x="175" y="267"/>
                  <a:pt x="175" y="267"/>
                </a:cubicBezTo>
                <a:cubicBezTo>
                  <a:pt x="175" y="254"/>
                  <a:pt x="175" y="254"/>
                  <a:pt x="175" y="254"/>
                </a:cubicBezTo>
                <a:close/>
                <a:moveTo>
                  <a:pt x="188" y="236"/>
                </a:moveTo>
                <a:cubicBezTo>
                  <a:pt x="198" y="236"/>
                  <a:pt x="198" y="236"/>
                  <a:pt x="198" y="236"/>
                </a:cubicBezTo>
                <a:cubicBezTo>
                  <a:pt x="198" y="250"/>
                  <a:pt x="198" y="250"/>
                  <a:pt x="198" y="250"/>
                </a:cubicBezTo>
                <a:cubicBezTo>
                  <a:pt x="188" y="250"/>
                  <a:pt x="188" y="250"/>
                  <a:pt x="188" y="250"/>
                </a:cubicBezTo>
                <a:cubicBezTo>
                  <a:pt x="188" y="236"/>
                  <a:pt x="188" y="236"/>
                  <a:pt x="188" y="236"/>
                </a:cubicBezTo>
                <a:close/>
                <a:moveTo>
                  <a:pt x="188" y="217"/>
                </a:moveTo>
                <a:cubicBezTo>
                  <a:pt x="198" y="217"/>
                  <a:pt x="198" y="217"/>
                  <a:pt x="198" y="217"/>
                </a:cubicBezTo>
                <a:cubicBezTo>
                  <a:pt x="198" y="230"/>
                  <a:pt x="198" y="230"/>
                  <a:pt x="198" y="230"/>
                </a:cubicBezTo>
                <a:cubicBezTo>
                  <a:pt x="188" y="230"/>
                  <a:pt x="188" y="230"/>
                  <a:pt x="188" y="230"/>
                </a:cubicBezTo>
                <a:cubicBezTo>
                  <a:pt x="188" y="217"/>
                  <a:pt x="188" y="217"/>
                  <a:pt x="188" y="217"/>
                </a:cubicBezTo>
                <a:close/>
                <a:moveTo>
                  <a:pt x="175" y="236"/>
                </a:moveTo>
                <a:cubicBezTo>
                  <a:pt x="184" y="236"/>
                  <a:pt x="184" y="236"/>
                  <a:pt x="184" y="236"/>
                </a:cubicBezTo>
                <a:cubicBezTo>
                  <a:pt x="184" y="250"/>
                  <a:pt x="184" y="250"/>
                  <a:pt x="184" y="250"/>
                </a:cubicBezTo>
                <a:cubicBezTo>
                  <a:pt x="175" y="250"/>
                  <a:pt x="175" y="250"/>
                  <a:pt x="175" y="250"/>
                </a:cubicBezTo>
                <a:cubicBezTo>
                  <a:pt x="175" y="236"/>
                  <a:pt x="175" y="236"/>
                  <a:pt x="175" y="236"/>
                </a:cubicBezTo>
                <a:close/>
                <a:moveTo>
                  <a:pt x="175" y="217"/>
                </a:moveTo>
                <a:cubicBezTo>
                  <a:pt x="184" y="217"/>
                  <a:pt x="184" y="217"/>
                  <a:pt x="184" y="217"/>
                </a:cubicBezTo>
                <a:cubicBezTo>
                  <a:pt x="184" y="230"/>
                  <a:pt x="184" y="230"/>
                  <a:pt x="184" y="230"/>
                </a:cubicBezTo>
                <a:cubicBezTo>
                  <a:pt x="175" y="230"/>
                  <a:pt x="175" y="230"/>
                  <a:pt x="175" y="230"/>
                </a:cubicBezTo>
                <a:cubicBezTo>
                  <a:pt x="175" y="217"/>
                  <a:pt x="175" y="217"/>
                  <a:pt x="175" y="217"/>
                </a:cubicBezTo>
                <a:close/>
                <a:moveTo>
                  <a:pt x="120" y="246"/>
                </a:moveTo>
                <a:cubicBezTo>
                  <a:pt x="132" y="246"/>
                  <a:pt x="132" y="246"/>
                  <a:pt x="132" y="246"/>
                </a:cubicBezTo>
                <a:cubicBezTo>
                  <a:pt x="132" y="264"/>
                  <a:pt x="132" y="264"/>
                  <a:pt x="132" y="264"/>
                </a:cubicBezTo>
                <a:cubicBezTo>
                  <a:pt x="120" y="264"/>
                  <a:pt x="120" y="264"/>
                  <a:pt x="120" y="264"/>
                </a:cubicBezTo>
                <a:cubicBezTo>
                  <a:pt x="120" y="246"/>
                  <a:pt x="120" y="246"/>
                  <a:pt x="120" y="246"/>
                </a:cubicBezTo>
                <a:close/>
                <a:moveTo>
                  <a:pt x="120" y="221"/>
                </a:moveTo>
                <a:cubicBezTo>
                  <a:pt x="132" y="221"/>
                  <a:pt x="132" y="221"/>
                  <a:pt x="132" y="221"/>
                </a:cubicBezTo>
                <a:cubicBezTo>
                  <a:pt x="132" y="239"/>
                  <a:pt x="132" y="239"/>
                  <a:pt x="132" y="239"/>
                </a:cubicBezTo>
                <a:cubicBezTo>
                  <a:pt x="120" y="239"/>
                  <a:pt x="120" y="239"/>
                  <a:pt x="120" y="239"/>
                </a:cubicBezTo>
                <a:cubicBezTo>
                  <a:pt x="120" y="221"/>
                  <a:pt x="120" y="221"/>
                  <a:pt x="120" y="221"/>
                </a:cubicBezTo>
                <a:close/>
                <a:moveTo>
                  <a:pt x="120" y="197"/>
                </a:moveTo>
                <a:cubicBezTo>
                  <a:pt x="132" y="197"/>
                  <a:pt x="132" y="197"/>
                  <a:pt x="132" y="197"/>
                </a:cubicBezTo>
                <a:cubicBezTo>
                  <a:pt x="132" y="215"/>
                  <a:pt x="132" y="215"/>
                  <a:pt x="132" y="215"/>
                </a:cubicBezTo>
                <a:cubicBezTo>
                  <a:pt x="120" y="215"/>
                  <a:pt x="120" y="215"/>
                  <a:pt x="120" y="215"/>
                </a:cubicBezTo>
                <a:cubicBezTo>
                  <a:pt x="120" y="197"/>
                  <a:pt x="120" y="197"/>
                  <a:pt x="120" y="197"/>
                </a:cubicBezTo>
                <a:close/>
                <a:moveTo>
                  <a:pt x="120" y="171"/>
                </a:moveTo>
                <a:cubicBezTo>
                  <a:pt x="132" y="171"/>
                  <a:pt x="132" y="171"/>
                  <a:pt x="132" y="171"/>
                </a:cubicBezTo>
                <a:cubicBezTo>
                  <a:pt x="132" y="190"/>
                  <a:pt x="132" y="190"/>
                  <a:pt x="132" y="190"/>
                </a:cubicBezTo>
                <a:cubicBezTo>
                  <a:pt x="120" y="190"/>
                  <a:pt x="120" y="190"/>
                  <a:pt x="120" y="190"/>
                </a:cubicBezTo>
                <a:cubicBezTo>
                  <a:pt x="120" y="171"/>
                  <a:pt x="120" y="171"/>
                  <a:pt x="120" y="171"/>
                </a:cubicBezTo>
                <a:close/>
                <a:moveTo>
                  <a:pt x="181" y="146"/>
                </a:moveTo>
                <a:cubicBezTo>
                  <a:pt x="193" y="146"/>
                  <a:pt x="193" y="146"/>
                  <a:pt x="193" y="146"/>
                </a:cubicBezTo>
                <a:cubicBezTo>
                  <a:pt x="193" y="165"/>
                  <a:pt x="193" y="165"/>
                  <a:pt x="193" y="165"/>
                </a:cubicBezTo>
                <a:cubicBezTo>
                  <a:pt x="181" y="165"/>
                  <a:pt x="181" y="165"/>
                  <a:pt x="181" y="165"/>
                </a:cubicBezTo>
                <a:cubicBezTo>
                  <a:pt x="181" y="146"/>
                  <a:pt x="181" y="146"/>
                  <a:pt x="181" y="146"/>
                </a:cubicBezTo>
                <a:close/>
                <a:moveTo>
                  <a:pt x="161" y="146"/>
                </a:moveTo>
                <a:cubicBezTo>
                  <a:pt x="173" y="146"/>
                  <a:pt x="173" y="146"/>
                  <a:pt x="173" y="146"/>
                </a:cubicBezTo>
                <a:cubicBezTo>
                  <a:pt x="173" y="165"/>
                  <a:pt x="173" y="165"/>
                  <a:pt x="173" y="165"/>
                </a:cubicBezTo>
                <a:cubicBezTo>
                  <a:pt x="161" y="165"/>
                  <a:pt x="161" y="165"/>
                  <a:pt x="161" y="165"/>
                </a:cubicBezTo>
                <a:cubicBezTo>
                  <a:pt x="161" y="146"/>
                  <a:pt x="161" y="146"/>
                  <a:pt x="161" y="146"/>
                </a:cubicBezTo>
                <a:close/>
                <a:moveTo>
                  <a:pt x="141" y="146"/>
                </a:moveTo>
                <a:cubicBezTo>
                  <a:pt x="153" y="146"/>
                  <a:pt x="153" y="146"/>
                  <a:pt x="153" y="146"/>
                </a:cubicBezTo>
                <a:cubicBezTo>
                  <a:pt x="153" y="165"/>
                  <a:pt x="153" y="165"/>
                  <a:pt x="153" y="165"/>
                </a:cubicBezTo>
                <a:cubicBezTo>
                  <a:pt x="141" y="165"/>
                  <a:pt x="141" y="165"/>
                  <a:pt x="141" y="165"/>
                </a:cubicBezTo>
                <a:cubicBezTo>
                  <a:pt x="141" y="146"/>
                  <a:pt x="141" y="146"/>
                  <a:pt x="141" y="146"/>
                </a:cubicBezTo>
                <a:close/>
                <a:moveTo>
                  <a:pt x="0" y="280"/>
                </a:moveTo>
                <a:cubicBezTo>
                  <a:pt x="87" y="280"/>
                  <a:pt x="87" y="280"/>
                  <a:pt x="87" y="280"/>
                </a:cubicBezTo>
                <a:cubicBezTo>
                  <a:pt x="87" y="128"/>
                  <a:pt x="87" y="128"/>
                  <a:pt x="87" y="128"/>
                </a:cubicBezTo>
                <a:cubicBezTo>
                  <a:pt x="87" y="60"/>
                  <a:pt x="87" y="60"/>
                  <a:pt x="87" y="60"/>
                </a:cubicBezTo>
                <a:cubicBezTo>
                  <a:pt x="87" y="20"/>
                  <a:pt x="87" y="20"/>
                  <a:pt x="87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60"/>
                  <a:pt x="54" y="60"/>
                  <a:pt x="54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280"/>
                  <a:pt x="0" y="280"/>
                  <a:pt x="0" y="280"/>
                </a:cubicBezTo>
                <a:close/>
                <a:moveTo>
                  <a:pt x="166" y="207"/>
                </a:moveTo>
                <a:cubicBezTo>
                  <a:pt x="166" y="280"/>
                  <a:pt x="166" y="280"/>
                  <a:pt x="166" y="280"/>
                </a:cubicBezTo>
                <a:cubicBezTo>
                  <a:pt x="226" y="280"/>
                  <a:pt x="226" y="280"/>
                  <a:pt x="226" y="280"/>
                </a:cubicBezTo>
                <a:cubicBezTo>
                  <a:pt x="226" y="207"/>
                  <a:pt x="226" y="207"/>
                  <a:pt x="226" y="207"/>
                </a:cubicBezTo>
                <a:cubicBezTo>
                  <a:pt x="166" y="207"/>
                  <a:pt x="166" y="207"/>
                  <a:pt x="166" y="207"/>
                </a:cubicBezTo>
                <a:close/>
                <a:moveTo>
                  <a:pt x="285" y="280"/>
                </a:moveTo>
                <a:cubicBezTo>
                  <a:pt x="238" y="280"/>
                  <a:pt x="238" y="280"/>
                  <a:pt x="238" y="280"/>
                </a:cubicBezTo>
                <a:cubicBezTo>
                  <a:pt x="238" y="194"/>
                  <a:pt x="238" y="194"/>
                  <a:pt x="238" y="194"/>
                </a:cubicBezTo>
                <a:cubicBezTo>
                  <a:pt x="223" y="194"/>
                  <a:pt x="223" y="194"/>
                  <a:pt x="223" y="194"/>
                </a:cubicBezTo>
                <a:cubicBezTo>
                  <a:pt x="223" y="36"/>
                  <a:pt x="223" y="36"/>
                  <a:pt x="223" y="36"/>
                </a:cubicBezTo>
                <a:cubicBezTo>
                  <a:pt x="285" y="9"/>
                  <a:pt x="285" y="9"/>
                  <a:pt x="285" y="9"/>
                </a:cubicBezTo>
                <a:cubicBezTo>
                  <a:pt x="285" y="280"/>
                  <a:pt x="285" y="280"/>
                  <a:pt x="285" y="280"/>
                </a:cubicBezTo>
                <a:close/>
                <a:moveTo>
                  <a:pt x="139" y="75"/>
                </a:moveTo>
                <a:cubicBezTo>
                  <a:pt x="175" y="75"/>
                  <a:pt x="175" y="75"/>
                  <a:pt x="175" y="75"/>
                </a:cubicBezTo>
                <a:cubicBezTo>
                  <a:pt x="175" y="105"/>
                  <a:pt x="175" y="105"/>
                  <a:pt x="175" y="105"/>
                </a:cubicBezTo>
                <a:cubicBezTo>
                  <a:pt x="195" y="105"/>
                  <a:pt x="195" y="105"/>
                  <a:pt x="195" y="105"/>
                </a:cubicBezTo>
                <a:cubicBezTo>
                  <a:pt x="195" y="131"/>
                  <a:pt x="195" y="131"/>
                  <a:pt x="195" y="131"/>
                </a:cubicBezTo>
                <a:cubicBezTo>
                  <a:pt x="206" y="131"/>
                  <a:pt x="206" y="131"/>
                  <a:pt x="206" y="131"/>
                </a:cubicBezTo>
                <a:cubicBezTo>
                  <a:pt x="206" y="194"/>
                  <a:pt x="206" y="194"/>
                  <a:pt x="206" y="194"/>
                </a:cubicBezTo>
                <a:cubicBezTo>
                  <a:pt x="153" y="194"/>
                  <a:pt x="153" y="194"/>
                  <a:pt x="153" y="194"/>
                </a:cubicBezTo>
                <a:cubicBezTo>
                  <a:pt x="153" y="280"/>
                  <a:pt x="153" y="280"/>
                  <a:pt x="153" y="280"/>
                </a:cubicBezTo>
                <a:cubicBezTo>
                  <a:pt x="106" y="280"/>
                  <a:pt x="106" y="280"/>
                  <a:pt x="106" y="280"/>
                </a:cubicBezTo>
                <a:cubicBezTo>
                  <a:pt x="106" y="131"/>
                  <a:pt x="106" y="131"/>
                  <a:pt x="106" y="131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9" y="105"/>
                  <a:pt x="119" y="105"/>
                  <a:pt x="119" y="105"/>
                </a:cubicBezTo>
                <a:cubicBezTo>
                  <a:pt x="139" y="105"/>
                  <a:pt x="139" y="105"/>
                  <a:pt x="139" y="105"/>
                </a:cubicBezTo>
                <a:cubicBezTo>
                  <a:pt x="139" y="75"/>
                  <a:pt x="139" y="75"/>
                  <a:pt x="139" y="75"/>
                </a:cubicBezTo>
                <a:close/>
                <a:moveTo>
                  <a:pt x="96" y="31"/>
                </a:moveTo>
                <a:cubicBezTo>
                  <a:pt x="96" y="120"/>
                  <a:pt x="96" y="120"/>
                  <a:pt x="96" y="120"/>
                </a:cubicBezTo>
                <a:cubicBezTo>
                  <a:pt x="109" y="120"/>
                  <a:pt x="109" y="120"/>
                  <a:pt x="109" y="120"/>
                </a:cubicBezTo>
                <a:cubicBezTo>
                  <a:pt x="109" y="97"/>
                  <a:pt x="109" y="97"/>
                  <a:pt x="109" y="97"/>
                </a:cubicBezTo>
                <a:cubicBezTo>
                  <a:pt x="125" y="97"/>
                  <a:pt x="125" y="97"/>
                  <a:pt x="125" y="97"/>
                </a:cubicBezTo>
                <a:cubicBezTo>
                  <a:pt x="125" y="33"/>
                  <a:pt x="125" y="33"/>
                  <a:pt x="125" y="33"/>
                </a:cubicBezTo>
                <a:lnTo>
                  <a:pt x="96" y="3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îṥļíḋè">
            <a:extLst>
              <a:ext uri="{FF2B5EF4-FFF2-40B4-BE49-F238E27FC236}">
                <a16:creationId xmlns:a16="http://schemas.microsoft.com/office/drawing/2014/main" id="{FD6F77AA-1D85-42D5-8486-9F164594D93C}"/>
              </a:ext>
            </a:extLst>
          </p:cNvPr>
          <p:cNvSpPr/>
          <p:nvPr/>
        </p:nvSpPr>
        <p:spPr bwMode="auto">
          <a:xfrm>
            <a:off x="5392476" y="3923998"/>
            <a:ext cx="1936939" cy="2624096"/>
          </a:xfrm>
          <a:custGeom>
            <a:avLst/>
            <a:gdLst>
              <a:gd name="T0" fmla="*/ 16 w 311"/>
              <a:gd name="T1" fmla="*/ 260 h 297"/>
              <a:gd name="T2" fmla="*/ 104 w 311"/>
              <a:gd name="T3" fmla="*/ 150 h 297"/>
              <a:gd name="T4" fmla="*/ 99 w 311"/>
              <a:gd name="T5" fmla="*/ 119 h 297"/>
              <a:gd name="T6" fmla="*/ 140 w 311"/>
              <a:gd name="T7" fmla="*/ 52 h 297"/>
              <a:gd name="T8" fmla="*/ 149 w 311"/>
              <a:gd name="T9" fmla="*/ 38 h 297"/>
              <a:gd name="T10" fmla="*/ 154 w 311"/>
              <a:gd name="T11" fmla="*/ 0 h 297"/>
              <a:gd name="T12" fmla="*/ 159 w 311"/>
              <a:gd name="T13" fmla="*/ 38 h 297"/>
              <a:gd name="T14" fmla="*/ 168 w 311"/>
              <a:gd name="T15" fmla="*/ 52 h 297"/>
              <a:gd name="T16" fmla="*/ 210 w 311"/>
              <a:gd name="T17" fmla="*/ 119 h 297"/>
              <a:gd name="T18" fmla="*/ 206 w 311"/>
              <a:gd name="T19" fmla="*/ 150 h 297"/>
              <a:gd name="T20" fmla="*/ 295 w 311"/>
              <a:gd name="T21" fmla="*/ 260 h 297"/>
              <a:gd name="T22" fmla="*/ 311 w 311"/>
              <a:gd name="T23" fmla="*/ 297 h 297"/>
              <a:gd name="T24" fmla="*/ 0 w 311"/>
              <a:gd name="T25" fmla="*/ 260 h 297"/>
              <a:gd name="T26" fmla="*/ 117 w 311"/>
              <a:gd name="T27" fmla="*/ 142 h 297"/>
              <a:gd name="T28" fmla="*/ 128 w 311"/>
              <a:gd name="T29" fmla="*/ 127 h 297"/>
              <a:gd name="T30" fmla="*/ 135 w 311"/>
              <a:gd name="T31" fmla="*/ 127 h 297"/>
              <a:gd name="T32" fmla="*/ 145 w 311"/>
              <a:gd name="T33" fmla="*/ 142 h 297"/>
              <a:gd name="T34" fmla="*/ 135 w 311"/>
              <a:gd name="T35" fmla="*/ 127 h 297"/>
              <a:gd name="T36" fmla="*/ 151 w 311"/>
              <a:gd name="T37" fmla="*/ 142 h 297"/>
              <a:gd name="T38" fmla="*/ 162 w 311"/>
              <a:gd name="T39" fmla="*/ 127 h 297"/>
              <a:gd name="T40" fmla="*/ 168 w 311"/>
              <a:gd name="T41" fmla="*/ 127 h 297"/>
              <a:gd name="T42" fmla="*/ 178 w 311"/>
              <a:gd name="T43" fmla="*/ 142 h 297"/>
              <a:gd name="T44" fmla="*/ 168 w 311"/>
              <a:gd name="T45" fmla="*/ 127 h 297"/>
              <a:gd name="T46" fmla="*/ 185 w 311"/>
              <a:gd name="T47" fmla="*/ 142 h 297"/>
              <a:gd name="T48" fmla="*/ 196 w 311"/>
              <a:gd name="T49" fmla="*/ 127 h 297"/>
              <a:gd name="T50" fmla="*/ 29 w 311"/>
              <a:gd name="T51" fmla="*/ 167 h 297"/>
              <a:gd name="T52" fmla="*/ 48 w 311"/>
              <a:gd name="T53" fmla="*/ 193 h 297"/>
              <a:gd name="T54" fmla="*/ 29 w 311"/>
              <a:gd name="T55" fmla="*/ 167 h 297"/>
              <a:gd name="T56" fmla="*/ 55 w 311"/>
              <a:gd name="T57" fmla="*/ 193 h 297"/>
              <a:gd name="T58" fmla="*/ 73 w 311"/>
              <a:gd name="T59" fmla="*/ 167 h 297"/>
              <a:gd name="T60" fmla="*/ 81 w 311"/>
              <a:gd name="T61" fmla="*/ 167 h 297"/>
              <a:gd name="T62" fmla="*/ 100 w 311"/>
              <a:gd name="T63" fmla="*/ 193 h 297"/>
              <a:gd name="T64" fmla="*/ 81 w 311"/>
              <a:gd name="T65" fmla="*/ 167 h 297"/>
              <a:gd name="T66" fmla="*/ 214 w 311"/>
              <a:gd name="T67" fmla="*/ 193 h 297"/>
              <a:gd name="T68" fmla="*/ 233 w 311"/>
              <a:gd name="T69" fmla="*/ 167 h 297"/>
              <a:gd name="T70" fmla="*/ 240 w 311"/>
              <a:gd name="T71" fmla="*/ 167 h 297"/>
              <a:gd name="T72" fmla="*/ 259 w 311"/>
              <a:gd name="T73" fmla="*/ 193 h 297"/>
              <a:gd name="T74" fmla="*/ 240 w 311"/>
              <a:gd name="T75" fmla="*/ 167 h 297"/>
              <a:gd name="T76" fmla="*/ 267 w 311"/>
              <a:gd name="T77" fmla="*/ 193 h 297"/>
              <a:gd name="T78" fmla="*/ 285 w 311"/>
              <a:gd name="T79" fmla="*/ 167 h 297"/>
              <a:gd name="T80" fmla="*/ 29 w 311"/>
              <a:gd name="T81" fmla="*/ 220 h 297"/>
              <a:gd name="T82" fmla="*/ 48 w 311"/>
              <a:gd name="T83" fmla="*/ 247 h 297"/>
              <a:gd name="T84" fmla="*/ 29 w 311"/>
              <a:gd name="T85" fmla="*/ 220 h 297"/>
              <a:gd name="T86" fmla="*/ 55 w 311"/>
              <a:gd name="T87" fmla="*/ 247 h 297"/>
              <a:gd name="T88" fmla="*/ 73 w 311"/>
              <a:gd name="T89" fmla="*/ 220 h 297"/>
              <a:gd name="T90" fmla="*/ 81 w 311"/>
              <a:gd name="T91" fmla="*/ 220 h 297"/>
              <a:gd name="T92" fmla="*/ 100 w 311"/>
              <a:gd name="T93" fmla="*/ 247 h 297"/>
              <a:gd name="T94" fmla="*/ 81 w 311"/>
              <a:gd name="T95" fmla="*/ 220 h 297"/>
              <a:gd name="T96" fmla="*/ 214 w 311"/>
              <a:gd name="T97" fmla="*/ 247 h 297"/>
              <a:gd name="T98" fmla="*/ 233 w 311"/>
              <a:gd name="T99" fmla="*/ 220 h 297"/>
              <a:gd name="T100" fmla="*/ 240 w 311"/>
              <a:gd name="T101" fmla="*/ 220 h 297"/>
              <a:gd name="T102" fmla="*/ 259 w 311"/>
              <a:gd name="T103" fmla="*/ 247 h 297"/>
              <a:gd name="T104" fmla="*/ 240 w 311"/>
              <a:gd name="T105" fmla="*/ 220 h 297"/>
              <a:gd name="T106" fmla="*/ 267 w 311"/>
              <a:gd name="T107" fmla="*/ 247 h 297"/>
              <a:gd name="T108" fmla="*/ 285 w 311"/>
              <a:gd name="T109" fmla="*/ 220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1" h="297">
                <a:moveTo>
                  <a:pt x="0" y="260"/>
                </a:moveTo>
                <a:cubicBezTo>
                  <a:pt x="16" y="260"/>
                  <a:pt x="16" y="260"/>
                  <a:pt x="16" y="260"/>
                </a:cubicBezTo>
                <a:cubicBezTo>
                  <a:pt x="16" y="150"/>
                  <a:pt x="16" y="150"/>
                  <a:pt x="16" y="150"/>
                </a:cubicBezTo>
                <a:cubicBezTo>
                  <a:pt x="104" y="150"/>
                  <a:pt x="104" y="150"/>
                  <a:pt x="104" y="150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101" y="95"/>
                  <a:pt x="118" y="75"/>
                  <a:pt x="140" y="69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37" y="52"/>
                  <a:pt x="137" y="52"/>
                  <a:pt x="137" y="52"/>
                </a:cubicBezTo>
                <a:cubicBezTo>
                  <a:pt x="138" y="45"/>
                  <a:pt x="143" y="40"/>
                  <a:pt x="149" y="38"/>
                </a:cubicBezTo>
                <a:cubicBezTo>
                  <a:pt x="151" y="0"/>
                  <a:pt x="151" y="0"/>
                  <a:pt x="151" y="0"/>
                </a:cubicBezTo>
                <a:cubicBezTo>
                  <a:pt x="154" y="0"/>
                  <a:pt x="154" y="0"/>
                  <a:pt x="154" y="0"/>
                </a:cubicBezTo>
                <a:cubicBezTo>
                  <a:pt x="157" y="0"/>
                  <a:pt x="157" y="0"/>
                  <a:pt x="157" y="0"/>
                </a:cubicBezTo>
                <a:cubicBezTo>
                  <a:pt x="159" y="38"/>
                  <a:pt x="159" y="38"/>
                  <a:pt x="159" y="38"/>
                </a:cubicBezTo>
                <a:cubicBezTo>
                  <a:pt x="165" y="40"/>
                  <a:pt x="170" y="46"/>
                  <a:pt x="170" y="52"/>
                </a:cubicBezTo>
                <a:cubicBezTo>
                  <a:pt x="168" y="52"/>
                  <a:pt x="168" y="52"/>
                  <a:pt x="168" y="52"/>
                </a:cubicBezTo>
                <a:cubicBezTo>
                  <a:pt x="168" y="69"/>
                  <a:pt x="168" y="69"/>
                  <a:pt x="168" y="69"/>
                </a:cubicBezTo>
                <a:cubicBezTo>
                  <a:pt x="191" y="74"/>
                  <a:pt x="209" y="94"/>
                  <a:pt x="210" y="119"/>
                </a:cubicBezTo>
                <a:cubicBezTo>
                  <a:pt x="206" y="119"/>
                  <a:pt x="206" y="119"/>
                  <a:pt x="206" y="119"/>
                </a:cubicBezTo>
                <a:cubicBezTo>
                  <a:pt x="206" y="150"/>
                  <a:pt x="206" y="150"/>
                  <a:pt x="206" y="150"/>
                </a:cubicBezTo>
                <a:cubicBezTo>
                  <a:pt x="295" y="150"/>
                  <a:pt x="295" y="150"/>
                  <a:pt x="295" y="150"/>
                </a:cubicBezTo>
                <a:cubicBezTo>
                  <a:pt x="295" y="260"/>
                  <a:pt x="295" y="260"/>
                  <a:pt x="295" y="260"/>
                </a:cubicBezTo>
                <a:cubicBezTo>
                  <a:pt x="311" y="260"/>
                  <a:pt x="311" y="260"/>
                  <a:pt x="311" y="260"/>
                </a:cubicBezTo>
                <a:cubicBezTo>
                  <a:pt x="311" y="297"/>
                  <a:pt x="311" y="297"/>
                  <a:pt x="311" y="297"/>
                </a:cubicBezTo>
                <a:cubicBezTo>
                  <a:pt x="0" y="297"/>
                  <a:pt x="0" y="297"/>
                  <a:pt x="0" y="297"/>
                </a:cubicBezTo>
                <a:cubicBezTo>
                  <a:pt x="0" y="260"/>
                  <a:pt x="0" y="260"/>
                  <a:pt x="0" y="260"/>
                </a:cubicBezTo>
                <a:close/>
                <a:moveTo>
                  <a:pt x="117" y="127"/>
                </a:moveTo>
                <a:cubicBezTo>
                  <a:pt x="117" y="142"/>
                  <a:pt x="117" y="142"/>
                  <a:pt x="117" y="142"/>
                </a:cubicBezTo>
                <a:cubicBezTo>
                  <a:pt x="128" y="142"/>
                  <a:pt x="128" y="142"/>
                  <a:pt x="128" y="142"/>
                </a:cubicBezTo>
                <a:cubicBezTo>
                  <a:pt x="128" y="127"/>
                  <a:pt x="128" y="127"/>
                  <a:pt x="128" y="127"/>
                </a:cubicBezTo>
                <a:cubicBezTo>
                  <a:pt x="117" y="127"/>
                  <a:pt x="117" y="127"/>
                  <a:pt x="117" y="127"/>
                </a:cubicBezTo>
                <a:close/>
                <a:moveTo>
                  <a:pt x="135" y="127"/>
                </a:moveTo>
                <a:cubicBezTo>
                  <a:pt x="135" y="142"/>
                  <a:pt x="135" y="142"/>
                  <a:pt x="135" y="142"/>
                </a:cubicBezTo>
                <a:cubicBezTo>
                  <a:pt x="145" y="142"/>
                  <a:pt x="145" y="142"/>
                  <a:pt x="145" y="142"/>
                </a:cubicBezTo>
                <a:cubicBezTo>
                  <a:pt x="145" y="127"/>
                  <a:pt x="145" y="127"/>
                  <a:pt x="145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51" y="127"/>
                </a:moveTo>
                <a:cubicBezTo>
                  <a:pt x="151" y="142"/>
                  <a:pt x="151" y="142"/>
                  <a:pt x="151" y="142"/>
                </a:cubicBezTo>
                <a:cubicBezTo>
                  <a:pt x="162" y="142"/>
                  <a:pt x="162" y="142"/>
                  <a:pt x="162" y="142"/>
                </a:cubicBezTo>
                <a:cubicBezTo>
                  <a:pt x="162" y="127"/>
                  <a:pt x="162" y="127"/>
                  <a:pt x="162" y="127"/>
                </a:cubicBezTo>
                <a:cubicBezTo>
                  <a:pt x="151" y="127"/>
                  <a:pt x="151" y="127"/>
                  <a:pt x="151" y="127"/>
                </a:cubicBezTo>
                <a:close/>
                <a:moveTo>
                  <a:pt x="168" y="127"/>
                </a:moveTo>
                <a:cubicBezTo>
                  <a:pt x="168" y="142"/>
                  <a:pt x="168" y="142"/>
                  <a:pt x="168" y="142"/>
                </a:cubicBezTo>
                <a:cubicBezTo>
                  <a:pt x="178" y="142"/>
                  <a:pt x="178" y="142"/>
                  <a:pt x="178" y="142"/>
                </a:cubicBezTo>
                <a:cubicBezTo>
                  <a:pt x="178" y="127"/>
                  <a:pt x="178" y="127"/>
                  <a:pt x="178" y="127"/>
                </a:cubicBezTo>
                <a:cubicBezTo>
                  <a:pt x="168" y="127"/>
                  <a:pt x="168" y="127"/>
                  <a:pt x="168" y="127"/>
                </a:cubicBezTo>
                <a:close/>
                <a:moveTo>
                  <a:pt x="185" y="127"/>
                </a:moveTo>
                <a:cubicBezTo>
                  <a:pt x="185" y="142"/>
                  <a:pt x="185" y="142"/>
                  <a:pt x="185" y="142"/>
                </a:cubicBezTo>
                <a:cubicBezTo>
                  <a:pt x="196" y="142"/>
                  <a:pt x="196" y="142"/>
                  <a:pt x="196" y="142"/>
                </a:cubicBezTo>
                <a:cubicBezTo>
                  <a:pt x="196" y="127"/>
                  <a:pt x="196" y="127"/>
                  <a:pt x="196" y="127"/>
                </a:cubicBezTo>
                <a:cubicBezTo>
                  <a:pt x="185" y="127"/>
                  <a:pt x="185" y="127"/>
                  <a:pt x="185" y="127"/>
                </a:cubicBezTo>
                <a:close/>
                <a:moveTo>
                  <a:pt x="29" y="167"/>
                </a:moveTo>
                <a:cubicBezTo>
                  <a:pt x="29" y="193"/>
                  <a:pt x="29" y="193"/>
                  <a:pt x="29" y="193"/>
                </a:cubicBezTo>
                <a:cubicBezTo>
                  <a:pt x="48" y="193"/>
                  <a:pt x="48" y="193"/>
                  <a:pt x="48" y="193"/>
                </a:cubicBezTo>
                <a:cubicBezTo>
                  <a:pt x="48" y="167"/>
                  <a:pt x="48" y="167"/>
                  <a:pt x="48" y="167"/>
                </a:cubicBezTo>
                <a:cubicBezTo>
                  <a:pt x="29" y="167"/>
                  <a:pt x="29" y="167"/>
                  <a:pt x="29" y="167"/>
                </a:cubicBezTo>
                <a:close/>
                <a:moveTo>
                  <a:pt x="55" y="167"/>
                </a:moveTo>
                <a:cubicBezTo>
                  <a:pt x="55" y="193"/>
                  <a:pt x="55" y="193"/>
                  <a:pt x="55" y="193"/>
                </a:cubicBezTo>
                <a:cubicBezTo>
                  <a:pt x="73" y="193"/>
                  <a:pt x="73" y="193"/>
                  <a:pt x="73" y="193"/>
                </a:cubicBezTo>
                <a:cubicBezTo>
                  <a:pt x="73" y="167"/>
                  <a:pt x="73" y="167"/>
                  <a:pt x="73" y="167"/>
                </a:cubicBezTo>
                <a:cubicBezTo>
                  <a:pt x="55" y="167"/>
                  <a:pt x="55" y="167"/>
                  <a:pt x="55" y="167"/>
                </a:cubicBezTo>
                <a:close/>
                <a:moveTo>
                  <a:pt x="81" y="167"/>
                </a:moveTo>
                <a:cubicBezTo>
                  <a:pt x="81" y="193"/>
                  <a:pt x="81" y="193"/>
                  <a:pt x="81" y="193"/>
                </a:cubicBezTo>
                <a:cubicBezTo>
                  <a:pt x="100" y="193"/>
                  <a:pt x="100" y="193"/>
                  <a:pt x="100" y="193"/>
                </a:cubicBezTo>
                <a:cubicBezTo>
                  <a:pt x="100" y="167"/>
                  <a:pt x="100" y="167"/>
                  <a:pt x="100" y="167"/>
                </a:cubicBezTo>
                <a:cubicBezTo>
                  <a:pt x="81" y="167"/>
                  <a:pt x="81" y="167"/>
                  <a:pt x="81" y="167"/>
                </a:cubicBezTo>
                <a:close/>
                <a:moveTo>
                  <a:pt x="214" y="167"/>
                </a:moveTo>
                <a:cubicBezTo>
                  <a:pt x="214" y="193"/>
                  <a:pt x="214" y="193"/>
                  <a:pt x="214" y="193"/>
                </a:cubicBezTo>
                <a:cubicBezTo>
                  <a:pt x="233" y="193"/>
                  <a:pt x="233" y="193"/>
                  <a:pt x="233" y="193"/>
                </a:cubicBezTo>
                <a:cubicBezTo>
                  <a:pt x="233" y="167"/>
                  <a:pt x="233" y="167"/>
                  <a:pt x="233" y="167"/>
                </a:cubicBezTo>
                <a:cubicBezTo>
                  <a:pt x="214" y="167"/>
                  <a:pt x="214" y="167"/>
                  <a:pt x="214" y="167"/>
                </a:cubicBezTo>
                <a:close/>
                <a:moveTo>
                  <a:pt x="240" y="167"/>
                </a:moveTo>
                <a:cubicBezTo>
                  <a:pt x="240" y="193"/>
                  <a:pt x="240" y="193"/>
                  <a:pt x="240" y="193"/>
                </a:cubicBezTo>
                <a:cubicBezTo>
                  <a:pt x="259" y="193"/>
                  <a:pt x="259" y="193"/>
                  <a:pt x="259" y="193"/>
                </a:cubicBezTo>
                <a:cubicBezTo>
                  <a:pt x="259" y="167"/>
                  <a:pt x="259" y="167"/>
                  <a:pt x="259" y="167"/>
                </a:cubicBezTo>
                <a:cubicBezTo>
                  <a:pt x="240" y="167"/>
                  <a:pt x="240" y="167"/>
                  <a:pt x="240" y="167"/>
                </a:cubicBezTo>
                <a:close/>
                <a:moveTo>
                  <a:pt x="267" y="167"/>
                </a:moveTo>
                <a:cubicBezTo>
                  <a:pt x="267" y="193"/>
                  <a:pt x="267" y="193"/>
                  <a:pt x="267" y="193"/>
                </a:cubicBezTo>
                <a:cubicBezTo>
                  <a:pt x="285" y="193"/>
                  <a:pt x="285" y="193"/>
                  <a:pt x="285" y="193"/>
                </a:cubicBezTo>
                <a:cubicBezTo>
                  <a:pt x="285" y="167"/>
                  <a:pt x="285" y="167"/>
                  <a:pt x="285" y="167"/>
                </a:cubicBezTo>
                <a:cubicBezTo>
                  <a:pt x="267" y="167"/>
                  <a:pt x="267" y="167"/>
                  <a:pt x="267" y="167"/>
                </a:cubicBezTo>
                <a:close/>
                <a:moveTo>
                  <a:pt x="29" y="220"/>
                </a:moveTo>
                <a:cubicBezTo>
                  <a:pt x="29" y="247"/>
                  <a:pt x="29" y="247"/>
                  <a:pt x="29" y="247"/>
                </a:cubicBezTo>
                <a:cubicBezTo>
                  <a:pt x="48" y="247"/>
                  <a:pt x="48" y="247"/>
                  <a:pt x="48" y="247"/>
                </a:cubicBezTo>
                <a:cubicBezTo>
                  <a:pt x="48" y="220"/>
                  <a:pt x="48" y="220"/>
                  <a:pt x="48" y="220"/>
                </a:cubicBezTo>
                <a:cubicBezTo>
                  <a:pt x="29" y="220"/>
                  <a:pt x="29" y="220"/>
                  <a:pt x="29" y="220"/>
                </a:cubicBezTo>
                <a:close/>
                <a:moveTo>
                  <a:pt x="55" y="220"/>
                </a:moveTo>
                <a:cubicBezTo>
                  <a:pt x="55" y="247"/>
                  <a:pt x="55" y="247"/>
                  <a:pt x="55" y="247"/>
                </a:cubicBezTo>
                <a:cubicBezTo>
                  <a:pt x="73" y="247"/>
                  <a:pt x="73" y="247"/>
                  <a:pt x="73" y="247"/>
                </a:cubicBezTo>
                <a:cubicBezTo>
                  <a:pt x="73" y="220"/>
                  <a:pt x="73" y="220"/>
                  <a:pt x="73" y="220"/>
                </a:cubicBezTo>
                <a:cubicBezTo>
                  <a:pt x="55" y="220"/>
                  <a:pt x="55" y="220"/>
                  <a:pt x="55" y="220"/>
                </a:cubicBezTo>
                <a:close/>
                <a:moveTo>
                  <a:pt x="81" y="220"/>
                </a:moveTo>
                <a:cubicBezTo>
                  <a:pt x="81" y="247"/>
                  <a:pt x="81" y="247"/>
                  <a:pt x="81" y="247"/>
                </a:cubicBezTo>
                <a:cubicBezTo>
                  <a:pt x="100" y="247"/>
                  <a:pt x="100" y="247"/>
                  <a:pt x="100" y="247"/>
                </a:cubicBezTo>
                <a:cubicBezTo>
                  <a:pt x="100" y="220"/>
                  <a:pt x="100" y="220"/>
                  <a:pt x="100" y="220"/>
                </a:cubicBezTo>
                <a:cubicBezTo>
                  <a:pt x="81" y="220"/>
                  <a:pt x="81" y="220"/>
                  <a:pt x="81" y="220"/>
                </a:cubicBezTo>
                <a:close/>
                <a:moveTo>
                  <a:pt x="214" y="220"/>
                </a:moveTo>
                <a:cubicBezTo>
                  <a:pt x="214" y="247"/>
                  <a:pt x="214" y="247"/>
                  <a:pt x="214" y="247"/>
                </a:cubicBezTo>
                <a:cubicBezTo>
                  <a:pt x="233" y="247"/>
                  <a:pt x="233" y="247"/>
                  <a:pt x="233" y="247"/>
                </a:cubicBezTo>
                <a:cubicBezTo>
                  <a:pt x="233" y="220"/>
                  <a:pt x="233" y="220"/>
                  <a:pt x="233" y="220"/>
                </a:cubicBezTo>
                <a:cubicBezTo>
                  <a:pt x="214" y="220"/>
                  <a:pt x="214" y="220"/>
                  <a:pt x="214" y="220"/>
                </a:cubicBezTo>
                <a:close/>
                <a:moveTo>
                  <a:pt x="240" y="220"/>
                </a:moveTo>
                <a:cubicBezTo>
                  <a:pt x="240" y="247"/>
                  <a:pt x="240" y="247"/>
                  <a:pt x="240" y="247"/>
                </a:cubicBezTo>
                <a:cubicBezTo>
                  <a:pt x="259" y="247"/>
                  <a:pt x="259" y="247"/>
                  <a:pt x="259" y="247"/>
                </a:cubicBezTo>
                <a:cubicBezTo>
                  <a:pt x="259" y="220"/>
                  <a:pt x="259" y="220"/>
                  <a:pt x="259" y="220"/>
                </a:cubicBezTo>
                <a:cubicBezTo>
                  <a:pt x="240" y="220"/>
                  <a:pt x="240" y="220"/>
                  <a:pt x="240" y="220"/>
                </a:cubicBezTo>
                <a:close/>
                <a:moveTo>
                  <a:pt x="267" y="220"/>
                </a:moveTo>
                <a:cubicBezTo>
                  <a:pt x="267" y="247"/>
                  <a:pt x="267" y="247"/>
                  <a:pt x="267" y="247"/>
                </a:cubicBezTo>
                <a:cubicBezTo>
                  <a:pt x="285" y="247"/>
                  <a:pt x="285" y="247"/>
                  <a:pt x="285" y="247"/>
                </a:cubicBezTo>
                <a:cubicBezTo>
                  <a:pt x="285" y="220"/>
                  <a:pt x="285" y="220"/>
                  <a:pt x="285" y="220"/>
                </a:cubicBezTo>
                <a:lnTo>
                  <a:pt x="267" y="22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iṧlïḍè">
            <a:extLst>
              <a:ext uri="{FF2B5EF4-FFF2-40B4-BE49-F238E27FC236}">
                <a16:creationId xmlns:a16="http://schemas.microsoft.com/office/drawing/2014/main" id="{E98F002B-B903-4A8D-B0CE-9E955E5DB2B8}"/>
              </a:ext>
            </a:extLst>
          </p:cNvPr>
          <p:cNvSpPr/>
          <p:nvPr/>
        </p:nvSpPr>
        <p:spPr bwMode="auto">
          <a:xfrm>
            <a:off x="821061" y="5452392"/>
            <a:ext cx="1254371" cy="1047800"/>
          </a:xfrm>
          <a:custGeom>
            <a:avLst/>
            <a:gdLst>
              <a:gd name="T0" fmla="*/ 26 w 202"/>
              <a:gd name="T1" fmla="*/ 167 h 167"/>
              <a:gd name="T2" fmla="*/ 111 w 202"/>
              <a:gd name="T3" fmla="*/ 167 h 167"/>
              <a:gd name="T4" fmla="*/ 111 w 202"/>
              <a:gd name="T5" fmla="*/ 115 h 167"/>
              <a:gd name="T6" fmla="*/ 147 w 202"/>
              <a:gd name="T7" fmla="*/ 115 h 167"/>
              <a:gd name="T8" fmla="*/ 147 w 202"/>
              <a:gd name="T9" fmla="*/ 167 h 167"/>
              <a:gd name="T10" fmla="*/ 176 w 202"/>
              <a:gd name="T11" fmla="*/ 167 h 167"/>
              <a:gd name="T12" fmla="*/ 176 w 202"/>
              <a:gd name="T13" fmla="*/ 102 h 167"/>
              <a:gd name="T14" fmla="*/ 202 w 202"/>
              <a:gd name="T15" fmla="*/ 102 h 167"/>
              <a:gd name="T16" fmla="*/ 162 w 202"/>
              <a:gd name="T17" fmla="*/ 61 h 167"/>
              <a:gd name="T18" fmla="*/ 162 w 202"/>
              <a:gd name="T19" fmla="*/ 30 h 167"/>
              <a:gd name="T20" fmla="*/ 166 w 202"/>
              <a:gd name="T21" fmla="*/ 30 h 167"/>
              <a:gd name="T22" fmla="*/ 166 w 202"/>
              <a:gd name="T23" fmla="*/ 22 h 167"/>
              <a:gd name="T24" fmla="*/ 136 w 202"/>
              <a:gd name="T25" fmla="*/ 22 h 167"/>
              <a:gd name="T26" fmla="*/ 136 w 202"/>
              <a:gd name="T27" fmla="*/ 30 h 167"/>
              <a:gd name="T28" fmla="*/ 140 w 202"/>
              <a:gd name="T29" fmla="*/ 30 h 167"/>
              <a:gd name="T30" fmla="*/ 140 w 202"/>
              <a:gd name="T31" fmla="*/ 40 h 167"/>
              <a:gd name="T32" fmla="*/ 101 w 202"/>
              <a:gd name="T33" fmla="*/ 0 h 167"/>
              <a:gd name="T34" fmla="*/ 51 w 202"/>
              <a:gd name="T35" fmla="*/ 51 h 167"/>
              <a:gd name="T36" fmla="*/ 0 w 202"/>
              <a:gd name="T37" fmla="*/ 102 h 167"/>
              <a:gd name="T38" fmla="*/ 26 w 202"/>
              <a:gd name="T39" fmla="*/ 102 h 167"/>
              <a:gd name="T40" fmla="*/ 26 w 202"/>
              <a:gd name="T41" fmla="*/ 167 h 167"/>
              <a:gd name="T42" fmla="*/ 101 w 202"/>
              <a:gd name="T43" fmla="*/ 49 h 167"/>
              <a:gd name="T44" fmla="*/ 112 w 202"/>
              <a:gd name="T45" fmla="*/ 61 h 167"/>
              <a:gd name="T46" fmla="*/ 101 w 202"/>
              <a:gd name="T47" fmla="*/ 72 h 167"/>
              <a:gd name="T48" fmla="*/ 89 w 202"/>
              <a:gd name="T49" fmla="*/ 61 h 167"/>
              <a:gd name="T50" fmla="*/ 101 w 202"/>
              <a:gd name="T51" fmla="*/ 49 h 167"/>
              <a:gd name="T52" fmla="*/ 54 w 202"/>
              <a:gd name="T53" fmla="*/ 117 h 167"/>
              <a:gd name="T54" fmla="*/ 80 w 202"/>
              <a:gd name="T55" fmla="*/ 117 h 167"/>
              <a:gd name="T56" fmla="*/ 80 w 202"/>
              <a:gd name="T57" fmla="*/ 147 h 167"/>
              <a:gd name="T58" fmla="*/ 54 w 202"/>
              <a:gd name="T59" fmla="*/ 147 h 167"/>
              <a:gd name="T60" fmla="*/ 54 w 202"/>
              <a:gd name="T61" fmla="*/ 11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02" h="167">
                <a:moveTo>
                  <a:pt x="26" y="167"/>
                </a:moveTo>
                <a:cubicBezTo>
                  <a:pt x="111" y="167"/>
                  <a:pt x="111" y="167"/>
                  <a:pt x="111" y="167"/>
                </a:cubicBezTo>
                <a:cubicBezTo>
                  <a:pt x="111" y="115"/>
                  <a:pt x="111" y="115"/>
                  <a:pt x="111" y="115"/>
                </a:cubicBezTo>
                <a:cubicBezTo>
                  <a:pt x="147" y="115"/>
                  <a:pt x="147" y="115"/>
                  <a:pt x="147" y="115"/>
                </a:cubicBezTo>
                <a:cubicBezTo>
                  <a:pt x="147" y="167"/>
                  <a:pt x="147" y="167"/>
                  <a:pt x="147" y="167"/>
                </a:cubicBezTo>
                <a:cubicBezTo>
                  <a:pt x="176" y="167"/>
                  <a:pt x="176" y="167"/>
                  <a:pt x="176" y="167"/>
                </a:cubicBezTo>
                <a:cubicBezTo>
                  <a:pt x="176" y="102"/>
                  <a:pt x="176" y="102"/>
                  <a:pt x="176" y="102"/>
                </a:cubicBezTo>
                <a:cubicBezTo>
                  <a:pt x="202" y="102"/>
                  <a:pt x="202" y="102"/>
                  <a:pt x="202" y="102"/>
                </a:cubicBezTo>
                <a:cubicBezTo>
                  <a:pt x="162" y="61"/>
                  <a:pt x="162" y="61"/>
                  <a:pt x="162" y="61"/>
                </a:cubicBezTo>
                <a:cubicBezTo>
                  <a:pt x="162" y="30"/>
                  <a:pt x="162" y="30"/>
                  <a:pt x="162" y="30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22"/>
                  <a:pt x="166" y="22"/>
                  <a:pt x="166" y="22"/>
                </a:cubicBezTo>
                <a:cubicBezTo>
                  <a:pt x="136" y="22"/>
                  <a:pt x="136" y="22"/>
                  <a:pt x="136" y="22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140" y="30"/>
                  <a:pt x="140" y="30"/>
                  <a:pt x="140" y="30"/>
                </a:cubicBezTo>
                <a:cubicBezTo>
                  <a:pt x="140" y="40"/>
                  <a:pt x="140" y="40"/>
                  <a:pt x="140" y="40"/>
                </a:cubicBezTo>
                <a:cubicBezTo>
                  <a:pt x="101" y="0"/>
                  <a:pt x="101" y="0"/>
                  <a:pt x="101" y="0"/>
                </a:cubicBezTo>
                <a:cubicBezTo>
                  <a:pt x="51" y="51"/>
                  <a:pt x="51" y="51"/>
                  <a:pt x="51" y="51"/>
                </a:cubicBezTo>
                <a:cubicBezTo>
                  <a:pt x="0" y="102"/>
                  <a:pt x="0" y="102"/>
                  <a:pt x="0" y="102"/>
                </a:cubicBezTo>
                <a:cubicBezTo>
                  <a:pt x="26" y="102"/>
                  <a:pt x="26" y="102"/>
                  <a:pt x="26" y="102"/>
                </a:cubicBezTo>
                <a:cubicBezTo>
                  <a:pt x="26" y="167"/>
                  <a:pt x="26" y="167"/>
                  <a:pt x="26" y="167"/>
                </a:cubicBezTo>
                <a:close/>
                <a:moveTo>
                  <a:pt x="101" y="49"/>
                </a:moveTo>
                <a:cubicBezTo>
                  <a:pt x="107" y="49"/>
                  <a:pt x="112" y="54"/>
                  <a:pt x="112" y="61"/>
                </a:cubicBezTo>
                <a:cubicBezTo>
                  <a:pt x="112" y="67"/>
                  <a:pt x="107" y="72"/>
                  <a:pt x="101" y="72"/>
                </a:cubicBezTo>
                <a:cubicBezTo>
                  <a:pt x="94" y="72"/>
                  <a:pt x="89" y="67"/>
                  <a:pt x="89" y="61"/>
                </a:cubicBezTo>
                <a:cubicBezTo>
                  <a:pt x="89" y="54"/>
                  <a:pt x="94" y="49"/>
                  <a:pt x="101" y="49"/>
                </a:cubicBezTo>
                <a:close/>
                <a:moveTo>
                  <a:pt x="54" y="117"/>
                </a:moveTo>
                <a:cubicBezTo>
                  <a:pt x="80" y="117"/>
                  <a:pt x="80" y="117"/>
                  <a:pt x="80" y="117"/>
                </a:cubicBezTo>
                <a:cubicBezTo>
                  <a:pt x="80" y="147"/>
                  <a:pt x="80" y="147"/>
                  <a:pt x="80" y="147"/>
                </a:cubicBezTo>
                <a:cubicBezTo>
                  <a:pt x="54" y="147"/>
                  <a:pt x="54" y="147"/>
                  <a:pt x="54" y="147"/>
                </a:cubicBezTo>
                <a:lnTo>
                  <a:pt x="54" y="117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iś1íḑé">
            <a:extLst>
              <a:ext uri="{FF2B5EF4-FFF2-40B4-BE49-F238E27FC236}">
                <a16:creationId xmlns:a16="http://schemas.microsoft.com/office/drawing/2014/main" id="{8D990C3D-6323-4115-8A8A-DAA38D248FAA}"/>
              </a:ext>
            </a:extLst>
          </p:cNvPr>
          <p:cNvSpPr/>
          <p:nvPr/>
        </p:nvSpPr>
        <p:spPr bwMode="auto">
          <a:xfrm>
            <a:off x="8490978" y="4913523"/>
            <a:ext cx="1649542" cy="1571701"/>
          </a:xfrm>
          <a:custGeom>
            <a:avLst/>
            <a:gdLst>
              <a:gd name="T0" fmla="*/ 56 w 265"/>
              <a:gd name="T1" fmla="*/ 96 h 251"/>
              <a:gd name="T2" fmla="*/ 211 w 265"/>
              <a:gd name="T3" fmla="*/ 250 h 251"/>
              <a:gd name="T4" fmla="*/ 65 w 265"/>
              <a:gd name="T5" fmla="*/ 250 h 251"/>
              <a:gd name="T6" fmla="*/ 144 w 265"/>
              <a:gd name="T7" fmla="*/ 223 h 251"/>
              <a:gd name="T8" fmla="*/ 128 w 265"/>
              <a:gd name="T9" fmla="*/ 251 h 251"/>
              <a:gd name="T10" fmla="*/ 19 w 265"/>
              <a:gd name="T11" fmla="*/ 210 h 251"/>
              <a:gd name="T12" fmla="*/ 19 w 265"/>
              <a:gd name="T13" fmla="*/ 174 h 251"/>
              <a:gd name="T14" fmla="*/ 19 w 265"/>
              <a:gd name="T15" fmla="*/ 139 h 251"/>
              <a:gd name="T16" fmla="*/ 19 w 265"/>
              <a:gd name="T17" fmla="*/ 104 h 251"/>
              <a:gd name="T18" fmla="*/ 19 w 265"/>
              <a:gd name="T19" fmla="*/ 69 h 251"/>
              <a:gd name="T20" fmla="*/ 9 w 265"/>
              <a:gd name="T21" fmla="*/ 37 h 251"/>
              <a:gd name="T22" fmla="*/ 19 w 265"/>
              <a:gd name="T23" fmla="*/ 250 h 251"/>
              <a:gd name="T24" fmla="*/ 19 w 265"/>
              <a:gd name="T25" fmla="*/ 210 h 251"/>
              <a:gd name="T26" fmla="*/ 201 w 265"/>
              <a:gd name="T27" fmla="*/ 84 h 251"/>
              <a:gd name="T28" fmla="*/ 157 w 265"/>
              <a:gd name="T29" fmla="*/ 84 h 251"/>
              <a:gd name="T30" fmla="*/ 175 w 265"/>
              <a:gd name="T31" fmla="*/ 70 h 251"/>
              <a:gd name="T32" fmla="*/ 183 w 265"/>
              <a:gd name="T33" fmla="*/ 70 h 251"/>
              <a:gd name="T34" fmla="*/ 183 w 265"/>
              <a:gd name="T35" fmla="*/ 70 h 251"/>
              <a:gd name="T36" fmla="*/ 201 w 265"/>
              <a:gd name="T37" fmla="*/ 61 h 251"/>
              <a:gd name="T38" fmla="*/ 157 w 265"/>
              <a:gd name="T39" fmla="*/ 61 h 251"/>
              <a:gd name="T40" fmla="*/ 175 w 265"/>
              <a:gd name="T41" fmla="*/ 47 h 251"/>
              <a:gd name="T42" fmla="*/ 183 w 265"/>
              <a:gd name="T43" fmla="*/ 47 h 251"/>
              <a:gd name="T44" fmla="*/ 183 w 265"/>
              <a:gd name="T45" fmla="*/ 47 h 251"/>
              <a:gd name="T46" fmla="*/ 90 w 265"/>
              <a:gd name="T47" fmla="*/ 177 h 251"/>
              <a:gd name="T48" fmla="*/ 181 w 265"/>
              <a:gd name="T49" fmla="*/ 215 h 251"/>
              <a:gd name="T50" fmla="*/ 97 w 265"/>
              <a:gd name="T51" fmla="*/ 215 h 251"/>
              <a:gd name="T52" fmla="*/ 115 w 265"/>
              <a:gd name="T53" fmla="*/ 201 h 251"/>
              <a:gd name="T54" fmla="*/ 115 w 265"/>
              <a:gd name="T55" fmla="*/ 201 h 251"/>
              <a:gd name="T56" fmla="*/ 144 w 265"/>
              <a:gd name="T57" fmla="*/ 201 h 251"/>
              <a:gd name="T58" fmla="*/ 163 w 265"/>
              <a:gd name="T59" fmla="*/ 215 h 251"/>
              <a:gd name="T60" fmla="*/ 79 w 265"/>
              <a:gd name="T61" fmla="*/ 215 h 251"/>
              <a:gd name="T62" fmla="*/ 170 w 265"/>
              <a:gd name="T63" fmla="*/ 177 h 251"/>
              <a:gd name="T64" fmla="*/ 170 w 265"/>
              <a:gd name="T65" fmla="*/ 177 h 251"/>
              <a:gd name="T66" fmla="*/ 108 w 265"/>
              <a:gd name="T67" fmla="*/ 177 h 251"/>
              <a:gd name="T68" fmla="*/ 126 w 265"/>
              <a:gd name="T69" fmla="*/ 192 h 251"/>
              <a:gd name="T70" fmla="*/ 133 w 265"/>
              <a:gd name="T71" fmla="*/ 192 h 251"/>
              <a:gd name="T72" fmla="*/ 152 w 265"/>
              <a:gd name="T73" fmla="*/ 177 h 251"/>
              <a:gd name="T74" fmla="*/ 152 w 265"/>
              <a:gd name="T75" fmla="*/ 177 h 251"/>
              <a:gd name="T76" fmla="*/ 90 w 265"/>
              <a:gd name="T77" fmla="*/ 129 h 251"/>
              <a:gd name="T78" fmla="*/ 181 w 265"/>
              <a:gd name="T79" fmla="*/ 167 h 251"/>
              <a:gd name="T80" fmla="*/ 97 w 265"/>
              <a:gd name="T81" fmla="*/ 167 h 251"/>
              <a:gd name="T82" fmla="*/ 115 w 265"/>
              <a:gd name="T83" fmla="*/ 152 h 251"/>
              <a:gd name="T84" fmla="*/ 115 w 265"/>
              <a:gd name="T85" fmla="*/ 152 h 251"/>
              <a:gd name="T86" fmla="*/ 144 w 265"/>
              <a:gd name="T87" fmla="*/ 152 h 251"/>
              <a:gd name="T88" fmla="*/ 163 w 265"/>
              <a:gd name="T89" fmla="*/ 167 h 251"/>
              <a:gd name="T90" fmla="*/ 79 w 265"/>
              <a:gd name="T91" fmla="*/ 167 h 251"/>
              <a:gd name="T92" fmla="*/ 170 w 265"/>
              <a:gd name="T93" fmla="*/ 129 h 251"/>
              <a:gd name="T94" fmla="*/ 170 w 265"/>
              <a:gd name="T95" fmla="*/ 129 h 251"/>
              <a:gd name="T96" fmla="*/ 108 w 265"/>
              <a:gd name="T97" fmla="*/ 129 h 251"/>
              <a:gd name="T98" fmla="*/ 126 w 265"/>
              <a:gd name="T99" fmla="*/ 143 h 251"/>
              <a:gd name="T100" fmla="*/ 133 w 265"/>
              <a:gd name="T101" fmla="*/ 143 h 251"/>
              <a:gd name="T102" fmla="*/ 152 w 265"/>
              <a:gd name="T103" fmla="*/ 129 h 251"/>
              <a:gd name="T104" fmla="*/ 152 w 265"/>
              <a:gd name="T105" fmla="*/ 129 h 251"/>
              <a:gd name="T106" fmla="*/ 228 w 265"/>
              <a:gd name="T107" fmla="*/ 37 h 251"/>
              <a:gd name="T108" fmla="*/ 265 w 265"/>
              <a:gd name="T109" fmla="*/ 0 h 251"/>
              <a:gd name="T110" fmla="*/ 95 w 265"/>
              <a:gd name="T111" fmla="*/ 18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65" h="251">
                <a:moveTo>
                  <a:pt x="47" y="250"/>
                </a:moveTo>
                <a:cubicBezTo>
                  <a:pt x="47" y="106"/>
                  <a:pt x="47" y="106"/>
                  <a:pt x="47" y="106"/>
                </a:cubicBezTo>
                <a:cubicBezTo>
                  <a:pt x="47" y="96"/>
                  <a:pt x="47" y="96"/>
                  <a:pt x="47" y="96"/>
                </a:cubicBezTo>
                <a:cubicBezTo>
                  <a:pt x="56" y="96"/>
                  <a:pt x="56" y="96"/>
                  <a:pt x="56" y="96"/>
                </a:cubicBezTo>
                <a:cubicBezTo>
                  <a:pt x="202" y="96"/>
                  <a:pt x="202" y="96"/>
                  <a:pt x="202" y="96"/>
                </a:cubicBezTo>
                <a:cubicBezTo>
                  <a:pt x="211" y="96"/>
                  <a:pt x="211" y="96"/>
                  <a:pt x="211" y="96"/>
                </a:cubicBezTo>
                <a:cubicBezTo>
                  <a:pt x="211" y="106"/>
                  <a:pt x="211" y="106"/>
                  <a:pt x="211" y="106"/>
                </a:cubicBezTo>
                <a:cubicBezTo>
                  <a:pt x="211" y="250"/>
                  <a:pt x="211" y="250"/>
                  <a:pt x="211" y="250"/>
                </a:cubicBezTo>
                <a:cubicBezTo>
                  <a:pt x="192" y="250"/>
                  <a:pt x="192" y="250"/>
                  <a:pt x="192" y="250"/>
                </a:cubicBezTo>
                <a:cubicBezTo>
                  <a:pt x="192" y="115"/>
                  <a:pt x="192" y="115"/>
                  <a:pt x="192" y="115"/>
                </a:cubicBezTo>
                <a:cubicBezTo>
                  <a:pt x="65" y="115"/>
                  <a:pt x="65" y="115"/>
                  <a:pt x="65" y="115"/>
                </a:cubicBezTo>
                <a:cubicBezTo>
                  <a:pt x="65" y="250"/>
                  <a:pt x="65" y="250"/>
                  <a:pt x="65" y="250"/>
                </a:cubicBezTo>
                <a:cubicBezTo>
                  <a:pt x="47" y="250"/>
                  <a:pt x="47" y="250"/>
                  <a:pt x="47" y="250"/>
                </a:cubicBezTo>
                <a:close/>
                <a:moveTo>
                  <a:pt x="132" y="251"/>
                </a:moveTo>
                <a:cubicBezTo>
                  <a:pt x="144" y="251"/>
                  <a:pt x="144" y="251"/>
                  <a:pt x="144" y="251"/>
                </a:cubicBezTo>
                <a:cubicBezTo>
                  <a:pt x="144" y="223"/>
                  <a:pt x="144" y="223"/>
                  <a:pt x="144" y="223"/>
                </a:cubicBezTo>
                <a:cubicBezTo>
                  <a:pt x="132" y="223"/>
                  <a:pt x="132" y="223"/>
                  <a:pt x="132" y="223"/>
                </a:cubicBezTo>
                <a:cubicBezTo>
                  <a:pt x="132" y="251"/>
                  <a:pt x="132" y="251"/>
                  <a:pt x="132" y="251"/>
                </a:cubicBezTo>
                <a:close/>
                <a:moveTo>
                  <a:pt x="116" y="251"/>
                </a:moveTo>
                <a:cubicBezTo>
                  <a:pt x="128" y="251"/>
                  <a:pt x="128" y="251"/>
                  <a:pt x="128" y="251"/>
                </a:cubicBezTo>
                <a:cubicBezTo>
                  <a:pt x="128" y="223"/>
                  <a:pt x="128" y="223"/>
                  <a:pt x="128" y="223"/>
                </a:cubicBezTo>
                <a:cubicBezTo>
                  <a:pt x="116" y="223"/>
                  <a:pt x="116" y="223"/>
                  <a:pt x="116" y="223"/>
                </a:cubicBezTo>
                <a:cubicBezTo>
                  <a:pt x="116" y="251"/>
                  <a:pt x="116" y="251"/>
                  <a:pt x="116" y="251"/>
                </a:cubicBezTo>
                <a:close/>
                <a:moveTo>
                  <a:pt x="19" y="210"/>
                </a:moveTo>
                <a:cubicBezTo>
                  <a:pt x="19" y="192"/>
                  <a:pt x="19" y="192"/>
                  <a:pt x="19" y="192"/>
                </a:cubicBezTo>
                <a:cubicBezTo>
                  <a:pt x="34" y="192"/>
                  <a:pt x="34" y="192"/>
                  <a:pt x="34" y="192"/>
                </a:cubicBezTo>
                <a:cubicBezTo>
                  <a:pt x="34" y="174"/>
                  <a:pt x="34" y="174"/>
                  <a:pt x="34" y="174"/>
                </a:cubicBezTo>
                <a:cubicBezTo>
                  <a:pt x="19" y="174"/>
                  <a:pt x="19" y="174"/>
                  <a:pt x="19" y="174"/>
                </a:cubicBezTo>
                <a:cubicBezTo>
                  <a:pt x="19" y="157"/>
                  <a:pt x="19" y="157"/>
                  <a:pt x="19" y="157"/>
                </a:cubicBezTo>
                <a:cubicBezTo>
                  <a:pt x="34" y="157"/>
                  <a:pt x="34" y="157"/>
                  <a:pt x="34" y="157"/>
                </a:cubicBezTo>
                <a:cubicBezTo>
                  <a:pt x="34" y="139"/>
                  <a:pt x="34" y="139"/>
                  <a:pt x="34" y="139"/>
                </a:cubicBezTo>
                <a:cubicBezTo>
                  <a:pt x="19" y="139"/>
                  <a:pt x="19" y="139"/>
                  <a:pt x="19" y="139"/>
                </a:cubicBezTo>
                <a:cubicBezTo>
                  <a:pt x="19" y="122"/>
                  <a:pt x="19" y="122"/>
                  <a:pt x="19" y="122"/>
                </a:cubicBezTo>
                <a:cubicBezTo>
                  <a:pt x="34" y="122"/>
                  <a:pt x="34" y="122"/>
                  <a:pt x="34" y="122"/>
                </a:cubicBezTo>
                <a:cubicBezTo>
                  <a:pt x="34" y="104"/>
                  <a:pt x="34" y="104"/>
                  <a:pt x="34" y="104"/>
                </a:cubicBezTo>
                <a:cubicBezTo>
                  <a:pt x="19" y="104"/>
                  <a:pt x="19" y="104"/>
                  <a:pt x="19" y="104"/>
                </a:cubicBezTo>
                <a:cubicBezTo>
                  <a:pt x="19" y="87"/>
                  <a:pt x="19" y="87"/>
                  <a:pt x="19" y="87"/>
                </a:cubicBezTo>
                <a:cubicBezTo>
                  <a:pt x="75" y="87"/>
                  <a:pt x="75" y="87"/>
                  <a:pt x="75" y="87"/>
                </a:cubicBezTo>
                <a:cubicBezTo>
                  <a:pt x="75" y="69"/>
                  <a:pt x="75" y="69"/>
                  <a:pt x="75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56"/>
                  <a:pt x="19" y="56"/>
                  <a:pt x="19" y="56"/>
                </a:cubicBezTo>
                <a:cubicBezTo>
                  <a:pt x="75" y="56"/>
                  <a:pt x="75" y="56"/>
                  <a:pt x="75" y="56"/>
                </a:cubicBezTo>
                <a:cubicBezTo>
                  <a:pt x="75" y="37"/>
                  <a:pt x="75" y="37"/>
                  <a:pt x="75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250"/>
                  <a:pt x="0" y="250"/>
                  <a:pt x="0" y="250"/>
                </a:cubicBezTo>
                <a:cubicBezTo>
                  <a:pt x="19" y="250"/>
                  <a:pt x="19" y="250"/>
                  <a:pt x="19" y="250"/>
                </a:cubicBezTo>
                <a:cubicBezTo>
                  <a:pt x="19" y="228"/>
                  <a:pt x="19" y="228"/>
                  <a:pt x="19" y="228"/>
                </a:cubicBezTo>
                <a:cubicBezTo>
                  <a:pt x="34" y="228"/>
                  <a:pt x="34" y="228"/>
                  <a:pt x="34" y="228"/>
                </a:cubicBezTo>
                <a:cubicBezTo>
                  <a:pt x="34" y="210"/>
                  <a:pt x="34" y="210"/>
                  <a:pt x="34" y="210"/>
                </a:cubicBezTo>
                <a:cubicBezTo>
                  <a:pt x="19" y="210"/>
                  <a:pt x="19" y="210"/>
                  <a:pt x="19" y="210"/>
                </a:cubicBezTo>
                <a:close/>
                <a:moveTo>
                  <a:pt x="201" y="70"/>
                </a:moveTo>
                <a:cubicBezTo>
                  <a:pt x="212" y="70"/>
                  <a:pt x="212" y="70"/>
                  <a:pt x="212" y="70"/>
                </a:cubicBezTo>
                <a:cubicBezTo>
                  <a:pt x="212" y="84"/>
                  <a:pt x="212" y="84"/>
                  <a:pt x="212" y="84"/>
                </a:cubicBezTo>
                <a:cubicBezTo>
                  <a:pt x="201" y="84"/>
                  <a:pt x="201" y="84"/>
                  <a:pt x="201" y="84"/>
                </a:cubicBezTo>
                <a:cubicBezTo>
                  <a:pt x="201" y="70"/>
                  <a:pt x="201" y="70"/>
                  <a:pt x="201" y="70"/>
                </a:cubicBezTo>
                <a:close/>
                <a:moveTo>
                  <a:pt x="146" y="70"/>
                </a:moveTo>
                <a:cubicBezTo>
                  <a:pt x="150" y="70"/>
                  <a:pt x="153" y="70"/>
                  <a:pt x="157" y="70"/>
                </a:cubicBezTo>
                <a:cubicBezTo>
                  <a:pt x="157" y="75"/>
                  <a:pt x="157" y="80"/>
                  <a:pt x="157" y="84"/>
                </a:cubicBezTo>
                <a:cubicBezTo>
                  <a:pt x="153" y="84"/>
                  <a:pt x="150" y="84"/>
                  <a:pt x="146" y="84"/>
                </a:cubicBezTo>
                <a:cubicBezTo>
                  <a:pt x="146" y="80"/>
                  <a:pt x="146" y="75"/>
                  <a:pt x="146" y="70"/>
                </a:cubicBezTo>
                <a:close/>
                <a:moveTo>
                  <a:pt x="164" y="70"/>
                </a:moveTo>
                <a:cubicBezTo>
                  <a:pt x="168" y="70"/>
                  <a:pt x="172" y="70"/>
                  <a:pt x="175" y="70"/>
                </a:cubicBezTo>
                <a:cubicBezTo>
                  <a:pt x="175" y="75"/>
                  <a:pt x="175" y="80"/>
                  <a:pt x="175" y="84"/>
                </a:cubicBezTo>
                <a:cubicBezTo>
                  <a:pt x="172" y="84"/>
                  <a:pt x="168" y="84"/>
                  <a:pt x="164" y="84"/>
                </a:cubicBezTo>
                <a:cubicBezTo>
                  <a:pt x="164" y="80"/>
                  <a:pt x="164" y="75"/>
                  <a:pt x="164" y="70"/>
                </a:cubicBezTo>
                <a:close/>
                <a:moveTo>
                  <a:pt x="183" y="70"/>
                </a:moveTo>
                <a:cubicBezTo>
                  <a:pt x="186" y="70"/>
                  <a:pt x="190" y="70"/>
                  <a:pt x="194" y="70"/>
                </a:cubicBezTo>
                <a:cubicBezTo>
                  <a:pt x="194" y="75"/>
                  <a:pt x="194" y="80"/>
                  <a:pt x="194" y="84"/>
                </a:cubicBezTo>
                <a:cubicBezTo>
                  <a:pt x="190" y="84"/>
                  <a:pt x="186" y="84"/>
                  <a:pt x="183" y="84"/>
                </a:cubicBezTo>
                <a:cubicBezTo>
                  <a:pt x="183" y="80"/>
                  <a:pt x="183" y="75"/>
                  <a:pt x="183" y="70"/>
                </a:cubicBezTo>
                <a:close/>
                <a:moveTo>
                  <a:pt x="201" y="47"/>
                </a:moveTo>
                <a:cubicBezTo>
                  <a:pt x="212" y="47"/>
                  <a:pt x="212" y="47"/>
                  <a:pt x="212" y="47"/>
                </a:cubicBezTo>
                <a:cubicBezTo>
                  <a:pt x="212" y="61"/>
                  <a:pt x="212" y="61"/>
                  <a:pt x="212" y="61"/>
                </a:cubicBezTo>
                <a:cubicBezTo>
                  <a:pt x="201" y="61"/>
                  <a:pt x="201" y="61"/>
                  <a:pt x="201" y="61"/>
                </a:cubicBezTo>
                <a:cubicBezTo>
                  <a:pt x="201" y="47"/>
                  <a:pt x="201" y="47"/>
                  <a:pt x="201" y="47"/>
                </a:cubicBezTo>
                <a:close/>
                <a:moveTo>
                  <a:pt x="146" y="47"/>
                </a:moveTo>
                <a:cubicBezTo>
                  <a:pt x="150" y="47"/>
                  <a:pt x="153" y="47"/>
                  <a:pt x="157" y="47"/>
                </a:cubicBezTo>
                <a:cubicBezTo>
                  <a:pt x="157" y="51"/>
                  <a:pt x="157" y="56"/>
                  <a:pt x="157" y="61"/>
                </a:cubicBezTo>
                <a:cubicBezTo>
                  <a:pt x="153" y="61"/>
                  <a:pt x="150" y="61"/>
                  <a:pt x="146" y="61"/>
                </a:cubicBezTo>
                <a:cubicBezTo>
                  <a:pt x="146" y="56"/>
                  <a:pt x="146" y="51"/>
                  <a:pt x="146" y="47"/>
                </a:cubicBezTo>
                <a:close/>
                <a:moveTo>
                  <a:pt x="164" y="47"/>
                </a:moveTo>
                <a:cubicBezTo>
                  <a:pt x="168" y="47"/>
                  <a:pt x="172" y="47"/>
                  <a:pt x="175" y="47"/>
                </a:cubicBezTo>
                <a:cubicBezTo>
                  <a:pt x="175" y="51"/>
                  <a:pt x="175" y="56"/>
                  <a:pt x="175" y="61"/>
                </a:cubicBezTo>
                <a:cubicBezTo>
                  <a:pt x="172" y="61"/>
                  <a:pt x="168" y="61"/>
                  <a:pt x="164" y="61"/>
                </a:cubicBezTo>
                <a:cubicBezTo>
                  <a:pt x="164" y="56"/>
                  <a:pt x="164" y="51"/>
                  <a:pt x="164" y="47"/>
                </a:cubicBezTo>
                <a:close/>
                <a:moveTo>
                  <a:pt x="183" y="47"/>
                </a:moveTo>
                <a:cubicBezTo>
                  <a:pt x="186" y="47"/>
                  <a:pt x="190" y="47"/>
                  <a:pt x="194" y="47"/>
                </a:cubicBezTo>
                <a:cubicBezTo>
                  <a:pt x="194" y="51"/>
                  <a:pt x="194" y="56"/>
                  <a:pt x="194" y="61"/>
                </a:cubicBezTo>
                <a:cubicBezTo>
                  <a:pt x="190" y="61"/>
                  <a:pt x="186" y="61"/>
                  <a:pt x="183" y="61"/>
                </a:cubicBezTo>
                <a:cubicBezTo>
                  <a:pt x="183" y="56"/>
                  <a:pt x="183" y="51"/>
                  <a:pt x="183" y="47"/>
                </a:cubicBezTo>
                <a:close/>
                <a:moveTo>
                  <a:pt x="79" y="177"/>
                </a:moveTo>
                <a:cubicBezTo>
                  <a:pt x="79" y="192"/>
                  <a:pt x="79" y="192"/>
                  <a:pt x="79" y="192"/>
                </a:cubicBezTo>
                <a:cubicBezTo>
                  <a:pt x="90" y="192"/>
                  <a:pt x="90" y="192"/>
                  <a:pt x="90" y="192"/>
                </a:cubicBezTo>
                <a:cubicBezTo>
                  <a:pt x="90" y="177"/>
                  <a:pt x="90" y="177"/>
                  <a:pt x="90" y="177"/>
                </a:cubicBezTo>
                <a:cubicBezTo>
                  <a:pt x="79" y="177"/>
                  <a:pt x="79" y="177"/>
                  <a:pt x="79" y="177"/>
                </a:cubicBezTo>
                <a:close/>
                <a:moveTo>
                  <a:pt x="170" y="201"/>
                </a:moveTo>
                <a:cubicBezTo>
                  <a:pt x="170" y="215"/>
                  <a:pt x="170" y="215"/>
                  <a:pt x="170" y="215"/>
                </a:cubicBezTo>
                <a:cubicBezTo>
                  <a:pt x="181" y="215"/>
                  <a:pt x="181" y="215"/>
                  <a:pt x="181" y="215"/>
                </a:cubicBezTo>
                <a:cubicBezTo>
                  <a:pt x="181" y="201"/>
                  <a:pt x="181" y="201"/>
                  <a:pt x="181" y="201"/>
                </a:cubicBezTo>
                <a:cubicBezTo>
                  <a:pt x="170" y="201"/>
                  <a:pt x="170" y="201"/>
                  <a:pt x="170" y="201"/>
                </a:cubicBezTo>
                <a:close/>
                <a:moveTo>
                  <a:pt x="97" y="201"/>
                </a:moveTo>
                <a:cubicBezTo>
                  <a:pt x="97" y="205"/>
                  <a:pt x="97" y="210"/>
                  <a:pt x="97" y="215"/>
                </a:cubicBezTo>
                <a:cubicBezTo>
                  <a:pt x="101" y="215"/>
                  <a:pt x="104" y="215"/>
                  <a:pt x="108" y="215"/>
                </a:cubicBezTo>
                <a:cubicBezTo>
                  <a:pt x="108" y="210"/>
                  <a:pt x="108" y="205"/>
                  <a:pt x="108" y="201"/>
                </a:cubicBezTo>
                <a:cubicBezTo>
                  <a:pt x="104" y="201"/>
                  <a:pt x="101" y="201"/>
                  <a:pt x="97" y="201"/>
                </a:cubicBezTo>
                <a:close/>
                <a:moveTo>
                  <a:pt x="115" y="201"/>
                </a:moveTo>
                <a:cubicBezTo>
                  <a:pt x="115" y="205"/>
                  <a:pt x="115" y="210"/>
                  <a:pt x="115" y="215"/>
                </a:cubicBezTo>
                <a:cubicBezTo>
                  <a:pt x="119" y="215"/>
                  <a:pt x="123" y="215"/>
                  <a:pt x="126" y="215"/>
                </a:cubicBezTo>
                <a:cubicBezTo>
                  <a:pt x="126" y="210"/>
                  <a:pt x="126" y="205"/>
                  <a:pt x="126" y="201"/>
                </a:cubicBezTo>
                <a:cubicBezTo>
                  <a:pt x="123" y="201"/>
                  <a:pt x="119" y="201"/>
                  <a:pt x="115" y="201"/>
                </a:cubicBezTo>
                <a:close/>
                <a:moveTo>
                  <a:pt x="133" y="201"/>
                </a:moveTo>
                <a:cubicBezTo>
                  <a:pt x="133" y="205"/>
                  <a:pt x="133" y="210"/>
                  <a:pt x="133" y="215"/>
                </a:cubicBezTo>
                <a:cubicBezTo>
                  <a:pt x="137" y="215"/>
                  <a:pt x="141" y="215"/>
                  <a:pt x="144" y="215"/>
                </a:cubicBezTo>
                <a:cubicBezTo>
                  <a:pt x="144" y="210"/>
                  <a:pt x="144" y="205"/>
                  <a:pt x="144" y="201"/>
                </a:cubicBezTo>
                <a:cubicBezTo>
                  <a:pt x="141" y="201"/>
                  <a:pt x="137" y="201"/>
                  <a:pt x="133" y="201"/>
                </a:cubicBezTo>
                <a:close/>
                <a:moveTo>
                  <a:pt x="152" y="201"/>
                </a:moveTo>
                <a:cubicBezTo>
                  <a:pt x="152" y="205"/>
                  <a:pt x="152" y="210"/>
                  <a:pt x="152" y="215"/>
                </a:cubicBezTo>
                <a:cubicBezTo>
                  <a:pt x="155" y="215"/>
                  <a:pt x="159" y="215"/>
                  <a:pt x="163" y="215"/>
                </a:cubicBezTo>
                <a:cubicBezTo>
                  <a:pt x="163" y="210"/>
                  <a:pt x="163" y="205"/>
                  <a:pt x="163" y="201"/>
                </a:cubicBezTo>
                <a:cubicBezTo>
                  <a:pt x="159" y="201"/>
                  <a:pt x="155" y="201"/>
                  <a:pt x="152" y="201"/>
                </a:cubicBezTo>
                <a:close/>
                <a:moveTo>
                  <a:pt x="79" y="201"/>
                </a:moveTo>
                <a:cubicBezTo>
                  <a:pt x="79" y="215"/>
                  <a:pt x="79" y="215"/>
                  <a:pt x="79" y="215"/>
                </a:cubicBezTo>
                <a:cubicBezTo>
                  <a:pt x="90" y="215"/>
                  <a:pt x="90" y="215"/>
                  <a:pt x="90" y="215"/>
                </a:cubicBezTo>
                <a:cubicBezTo>
                  <a:pt x="90" y="201"/>
                  <a:pt x="90" y="201"/>
                  <a:pt x="90" y="201"/>
                </a:cubicBezTo>
                <a:cubicBezTo>
                  <a:pt x="79" y="201"/>
                  <a:pt x="79" y="201"/>
                  <a:pt x="79" y="201"/>
                </a:cubicBezTo>
                <a:close/>
                <a:moveTo>
                  <a:pt x="170" y="177"/>
                </a:moveTo>
                <a:cubicBezTo>
                  <a:pt x="170" y="192"/>
                  <a:pt x="170" y="192"/>
                  <a:pt x="170" y="192"/>
                </a:cubicBezTo>
                <a:cubicBezTo>
                  <a:pt x="181" y="192"/>
                  <a:pt x="181" y="192"/>
                  <a:pt x="181" y="192"/>
                </a:cubicBezTo>
                <a:cubicBezTo>
                  <a:pt x="181" y="177"/>
                  <a:pt x="181" y="177"/>
                  <a:pt x="181" y="177"/>
                </a:cubicBezTo>
                <a:cubicBezTo>
                  <a:pt x="170" y="177"/>
                  <a:pt x="170" y="177"/>
                  <a:pt x="170" y="177"/>
                </a:cubicBezTo>
                <a:close/>
                <a:moveTo>
                  <a:pt x="97" y="177"/>
                </a:moveTo>
                <a:cubicBezTo>
                  <a:pt x="97" y="182"/>
                  <a:pt x="97" y="187"/>
                  <a:pt x="97" y="192"/>
                </a:cubicBezTo>
                <a:cubicBezTo>
                  <a:pt x="101" y="192"/>
                  <a:pt x="104" y="192"/>
                  <a:pt x="108" y="192"/>
                </a:cubicBezTo>
                <a:cubicBezTo>
                  <a:pt x="108" y="187"/>
                  <a:pt x="108" y="182"/>
                  <a:pt x="108" y="177"/>
                </a:cubicBezTo>
                <a:cubicBezTo>
                  <a:pt x="104" y="177"/>
                  <a:pt x="101" y="177"/>
                  <a:pt x="97" y="177"/>
                </a:cubicBezTo>
                <a:close/>
                <a:moveTo>
                  <a:pt x="115" y="177"/>
                </a:moveTo>
                <a:cubicBezTo>
                  <a:pt x="115" y="182"/>
                  <a:pt x="115" y="187"/>
                  <a:pt x="115" y="192"/>
                </a:cubicBezTo>
                <a:cubicBezTo>
                  <a:pt x="119" y="192"/>
                  <a:pt x="123" y="192"/>
                  <a:pt x="126" y="192"/>
                </a:cubicBezTo>
                <a:cubicBezTo>
                  <a:pt x="126" y="187"/>
                  <a:pt x="126" y="182"/>
                  <a:pt x="126" y="177"/>
                </a:cubicBezTo>
                <a:cubicBezTo>
                  <a:pt x="123" y="177"/>
                  <a:pt x="119" y="177"/>
                  <a:pt x="115" y="177"/>
                </a:cubicBezTo>
                <a:close/>
                <a:moveTo>
                  <a:pt x="133" y="177"/>
                </a:moveTo>
                <a:cubicBezTo>
                  <a:pt x="133" y="182"/>
                  <a:pt x="133" y="187"/>
                  <a:pt x="133" y="192"/>
                </a:cubicBezTo>
                <a:cubicBezTo>
                  <a:pt x="137" y="192"/>
                  <a:pt x="141" y="192"/>
                  <a:pt x="144" y="192"/>
                </a:cubicBezTo>
                <a:cubicBezTo>
                  <a:pt x="144" y="187"/>
                  <a:pt x="144" y="182"/>
                  <a:pt x="144" y="177"/>
                </a:cubicBezTo>
                <a:cubicBezTo>
                  <a:pt x="141" y="177"/>
                  <a:pt x="137" y="177"/>
                  <a:pt x="133" y="177"/>
                </a:cubicBezTo>
                <a:close/>
                <a:moveTo>
                  <a:pt x="152" y="177"/>
                </a:moveTo>
                <a:cubicBezTo>
                  <a:pt x="152" y="182"/>
                  <a:pt x="152" y="187"/>
                  <a:pt x="152" y="192"/>
                </a:cubicBezTo>
                <a:cubicBezTo>
                  <a:pt x="155" y="192"/>
                  <a:pt x="159" y="192"/>
                  <a:pt x="163" y="192"/>
                </a:cubicBezTo>
                <a:cubicBezTo>
                  <a:pt x="163" y="187"/>
                  <a:pt x="163" y="182"/>
                  <a:pt x="163" y="177"/>
                </a:cubicBezTo>
                <a:cubicBezTo>
                  <a:pt x="159" y="177"/>
                  <a:pt x="155" y="177"/>
                  <a:pt x="152" y="177"/>
                </a:cubicBezTo>
                <a:close/>
                <a:moveTo>
                  <a:pt x="79" y="129"/>
                </a:moveTo>
                <a:cubicBezTo>
                  <a:pt x="79" y="143"/>
                  <a:pt x="79" y="143"/>
                  <a:pt x="79" y="143"/>
                </a:cubicBezTo>
                <a:cubicBezTo>
                  <a:pt x="90" y="143"/>
                  <a:pt x="90" y="143"/>
                  <a:pt x="90" y="143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79" y="129"/>
                  <a:pt x="79" y="129"/>
                  <a:pt x="79" y="129"/>
                </a:cubicBezTo>
                <a:close/>
                <a:moveTo>
                  <a:pt x="170" y="152"/>
                </a:moveTo>
                <a:cubicBezTo>
                  <a:pt x="170" y="167"/>
                  <a:pt x="170" y="167"/>
                  <a:pt x="170" y="167"/>
                </a:cubicBezTo>
                <a:cubicBezTo>
                  <a:pt x="181" y="167"/>
                  <a:pt x="181" y="167"/>
                  <a:pt x="181" y="167"/>
                </a:cubicBezTo>
                <a:cubicBezTo>
                  <a:pt x="181" y="152"/>
                  <a:pt x="181" y="152"/>
                  <a:pt x="181" y="152"/>
                </a:cubicBezTo>
                <a:cubicBezTo>
                  <a:pt x="170" y="152"/>
                  <a:pt x="170" y="152"/>
                  <a:pt x="170" y="152"/>
                </a:cubicBezTo>
                <a:close/>
                <a:moveTo>
                  <a:pt x="97" y="152"/>
                </a:moveTo>
                <a:cubicBezTo>
                  <a:pt x="97" y="157"/>
                  <a:pt x="97" y="162"/>
                  <a:pt x="97" y="167"/>
                </a:cubicBezTo>
                <a:cubicBezTo>
                  <a:pt x="101" y="167"/>
                  <a:pt x="104" y="167"/>
                  <a:pt x="108" y="167"/>
                </a:cubicBezTo>
                <a:cubicBezTo>
                  <a:pt x="108" y="162"/>
                  <a:pt x="108" y="157"/>
                  <a:pt x="108" y="152"/>
                </a:cubicBezTo>
                <a:cubicBezTo>
                  <a:pt x="104" y="152"/>
                  <a:pt x="101" y="152"/>
                  <a:pt x="97" y="152"/>
                </a:cubicBezTo>
                <a:close/>
                <a:moveTo>
                  <a:pt x="115" y="152"/>
                </a:moveTo>
                <a:cubicBezTo>
                  <a:pt x="115" y="157"/>
                  <a:pt x="115" y="162"/>
                  <a:pt x="115" y="167"/>
                </a:cubicBezTo>
                <a:cubicBezTo>
                  <a:pt x="119" y="167"/>
                  <a:pt x="123" y="167"/>
                  <a:pt x="126" y="167"/>
                </a:cubicBezTo>
                <a:cubicBezTo>
                  <a:pt x="126" y="162"/>
                  <a:pt x="126" y="157"/>
                  <a:pt x="126" y="152"/>
                </a:cubicBezTo>
                <a:cubicBezTo>
                  <a:pt x="123" y="152"/>
                  <a:pt x="119" y="152"/>
                  <a:pt x="115" y="152"/>
                </a:cubicBezTo>
                <a:close/>
                <a:moveTo>
                  <a:pt x="133" y="152"/>
                </a:moveTo>
                <a:cubicBezTo>
                  <a:pt x="133" y="157"/>
                  <a:pt x="133" y="162"/>
                  <a:pt x="133" y="167"/>
                </a:cubicBezTo>
                <a:cubicBezTo>
                  <a:pt x="137" y="167"/>
                  <a:pt x="141" y="167"/>
                  <a:pt x="144" y="167"/>
                </a:cubicBezTo>
                <a:cubicBezTo>
                  <a:pt x="144" y="162"/>
                  <a:pt x="144" y="157"/>
                  <a:pt x="144" y="152"/>
                </a:cubicBezTo>
                <a:cubicBezTo>
                  <a:pt x="141" y="152"/>
                  <a:pt x="137" y="152"/>
                  <a:pt x="133" y="152"/>
                </a:cubicBezTo>
                <a:close/>
                <a:moveTo>
                  <a:pt x="152" y="152"/>
                </a:moveTo>
                <a:cubicBezTo>
                  <a:pt x="152" y="157"/>
                  <a:pt x="152" y="162"/>
                  <a:pt x="152" y="167"/>
                </a:cubicBezTo>
                <a:cubicBezTo>
                  <a:pt x="155" y="167"/>
                  <a:pt x="159" y="167"/>
                  <a:pt x="163" y="167"/>
                </a:cubicBezTo>
                <a:cubicBezTo>
                  <a:pt x="163" y="162"/>
                  <a:pt x="163" y="157"/>
                  <a:pt x="163" y="152"/>
                </a:cubicBezTo>
                <a:cubicBezTo>
                  <a:pt x="159" y="152"/>
                  <a:pt x="155" y="152"/>
                  <a:pt x="152" y="152"/>
                </a:cubicBezTo>
                <a:close/>
                <a:moveTo>
                  <a:pt x="79" y="152"/>
                </a:moveTo>
                <a:cubicBezTo>
                  <a:pt x="79" y="167"/>
                  <a:pt x="79" y="167"/>
                  <a:pt x="79" y="167"/>
                </a:cubicBezTo>
                <a:cubicBezTo>
                  <a:pt x="90" y="167"/>
                  <a:pt x="90" y="167"/>
                  <a:pt x="90" y="167"/>
                </a:cubicBezTo>
                <a:cubicBezTo>
                  <a:pt x="90" y="152"/>
                  <a:pt x="90" y="152"/>
                  <a:pt x="90" y="152"/>
                </a:cubicBezTo>
                <a:cubicBezTo>
                  <a:pt x="79" y="152"/>
                  <a:pt x="79" y="152"/>
                  <a:pt x="79" y="152"/>
                </a:cubicBezTo>
                <a:close/>
                <a:moveTo>
                  <a:pt x="170" y="129"/>
                </a:moveTo>
                <a:cubicBezTo>
                  <a:pt x="170" y="143"/>
                  <a:pt x="170" y="143"/>
                  <a:pt x="170" y="143"/>
                </a:cubicBezTo>
                <a:cubicBezTo>
                  <a:pt x="181" y="143"/>
                  <a:pt x="181" y="143"/>
                  <a:pt x="181" y="143"/>
                </a:cubicBezTo>
                <a:cubicBezTo>
                  <a:pt x="181" y="129"/>
                  <a:pt x="181" y="129"/>
                  <a:pt x="181" y="129"/>
                </a:cubicBezTo>
                <a:cubicBezTo>
                  <a:pt x="170" y="129"/>
                  <a:pt x="170" y="129"/>
                  <a:pt x="170" y="129"/>
                </a:cubicBezTo>
                <a:close/>
                <a:moveTo>
                  <a:pt x="97" y="129"/>
                </a:moveTo>
                <a:cubicBezTo>
                  <a:pt x="97" y="134"/>
                  <a:pt x="97" y="139"/>
                  <a:pt x="97" y="143"/>
                </a:cubicBezTo>
                <a:cubicBezTo>
                  <a:pt x="101" y="143"/>
                  <a:pt x="104" y="143"/>
                  <a:pt x="108" y="143"/>
                </a:cubicBezTo>
                <a:cubicBezTo>
                  <a:pt x="108" y="139"/>
                  <a:pt x="108" y="134"/>
                  <a:pt x="108" y="129"/>
                </a:cubicBezTo>
                <a:cubicBezTo>
                  <a:pt x="104" y="129"/>
                  <a:pt x="101" y="129"/>
                  <a:pt x="97" y="129"/>
                </a:cubicBezTo>
                <a:close/>
                <a:moveTo>
                  <a:pt x="115" y="129"/>
                </a:moveTo>
                <a:cubicBezTo>
                  <a:pt x="115" y="134"/>
                  <a:pt x="115" y="139"/>
                  <a:pt x="115" y="143"/>
                </a:cubicBezTo>
                <a:cubicBezTo>
                  <a:pt x="119" y="143"/>
                  <a:pt x="123" y="143"/>
                  <a:pt x="126" y="143"/>
                </a:cubicBezTo>
                <a:cubicBezTo>
                  <a:pt x="126" y="139"/>
                  <a:pt x="126" y="134"/>
                  <a:pt x="126" y="129"/>
                </a:cubicBezTo>
                <a:cubicBezTo>
                  <a:pt x="123" y="129"/>
                  <a:pt x="119" y="129"/>
                  <a:pt x="115" y="129"/>
                </a:cubicBezTo>
                <a:close/>
                <a:moveTo>
                  <a:pt x="133" y="129"/>
                </a:moveTo>
                <a:cubicBezTo>
                  <a:pt x="133" y="134"/>
                  <a:pt x="133" y="139"/>
                  <a:pt x="133" y="143"/>
                </a:cubicBezTo>
                <a:cubicBezTo>
                  <a:pt x="137" y="143"/>
                  <a:pt x="141" y="143"/>
                  <a:pt x="144" y="143"/>
                </a:cubicBezTo>
                <a:cubicBezTo>
                  <a:pt x="144" y="139"/>
                  <a:pt x="144" y="134"/>
                  <a:pt x="144" y="129"/>
                </a:cubicBezTo>
                <a:cubicBezTo>
                  <a:pt x="141" y="129"/>
                  <a:pt x="137" y="129"/>
                  <a:pt x="133" y="129"/>
                </a:cubicBezTo>
                <a:close/>
                <a:moveTo>
                  <a:pt x="152" y="129"/>
                </a:moveTo>
                <a:cubicBezTo>
                  <a:pt x="152" y="134"/>
                  <a:pt x="152" y="139"/>
                  <a:pt x="152" y="143"/>
                </a:cubicBezTo>
                <a:cubicBezTo>
                  <a:pt x="155" y="143"/>
                  <a:pt x="159" y="143"/>
                  <a:pt x="163" y="143"/>
                </a:cubicBezTo>
                <a:cubicBezTo>
                  <a:pt x="163" y="139"/>
                  <a:pt x="163" y="134"/>
                  <a:pt x="163" y="129"/>
                </a:cubicBezTo>
                <a:cubicBezTo>
                  <a:pt x="159" y="129"/>
                  <a:pt x="155" y="129"/>
                  <a:pt x="152" y="129"/>
                </a:cubicBezTo>
                <a:close/>
                <a:moveTo>
                  <a:pt x="95" y="85"/>
                </a:moveTo>
                <a:cubicBezTo>
                  <a:pt x="132" y="85"/>
                  <a:pt x="132" y="85"/>
                  <a:pt x="132" y="85"/>
                </a:cubicBezTo>
                <a:cubicBezTo>
                  <a:pt x="132" y="37"/>
                  <a:pt x="132" y="37"/>
                  <a:pt x="132" y="37"/>
                </a:cubicBezTo>
                <a:cubicBezTo>
                  <a:pt x="228" y="37"/>
                  <a:pt x="228" y="37"/>
                  <a:pt x="228" y="37"/>
                </a:cubicBezTo>
                <a:cubicBezTo>
                  <a:pt x="228" y="250"/>
                  <a:pt x="228" y="250"/>
                  <a:pt x="228" y="250"/>
                </a:cubicBezTo>
                <a:cubicBezTo>
                  <a:pt x="265" y="250"/>
                  <a:pt x="265" y="250"/>
                  <a:pt x="265" y="250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0"/>
                  <a:pt x="265" y="0"/>
                  <a:pt x="265" y="0"/>
                </a:cubicBezTo>
                <a:cubicBezTo>
                  <a:pt x="247" y="0"/>
                  <a:pt x="247" y="0"/>
                  <a:pt x="247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5" y="18"/>
                  <a:pt x="95" y="18"/>
                  <a:pt x="95" y="18"/>
                </a:cubicBezTo>
                <a:lnTo>
                  <a:pt x="95" y="8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íSlïḋé">
            <a:extLst>
              <a:ext uri="{FF2B5EF4-FFF2-40B4-BE49-F238E27FC236}">
                <a16:creationId xmlns:a16="http://schemas.microsoft.com/office/drawing/2014/main" id="{07261B47-74B1-4FF6-97FE-98457930E67B}"/>
              </a:ext>
            </a:extLst>
          </p:cNvPr>
          <p:cNvSpPr/>
          <p:nvPr/>
        </p:nvSpPr>
        <p:spPr bwMode="auto">
          <a:xfrm>
            <a:off x="7290496" y="5015310"/>
            <a:ext cx="1212458" cy="1416028"/>
          </a:xfrm>
          <a:custGeom>
            <a:avLst/>
            <a:gdLst>
              <a:gd name="T0" fmla="*/ 4 w 195"/>
              <a:gd name="T1" fmla="*/ 213 h 226"/>
              <a:gd name="T2" fmla="*/ 4 w 195"/>
              <a:gd name="T3" fmla="*/ 98 h 226"/>
              <a:gd name="T4" fmla="*/ 59 w 195"/>
              <a:gd name="T5" fmla="*/ 79 h 226"/>
              <a:gd name="T6" fmla="*/ 59 w 195"/>
              <a:gd name="T7" fmla="*/ 47 h 226"/>
              <a:gd name="T8" fmla="*/ 148 w 195"/>
              <a:gd name="T9" fmla="*/ 5 h 226"/>
              <a:gd name="T10" fmla="*/ 158 w 195"/>
              <a:gd name="T11" fmla="*/ 2 h 226"/>
              <a:gd name="T12" fmla="*/ 184 w 195"/>
              <a:gd name="T13" fmla="*/ 212 h 226"/>
              <a:gd name="T14" fmla="*/ 195 w 195"/>
              <a:gd name="T15" fmla="*/ 225 h 226"/>
              <a:gd name="T16" fmla="*/ 144 w 195"/>
              <a:gd name="T17" fmla="*/ 225 h 226"/>
              <a:gd name="T18" fmla="*/ 144 w 195"/>
              <a:gd name="T19" fmla="*/ 22 h 226"/>
              <a:gd name="T20" fmla="*/ 73 w 195"/>
              <a:gd name="T21" fmla="*/ 74 h 226"/>
              <a:gd name="T22" fmla="*/ 101 w 195"/>
              <a:gd name="T23" fmla="*/ 64 h 226"/>
              <a:gd name="T24" fmla="*/ 102 w 195"/>
              <a:gd name="T25" fmla="*/ 64 h 226"/>
              <a:gd name="T26" fmla="*/ 103 w 195"/>
              <a:gd name="T27" fmla="*/ 64 h 226"/>
              <a:gd name="T28" fmla="*/ 129 w 195"/>
              <a:gd name="T29" fmla="*/ 211 h 226"/>
              <a:gd name="T30" fmla="*/ 140 w 195"/>
              <a:gd name="T31" fmla="*/ 225 h 226"/>
              <a:gd name="T32" fmla="*/ 89 w 195"/>
              <a:gd name="T33" fmla="*/ 225 h 226"/>
              <a:gd name="T34" fmla="*/ 89 w 195"/>
              <a:gd name="T35" fmla="*/ 83 h 226"/>
              <a:gd name="T36" fmla="*/ 18 w 195"/>
              <a:gd name="T37" fmla="*/ 219 h 226"/>
              <a:gd name="T38" fmla="*/ 11 w 195"/>
              <a:gd name="T39" fmla="*/ 226 h 226"/>
              <a:gd name="T40" fmla="*/ 0 w 195"/>
              <a:gd name="T41" fmla="*/ 213 h 226"/>
              <a:gd name="T42" fmla="*/ 50 w 195"/>
              <a:gd name="T43" fmla="*/ 225 h 226"/>
              <a:gd name="T44" fmla="*/ 78 w 195"/>
              <a:gd name="T45" fmla="*/ 201 h 226"/>
              <a:gd name="T46" fmla="*/ 26 w 195"/>
              <a:gd name="T47" fmla="*/ 204 h 226"/>
              <a:gd name="T48" fmla="*/ 26 w 195"/>
              <a:gd name="T49" fmla="*/ 136 h 226"/>
              <a:gd name="T50" fmla="*/ 78 w 195"/>
              <a:gd name="T51" fmla="*/ 121 h 226"/>
              <a:gd name="T52" fmla="*/ 50 w 195"/>
              <a:gd name="T53" fmla="*/ 107 h 226"/>
              <a:gd name="T54" fmla="*/ 26 w 195"/>
              <a:gd name="T55" fmla="*/ 136 h 226"/>
              <a:gd name="T56" fmla="*/ 50 w 195"/>
              <a:gd name="T57" fmla="*/ 160 h 226"/>
              <a:gd name="T58" fmla="*/ 78 w 195"/>
              <a:gd name="T59" fmla="*/ 131 h 226"/>
              <a:gd name="T60" fmla="*/ 26 w 195"/>
              <a:gd name="T61" fmla="*/ 144 h 226"/>
              <a:gd name="T62" fmla="*/ 26 w 195"/>
              <a:gd name="T63" fmla="*/ 195 h 226"/>
              <a:gd name="T64" fmla="*/ 78 w 195"/>
              <a:gd name="T65" fmla="*/ 190 h 226"/>
              <a:gd name="T66" fmla="*/ 50 w 195"/>
              <a:gd name="T67" fmla="*/ 170 h 226"/>
              <a:gd name="T68" fmla="*/ 26 w 195"/>
              <a:gd name="T69" fmla="*/ 195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5" h="226">
                <a:moveTo>
                  <a:pt x="0" y="213"/>
                </a:moveTo>
                <a:cubicBezTo>
                  <a:pt x="4" y="213"/>
                  <a:pt x="4" y="213"/>
                  <a:pt x="4" y="213"/>
                </a:cubicBezTo>
                <a:cubicBezTo>
                  <a:pt x="4" y="103"/>
                  <a:pt x="4" y="103"/>
                  <a:pt x="4" y="103"/>
                </a:cubicBezTo>
                <a:cubicBezTo>
                  <a:pt x="4" y="98"/>
                  <a:pt x="4" y="98"/>
                  <a:pt x="4" y="98"/>
                </a:cubicBezTo>
                <a:cubicBezTo>
                  <a:pt x="9" y="96"/>
                  <a:pt x="9" y="96"/>
                  <a:pt x="9" y="96"/>
                </a:cubicBezTo>
                <a:cubicBezTo>
                  <a:pt x="59" y="79"/>
                  <a:pt x="59" y="79"/>
                  <a:pt x="59" y="79"/>
                </a:cubicBezTo>
                <a:cubicBezTo>
                  <a:pt x="59" y="51"/>
                  <a:pt x="59" y="51"/>
                  <a:pt x="59" y="51"/>
                </a:cubicBezTo>
                <a:cubicBezTo>
                  <a:pt x="59" y="47"/>
                  <a:pt x="59" y="47"/>
                  <a:pt x="59" y="47"/>
                </a:cubicBezTo>
                <a:cubicBezTo>
                  <a:pt x="63" y="45"/>
                  <a:pt x="63" y="45"/>
                  <a:pt x="63" y="45"/>
                </a:cubicBezTo>
                <a:cubicBezTo>
                  <a:pt x="148" y="5"/>
                  <a:pt x="148" y="5"/>
                  <a:pt x="148" y="5"/>
                </a:cubicBezTo>
                <a:cubicBezTo>
                  <a:pt x="158" y="0"/>
                  <a:pt x="158" y="0"/>
                  <a:pt x="158" y="0"/>
                </a:cubicBezTo>
                <a:cubicBezTo>
                  <a:pt x="158" y="2"/>
                  <a:pt x="158" y="2"/>
                  <a:pt x="158" y="2"/>
                </a:cubicBezTo>
                <a:cubicBezTo>
                  <a:pt x="184" y="18"/>
                  <a:pt x="184" y="18"/>
                  <a:pt x="184" y="18"/>
                </a:cubicBezTo>
                <a:cubicBezTo>
                  <a:pt x="184" y="212"/>
                  <a:pt x="184" y="212"/>
                  <a:pt x="184" y="212"/>
                </a:cubicBezTo>
                <a:cubicBezTo>
                  <a:pt x="195" y="212"/>
                  <a:pt x="195" y="212"/>
                  <a:pt x="195" y="212"/>
                </a:cubicBezTo>
                <a:cubicBezTo>
                  <a:pt x="195" y="225"/>
                  <a:pt x="195" y="225"/>
                  <a:pt x="195" y="225"/>
                </a:cubicBezTo>
                <a:cubicBezTo>
                  <a:pt x="151" y="225"/>
                  <a:pt x="151" y="225"/>
                  <a:pt x="151" y="225"/>
                </a:cubicBezTo>
                <a:cubicBezTo>
                  <a:pt x="144" y="225"/>
                  <a:pt x="144" y="225"/>
                  <a:pt x="144" y="225"/>
                </a:cubicBezTo>
                <a:cubicBezTo>
                  <a:pt x="144" y="219"/>
                  <a:pt x="144" y="219"/>
                  <a:pt x="144" y="219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73" y="55"/>
                  <a:pt x="73" y="55"/>
                  <a:pt x="73" y="55"/>
                </a:cubicBezTo>
                <a:cubicBezTo>
                  <a:pt x="73" y="74"/>
                  <a:pt x="73" y="74"/>
                  <a:pt x="73" y="74"/>
                </a:cubicBezTo>
                <a:cubicBezTo>
                  <a:pt x="93" y="67"/>
                  <a:pt x="93" y="67"/>
                  <a:pt x="93" y="67"/>
                </a:cubicBezTo>
                <a:cubicBezTo>
                  <a:pt x="101" y="64"/>
                  <a:pt x="101" y="64"/>
                  <a:pt x="101" y="64"/>
                </a:cubicBezTo>
                <a:cubicBezTo>
                  <a:pt x="101" y="64"/>
                  <a:pt x="101" y="64"/>
                  <a:pt x="101" y="64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103" y="63"/>
                  <a:pt x="103" y="63"/>
                  <a:pt x="103" y="63"/>
                </a:cubicBezTo>
                <a:cubicBezTo>
                  <a:pt x="103" y="64"/>
                  <a:pt x="103" y="64"/>
                  <a:pt x="103" y="64"/>
                </a:cubicBezTo>
                <a:cubicBezTo>
                  <a:pt x="129" y="80"/>
                  <a:pt x="129" y="80"/>
                  <a:pt x="129" y="80"/>
                </a:cubicBezTo>
                <a:cubicBezTo>
                  <a:pt x="129" y="211"/>
                  <a:pt x="129" y="211"/>
                  <a:pt x="129" y="211"/>
                </a:cubicBezTo>
                <a:cubicBezTo>
                  <a:pt x="140" y="211"/>
                  <a:pt x="140" y="211"/>
                  <a:pt x="140" y="211"/>
                </a:cubicBezTo>
                <a:cubicBezTo>
                  <a:pt x="140" y="225"/>
                  <a:pt x="140" y="225"/>
                  <a:pt x="140" y="225"/>
                </a:cubicBezTo>
                <a:cubicBezTo>
                  <a:pt x="96" y="225"/>
                  <a:pt x="96" y="225"/>
                  <a:pt x="96" y="225"/>
                </a:cubicBezTo>
                <a:cubicBezTo>
                  <a:pt x="89" y="225"/>
                  <a:pt x="89" y="225"/>
                  <a:pt x="89" y="225"/>
                </a:cubicBezTo>
                <a:cubicBezTo>
                  <a:pt x="89" y="218"/>
                  <a:pt x="89" y="218"/>
                  <a:pt x="89" y="218"/>
                </a:cubicBezTo>
                <a:cubicBezTo>
                  <a:pt x="89" y="83"/>
                  <a:pt x="89" y="83"/>
                  <a:pt x="89" y="83"/>
                </a:cubicBezTo>
                <a:cubicBezTo>
                  <a:pt x="18" y="107"/>
                  <a:pt x="18" y="107"/>
                  <a:pt x="18" y="107"/>
                </a:cubicBezTo>
                <a:cubicBezTo>
                  <a:pt x="18" y="219"/>
                  <a:pt x="18" y="219"/>
                  <a:pt x="18" y="219"/>
                </a:cubicBezTo>
                <a:cubicBezTo>
                  <a:pt x="18" y="226"/>
                  <a:pt x="18" y="226"/>
                  <a:pt x="18" y="226"/>
                </a:cubicBezTo>
                <a:cubicBezTo>
                  <a:pt x="11" y="226"/>
                  <a:pt x="11" y="226"/>
                  <a:pt x="11" y="226"/>
                </a:cubicBezTo>
                <a:cubicBezTo>
                  <a:pt x="0" y="226"/>
                  <a:pt x="0" y="226"/>
                  <a:pt x="0" y="226"/>
                </a:cubicBezTo>
                <a:cubicBezTo>
                  <a:pt x="0" y="213"/>
                  <a:pt x="0" y="213"/>
                  <a:pt x="0" y="213"/>
                </a:cubicBezTo>
                <a:close/>
                <a:moveTo>
                  <a:pt x="26" y="225"/>
                </a:moveTo>
                <a:cubicBezTo>
                  <a:pt x="34" y="225"/>
                  <a:pt x="42" y="225"/>
                  <a:pt x="50" y="225"/>
                </a:cubicBezTo>
                <a:cubicBezTo>
                  <a:pt x="59" y="225"/>
                  <a:pt x="69" y="225"/>
                  <a:pt x="78" y="225"/>
                </a:cubicBezTo>
                <a:cubicBezTo>
                  <a:pt x="78" y="217"/>
                  <a:pt x="78" y="209"/>
                  <a:pt x="78" y="201"/>
                </a:cubicBezTo>
                <a:cubicBezTo>
                  <a:pt x="69" y="201"/>
                  <a:pt x="59" y="202"/>
                  <a:pt x="50" y="202"/>
                </a:cubicBezTo>
                <a:cubicBezTo>
                  <a:pt x="42" y="203"/>
                  <a:pt x="34" y="203"/>
                  <a:pt x="26" y="204"/>
                </a:cubicBezTo>
                <a:cubicBezTo>
                  <a:pt x="26" y="211"/>
                  <a:pt x="26" y="218"/>
                  <a:pt x="26" y="225"/>
                </a:cubicBezTo>
                <a:close/>
                <a:moveTo>
                  <a:pt x="26" y="136"/>
                </a:moveTo>
                <a:cubicBezTo>
                  <a:pt x="34" y="133"/>
                  <a:pt x="42" y="131"/>
                  <a:pt x="50" y="129"/>
                </a:cubicBezTo>
                <a:cubicBezTo>
                  <a:pt x="59" y="126"/>
                  <a:pt x="69" y="124"/>
                  <a:pt x="78" y="121"/>
                </a:cubicBezTo>
                <a:cubicBezTo>
                  <a:pt x="78" y="113"/>
                  <a:pt x="78" y="105"/>
                  <a:pt x="78" y="97"/>
                </a:cubicBezTo>
                <a:cubicBezTo>
                  <a:pt x="69" y="100"/>
                  <a:pt x="59" y="104"/>
                  <a:pt x="50" y="107"/>
                </a:cubicBezTo>
                <a:cubicBezTo>
                  <a:pt x="42" y="110"/>
                  <a:pt x="34" y="112"/>
                  <a:pt x="26" y="115"/>
                </a:cubicBezTo>
                <a:cubicBezTo>
                  <a:pt x="26" y="122"/>
                  <a:pt x="26" y="129"/>
                  <a:pt x="26" y="136"/>
                </a:cubicBezTo>
                <a:close/>
                <a:moveTo>
                  <a:pt x="26" y="165"/>
                </a:moveTo>
                <a:cubicBezTo>
                  <a:pt x="34" y="164"/>
                  <a:pt x="42" y="162"/>
                  <a:pt x="50" y="160"/>
                </a:cubicBezTo>
                <a:cubicBezTo>
                  <a:pt x="59" y="159"/>
                  <a:pt x="69" y="157"/>
                  <a:pt x="78" y="155"/>
                </a:cubicBezTo>
                <a:cubicBezTo>
                  <a:pt x="78" y="147"/>
                  <a:pt x="78" y="139"/>
                  <a:pt x="78" y="131"/>
                </a:cubicBezTo>
                <a:cubicBezTo>
                  <a:pt x="69" y="134"/>
                  <a:pt x="59" y="136"/>
                  <a:pt x="50" y="138"/>
                </a:cubicBezTo>
                <a:cubicBezTo>
                  <a:pt x="42" y="140"/>
                  <a:pt x="34" y="142"/>
                  <a:pt x="26" y="144"/>
                </a:cubicBezTo>
                <a:cubicBezTo>
                  <a:pt x="26" y="151"/>
                  <a:pt x="26" y="158"/>
                  <a:pt x="26" y="165"/>
                </a:cubicBezTo>
                <a:close/>
                <a:moveTo>
                  <a:pt x="26" y="195"/>
                </a:moveTo>
                <a:cubicBezTo>
                  <a:pt x="34" y="194"/>
                  <a:pt x="42" y="193"/>
                  <a:pt x="50" y="192"/>
                </a:cubicBezTo>
                <a:cubicBezTo>
                  <a:pt x="59" y="191"/>
                  <a:pt x="69" y="190"/>
                  <a:pt x="78" y="190"/>
                </a:cubicBezTo>
                <a:cubicBezTo>
                  <a:pt x="78" y="182"/>
                  <a:pt x="78" y="174"/>
                  <a:pt x="78" y="166"/>
                </a:cubicBezTo>
                <a:cubicBezTo>
                  <a:pt x="69" y="167"/>
                  <a:pt x="59" y="169"/>
                  <a:pt x="50" y="170"/>
                </a:cubicBezTo>
                <a:cubicBezTo>
                  <a:pt x="42" y="171"/>
                  <a:pt x="34" y="173"/>
                  <a:pt x="26" y="174"/>
                </a:cubicBezTo>
                <a:cubicBezTo>
                  <a:pt x="26" y="181"/>
                  <a:pt x="26" y="188"/>
                  <a:pt x="26" y="19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ïsliḋé">
            <a:extLst>
              <a:ext uri="{FF2B5EF4-FFF2-40B4-BE49-F238E27FC236}">
                <a16:creationId xmlns:a16="http://schemas.microsoft.com/office/drawing/2014/main" id="{469E0A2A-21E0-455E-B63A-8C2911A08812}"/>
              </a:ext>
            </a:extLst>
          </p:cNvPr>
          <p:cNvSpPr/>
          <p:nvPr/>
        </p:nvSpPr>
        <p:spPr bwMode="auto">
          <a:xfrm>
            <a:off x="10095613" y="5296719"/>
            <a:ext cx="1365137" cy="1197486"/>
          </a:xfrm>
          <a:custGeom>
            <a:avLst/>
            <a:gdLst>
              <a:gd name="T0" fmla="*/ 112 w 219"/>
              <a:gd name="T1" fmla="*/ 191 h 191"/>
              <a:gd name="T2" fmla="*/ 199 w 219"/>
              <a:gd name="T3" fmla="*/ 178 h 191"/>
              <a:gd name="T4" fmla="*/ 22 w 219"/>
              <a:gd name="T5" fmla="*/ 0 h 191"/>
              <a:gd name="T6" fmla="*/ 121 w 219"/>
              <a:gd name="T7" fmla="*/ 96 h 191"/>
              <a:gd name="T8" fmla="*/ 121 w 219"/>
              <a:gd name="T9" fmla="*/ 96 h 191"/>
              <a:gd name="T10" fmla="*/ 50 w 219"/>
              <a:gd name="T11" fmla="*/ 160 h 191"/>
              <a:gd name="T12" fmla="*/ 44 w 219"/>
              <a:gd name="T13" fmla="*/ 160 h 191"/>
              <a:gd name="T14" fmla="*/ 70 w 219"/>
              <a:gd name="T15" fmla="*/ 150 h 191"/>
              <a:gd name="T16" fmla="*/ 76 w 219"/>
              <a:gd name="T17" fmla="*/ 150 h 191"/>
              <a:gd name="T18" fmla="*/ 76 w 219"/>
              <a:gd name="T19" fmla="*/ 150 h 191"/>
              <a:gd name="T20" fmla="*/ 89 w 219"/>
              <a:gd name="T21" fmla="*/ 160 h 191"/>
              <a:gd name="T22" fmla="*/ 57 w 219"/>
              <a:gd name="T23" fmla="*/ 48 h 191"/>
              <a:gd name="T24" fmla="*/ 44 w 219"/>
              <a:gd name="T25" fmla="*/ 38 h 191"/>
              <a:gd name="T26" fmla="*/ 63 w 219"/>
              <a:gd name="T27" fmla="*/ 38 h 191"/>
              <a:gd name="T28" fmla="*/ 63 w 219"/>
              <a:gd name="T29" fmla="*/ 38 h 191"/>
              <a:gd name="T30" fmla="*/ 76 w 219"/>
              <a:gd name="T31" fmla="*/ 48 h 191"/>
              <a:gd name="T32" fmla="*/ 95 w 219"/>
              <a:gd name="T33" fmla="*/ 48 h 191"/>
              <a:gd name="T34" fmla="*/ 57 w 219"/>
              <a:gd name="T35" fmla="*/ 60 h 191"/>
              <a:gd name="T36" fmla="*/ 37 w 219"/>
              <a:gd name="T37" fmla="*/ 60 h 191"/>
              <a:gd name="T38" fmla="*/ 37 w 219"/>
              <a:gd name="T39" fmla="*/ 60 h 191"/>
              <a:gd name="T40" fmla="*/ 63 w 219"/>
              <a:gd name="T41" fmla="*/ 70 h 191"/>
              <a:gd name="T42" fmla="*/ 82 w 219"/>
              <a:gd name="T43" fmla="*/ 70 h 191"/>
              <a:gd name="T44" fmla="*/ 95 w 219"/>
              <a:gd name="T45" fmla="*/ 60 h 191"/>
              <a:gd name="T46" fmla="*/ 50 w 219"/>
              <a:gd name="T47" fmla="*/ 83 h 191"/>
              <a:gd name="T48" fmla="*/ 50 w 219"/>
              <a:gd name="T49" fmla="*/ 83 h 191"/>
              <a:gd name="T50" fmla="*/ 37 w 219"/>
              <a:gd name="T51" fmla="*/ 93 h 191"/>
              <a:gd name="T52" fmla="*/ 70 w 219"/>
              <a:gd name="T53" fmla="*/ 93 h 191"/>
              <a:gd name="T54" fmla="*/ 82 w 219"/>
              <a:gd name="T55" fmla="*/ 83 h 191"/>
              <a:gd name="T56" fmla="*/ 89 w 219"/>
              <a:gd name="T57" fmla="*/ 83 h 191"/>
              <a:gd name="T58" fmla="*/ 89 w 219"/>
              <a:gd name="T59" fmla="*/ 83 h 191"/>
              <a:gd name="T60" fmla="*/ 50 w 219"/>
              <a:gd name="T61" fmla="*/ 115 h 191"/>
              <a:gd name="T62" fmla="*/ 44 w 219"/>
              <a:gd name="T63" fmla="*/ 115 h 191"/>
              <a:gd name="T64" fmla="*/ 70 w 219"/>
              <a:gd name="T65" fmla="*/ 105 h 191"/>
              <a:gd name="T66" fmla="*/ 76 w 219"/>
              <a:gd name="T67" fmla="*/ 105 h 191"/>
              <a:gd name="T68" fmla="*/ 76 w 219"/>
              <a:gd name="T69" fmla="*/ 105 h 191"/>
              <a:gd name="T70" fmla="*/ 89 w 219"/>
              <a:gd name="T71" fmla="*/ 115 h 191"/>
              <a:gd name="T72" fmla="*/ 57 w 219"/>
              <a:gd name="T73" fmla="*/ 137 h 191"/>
              <a:gd name="T74" fmla="*/ 44 w 219"/>
              <a:gd name="T75" fmla="*/ 127 h 191"/>
              <a:gd name="T76" fmla="*/ 63 w 219"/>
              <a:gd name="T77" fmla="*/ 127 h 191"/>
              <a:gd name="T78" fmla="*/ 63 w 219"/>
              <a:gd name="T79" fmla="*/ 127 h 191"/>
              <a:gd name="T80" fmla="*/ 76 w 219"/>
              <a:gd name="T81" fmla="*/ 137 h 191"/>
              <a:gd name="T82" fmla="*/ 95 w 219"/>
              <a:gd name="T83" fmla="*/ 137 h 191"/>
              <a:gd name="T84" fmla="*/ 57 w 219"/>
              <a:gd name="T85" fmla="*/ 15 h 191"/>
              <a:gd name="T86" fmla="*/ 37 w 219"/>
              <a:gd name="T87" fmla="*/ 15 h 191"/>
              <a:gd name="T88" fmla="*/ 37 w 219"/>
              <a:gd name="T89" fmla="*/ 15 h 191"/>
              <a:gd name="T90" fmla="*/ 63 w 219"/>
              <a:gd name="T91" fmla="*/ 25 h 191"/>
              <a:gd name="T92" fmla="*/ 82 w 219"/>
              <a:gd name="T93" fmla="*/ 25 h 191"/>
              <a:gd name="T94" fmla="*/ 95 w 219"/>
              <a:gd name="T95" fmla="*/ 15 h 191"/>
              <a:gd name="T96" fmla="*/ 121 w 219"/>
              <a:gd name="T97" fmla="*/ 78 h 191"/>
              <a:gd name="T98" fmla="*/ 121 w 219"/>
              <a:gd name="T99" fmla="*/ 78 h 191"/>
              <a:gd name="T100" fmla="*/ 121 w 219"/>
              <a:gd name="T101" fmla="*/ 123 h 191"/>
              <a:gd name="T102" fmla="*/ 185 w 219"/>
              <a:gd name="T103" fmla="*/ 141 h 191"/>
              <a:gd name="T104" fmla="*/ 185 w 219"/>
              <a:gd name="T105" fmla="*/ 152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9" h="191">
                <a:moveTo>
                  <a:pt x="0" y="191"/>
                </a:moveTo>
                <a:cubicBezTo>
                  <a:pt x="22" y="191"/>
                  <a:pt x="22" y="191"/>
                  <a:pt x="22" y="191"/>
                </a:cubicBezTo>
                <a:cubicBezTo>
                  <a:pt x="103" y="191"/>
                  <a:pt x="103" y="191"/>
                  <a:pt x="103" y="191"/>
                </a:cubicBezTo>
                <a:cubicBezTo>
                  <a:pt x="112" y="191"/>
                  <a:pt x="112" y="191"/>
                  <a:pt x="112" y="191"/>
                </a:cubicBezTo>
                <a:cubicBezTo>
                  <a:pt x="199" y="191"/>
                  <a:pt x="199" y="191"/>
                  <a:pt x="199" y="191"/>
                </a:cubicBezTo>
                <a:cubicBezTo>
                  <a:pt x="219" y="191"/>
                  <a:pt x="219" y="191"/>
                  <a:pt x="219" y="191"/>
                </a:cubicBezTo>
                <a:cubicBezTo>
                  <a:pt x="219" y="178"/>
                  <a:pt x="219" y="178"/>
                  <a:pt x="219" y="178"/>
                </a:cubicBezTo>
                <a:cubicBezTo>
                  <a:pt x="199" y="178"/>
                  <a:pt x="199" y="178"/>
                  <a:pt x="199" y="178"/>
                </a:cubicBezTo>
                <a:cubicBezTo>
                  <a:pt x="199" y="66"/>
                  <a:pt x="199" y="66"/>
                  <a:pt x="199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2" y="0"/>
                  <a:pt x="112" y="0"/>
                  <a:pt x="11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178"/>
                  <a:pt x="22" y="178"/>
                  <a:pt x="22" y="178"/>
                </a:cubicBezTo>
                <a:cubicBezTo>
                  <a:pt x="0" y="178"/>
                  <a:pt x="0" y="178"/>
                  <a:pt x="0" y="178"/>
                </a:cubicBezTo>
                <a:cubicBezTo>
                  <a:pt x="0" y="191"/>
                  <a:pt x="0" y="191"/>
                  <a:pt x="0" y="191"/>
                </a:cubicBezTo>
                <a:close/>
                <a:moveTo>
                  <a:pt x="121" y="96"/>
                </a:moveTo>
                <a:cubicBezTo>
                  <a:pt x="142" y="96"/>
                  <a:pt x="164" y="96"/>
                  <a:pt x="185" y="96"/>
                </a:cubicBezTo>
                <a:cubicBezTo>
                  <a:pt x="185" y="99"/>
                  <a:pt x="185" y="102"/>
                  <a:pt x="185" y="105"/>
                </a:cubicBezTo>
                <a:cubicBezTo>
                  <a:pt x="164" y="105"/>
                  <a:pt x="142" y="105"/>
                  <a:pt x="121" y="105"/>
                </a:cubicBezTo>
                <a:cubicBezTo>
                  <a:pt x="121" y="102"/>
                  <a:pt x="121" y="99"/>
                  <a:pt x="121" y="96"/>
                </a:cubicBezTo>
                <a:close/>
                <a:moveTo>
                  <a:pt x="50" y="150"/>
                </a:moveTo>
                <a:cubicBezTo>
                  <a:pt x="52" y="150"/>
                  <a:pt x="55" y="150"/>
                  <a:pt x="57" y="150"/>
                </a:cubicBezTo>
                <a:cubicBezTo>
                  <a:pt x="57" y="153"/>
                  <a:pt x="57" y="157"/>
                  <a:pt x="57" y="160"/>
                </a:cubicBezTo>
                <a:cubicBezTo>
                  <a:pt x="55" y="160"/>
                  <a:pt x="52" y="160"/>
                  <a:pt x="50" y="160"/>
                </a:cubicBezTo>
                <a:cubicBezTo>
                  <a:pt x="50" y="157"/>
                  <a:pt x="50" y="153"/>
                  <a:pt x="50" y="150"/>
                </a:cubicBezTo>
                <a:close/>
                <a:moveTo>
                  <a:pt x="37" y="150"/>
                </a:moveTo>
                <a:cubicBezTo>
                  <a:pt x="44" y="150"/>
                  <a:pt x="44" y="150"/>
                  <a:pt x="44" y="150"/>
                </a:cubicBezTo>
                <a:cubicBezTo>
                  <a:pt x="44" y="160"/>
                  <a:pt x="44" y="160"/>
                  <a:pt x="44" y="160"/>
                </a:cubicBezTo>
                <a:cubicBezTo>
                  <a:pt x="37" y="160"/>
                  <a:pt x="37" y="160"/>
                  <a:pt x="37" y="160"/>
                </a:cubicBezTo>
                <a:cubicBezTo>
                  <a:pt x="37" y="150"/>
                  <a:pt x="37" y="150"/>
                  <a:pt x="37" y="150"/>
                </a:cubicBezTo>
                <a:close/>
                <a:moveTo>
                  <a:pt x="63" y="150"/>
                </a:moveTo>
                <a:cubicBezTo>
                  <a:pt x="65" y="150"/>
                  <a:pt x="67" y="150"/>
                  <a:pt x="70" y="150"/>
                </a:cubicBezTo>
                <a:cubicBezTo>
                  <a:pt x="70" y="153"/>
                  <a:pt x="70" y="157"/>
                  <a:pt x="70" y="160"/>
                </a:cubicBezTo>
                <a:cubicBezTo>
                  <a:pt x="67" y="160"/>
                  <a:pt x="65" y="160"/>
                  <a:pt x="63" y="160"/>
                </a:cubicBezTo>
                <a:cubicBezTo>
                  <a:pt x="63" y="157"/>
                  <a:pt x="63" y="153"/>
                  <a:pt x="63" y="150"/>
                </a:cubicBezTo>
                <a:close/>
                <a:moveTo>
                  <a:pt x="76" y="150"/>
                </a:moveTo>
                <a:cubicBezTo>
                  <a:pt x="78" y="150"/>
                  <a:pt x="80" y="150"/>
                  <a:pt x="82" y="150"/>
                </a:cubicBezTo>
                <a:cubicBezTo>
                  <a:pt x="82" y="153"/>
                  <a:pt x="82" y="157"/>
                  <a:pt x="82" y="160"/>
                </a:cubicBezTo>
                <a:cubicBezTo>
                  <a:pt x="80" y="160"/>
                  <a:pt x="78" y="160"/>
                  <a:pt x="76" y="160"/>
                </a:cubicBezTo>
                <a:cubicBezTo>
                  <a:pt x="76" y="157"/>
                  <a:pt x="76" y="153"/>
                  <a:pt x="76" y="150"/>
                </a:cubicBezTo>
                <a:close/>
                <a:moveTo>
                  <a:pt x="89" y="150"/>
                </a:moveTo>
                <a:cubicBezTo>
                  <a:pt x="95" y="150"/>
                  <a:pt x="95" y="150"/>
                  <a:pt x="95" y="150"/>
                </a:cubicBezTo>
                <a:cubicBezTo>
                  <a:pt x="95" y="160"/>
                  <a:pt x="95" y="160"/>
                  <a:pt x="95" y="160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9" y="150"/>
                  <a:pt x="89" y="150"/>
                  <a:pt x="89" y="150"/>
                </a:cubicBezTo>
                <a:close/>
                <a:moveTo>
                  <a:pt x="50" y="38"/>
                </a:moveTo>
                <a:cubicBezTo>
                  <a:pt x="52" y="38"/>
                  <a:pt x="55" y="38"/>
                  <a:pt x="57" y="38"/>
                </a:cubicBezTo>
                <a:cubicBezTo>
                  <a:pt x="57" y="41"/>
                  <a:pt x="57" y="44"/>
                  <a:pt x="57" y="48"/>
                </a:cubicBezTo>
                <a:cubicBezTo>
                  <a:pt x="55" y="48"/>
                  <a:pt x="52" y="48"/>
                  <a:pt x="50" y="48"/>
                </a:cubicBezTo>
                <a:cubicBezTo>
                  <a:pt x="50" y="44"/>
                  <a:pt x="50" y="41"/>
                  <a:pt x="50" y="38"/>
                </a:cubicBezTo>
                <a:close/>
                <a:moveTo>
                  <a:pt x="37" y="38"/>
                </a:moveTo>
                <a:cubicBezTo>
                  <a:pt x="40" y="38"/>
                  <a:pt x="42" y="38"/>
                  <a:pt x="44" y="38"/>
                </a:cubicBezTo>
                <a:cubicBezTo>
                  <a:pt x="44" y="41"/>
                  <a:pt x="44" y="44"/>
                  <a:pt x="44" y="48"/>
                </a:cubicBezTo>
                <a:cubicBezTo>
                  <a:pt x="42" y="48"/>
                  <a:pt x="40" y="48"/>
                  <a:pt x="37" y="48"/>
                </a:cubicBezTo>
                <a:cubicBezTo>
                  <a:pt x="37" y="44"/>
                  <a:pt x="37" y="41"/>
                  <a:pt x="37" y="38"/>
                </a:cubicBezTo>
                <a:close/>
                <a:moveTo>
                  <a:pt x="63" y="38"/>
                </a:moveTo>
                <a:cubicBezTo>
                  <a:pt x="65" y="38"/>
                  <a:pt x="67" y="38"/>
                  <a:pt x="70" y="38"/>
                </a:cubicBezTo>
                <a:cubicBezTo>
                  <a:pt x="70" y="41"/>
                  <a:pt x="70" y="44"/>
                  <a:pt x="70" y="48"/>
                </a:cubicBezTo>
                <a:cubicBezTo>
                  <a:pt x="67" y="48"/>
                  <a:pt x="65" y="48"/>
                  <a:pt x="63" y="48"/>
                </a:cubicBezTo>
                <a:cubicBezTo>
                  <a:pt x="63" y="44"/>
                  <a:pt x="63" y="41"/>
                  <a:pt x="63" y="38"/>
                </a:cubicBezTo>
                <a:close/>
                <a:moveTo>
                  <a:pt x="76" y="38"/>
                </a:moveTo>
                <a:cubicBezTo>
                  <a:pt x="78" y="38"/>
                  <a:pt x="80" y="38"/>
                  <a:pt x="82" y="38"/>
                </a:cubicBezTo>
                <a:cubicBezTo>
                  <a:pt x="82" y="41"/>
                  <a:pt x="82" y="44"/>
                  <a:pt x="82" y="48"/>
                </a:cubicBezTo>
                <a:cubicBezTo>
                  <a:pt x="80" y="48"/>
                  <a:pt x="78" y="48"/>
                  <a:pt x="76" y="48"/>
                </a:cubicBezTo>
                <a:cubicBezTo>
                  <a:pt x="76" y="44"/>
                  <a:pt x="76" y="41"/>
                  <a:pt x="76" y="38"/>
                </a:cubicBezTo>
                <a:close/>
                <a:moveTo>
                  <a:pt x="89" y="38"/>
                </a:moveTo>
                <a:cubicBezTo>
                  <a:pt x="91" y="38"/>
                  <a:pt x="93" y="38"/>
                  <a:pt x="95" y="38"/>
                </a:cubicBezTo>
                <a:cubicBezTo>
                  <a:pt x="95" y="41"/>
                  <a:pt x="95" y="44"/>
                  <a:pt x="95" y="48"/>
                </a:cubicBezTo>
                <a:cubicBezTo>
                  <a:pt x="93" y="48"/>
                  <a:pt x="91" y="48"/>
                  <a:pt x="89" y="48"/>
                </a:cubicBezTo>
                <a:cubicBezTo>
                  <a:pt x="89" y="44"/>
                  <a:pt x="89" y="41"/>
                  <a:pt x="89" y="38"/>
                </a:cubicBezTo>
                <a:close/>
                <a:moveTo>
                  <a:pt x="50" y="60"/>
                </a:moveTo>
                <a:cubicBezTo>
                  <a:pt x="52" y="60"/>
                  <a:pt x="55" y="60"/>
                  <a:pt x="57" y="60"/>
                </a:cubicBezTo>
                <a:cubicBezTo>
                  <a:pt x="57" y="63"/>
                  <a:pt x="57" y="67"/>
                  <a:pt x="57" y="70"/>
                </a:cubicBezTo>
                <a:cubicBezTo>
                  <a:pt x="55" y="70"/>
                  <a:pt x="52" y="70"/>
                  <a:pt x="50" y="70"/>
                </a:cubicBezTo>
                <a:cubicBezTo>
                  <a:pt x="50" y="67"/>
                  <a:pt x="50" y="63"/>
                  <a:pt x="50" y="60"/>
                </a:cubicBezTo>
                <a:close/>
                <a:moveTo>
                  <a:pt x="37" y="60"/>
                </a:moveTo>
                <a:cubicBezTo>
                  <a:pt x="40" y="60"/>
                  <a:pt x="42" y="60"/>
                  <a:pt x="44" y="60"/>
                </a:cubicBezTo>
                <a:cubicBezTo>
                  <a:pt x="44" y="63"/>
                  <a:pt x="44" y="67"/>
                  <a:pt x="44" y="70"/>
                </a:cubicBezTo>
                <a:cubicBezTo>
                  <a:pt x="42" y="70"/>
                  <a:pt x="40" y="70"/>
                  <a:pt x="37" y="70"/>
                </a:cubicBezTo>
                <a:cubicBezTo>
                  <a:pt x="37" y="67"/>
                  <a:pt x="37" y="63"/>
                  <a:pt x="37" y="60"/>
                </a:cubicBezTo>
                <a:close/>
                <a:moveTo>
                  <a:pt x="63" y="60"/>
                </a:moveTo>
                <a:cubicBezTo>
                  <a:pt x="65" y="60"/>
                  <a:pt x="67" y="60"/>
                  <a:pt x="70" y="60"/>
                </a:cubicBezTo>
                <a:cubicBezTo>
                  <a:pt x="70" y="63"/>
                  <a:pt x="70" y="67"/>
                  <a:pt x="70" y="70"/>
                </a:cubicBezTo>
                <a:cubicBezTo>
                  <a:pt x="67" y="70"/>
                  <a:pt x="65" y="70"/>
                  <a:pt x="63" y="70"/>
                </a:cubicBezTo>
                <a:cubicBezTo>
                  <a:pt x="63" y="67"/>
                  <a:pt x="63" y="63"/>
                  <a:pt x="63" y="60"/>
                </a:cubicBezTo>
                <a:close/>
                <a:moveTo>
                  <a:pt x="76" y="60"/>
                </a:moveTo>
                <a:cubicBezTo>
                  <a:pt x="78" y="60"/>
                  <a:pt x="80" y="60"/>
                  <a:pt x="82" y="60"/>
                </a:cubicBezTo>
                <a:cubicBezTo>
                  <a:pt x="82" y="63"/>
                  <a:pt x="82" y="67"/>
                  <a:pt x="82" y="70"/>
                </a:cubicBezTo>
                <a:cubicBezTo>
                  <a:pt x="80" y="70"/>
                  <a:pt x="78" y="70"/>
                  <a:pt x="76" y="70"/>
                </a:cubicBezTo>
                <a:cubicBezTo>
                  <a:pt x="76" y="67"/>
                  <a:pt x="76" y="63"/>
                  <a:pt x="76" y="60"/>
                </a:cubicBezTo>
                <a:close/>
                <a:moveTo>
                  <a:pt x="89" y="60"/>
                </a:moveTo>
                <a:cubicBezTo>
                  <a:pt x="91" y="60"/>
                  <a:pt x="93" y="60"/>
                  <a:pt x="95" y="60"/>
                </a:cubicBezTo>
                <a:cubicBezTo>
                  <a:pt x="95" y="63"/>
                  <a:pt x="95" y="67"/>
                  <a:pt x="95" y="70"/>
                </a:cubicBezTo>
                <a:cubicBezTo>
                  <a:pt x="93" y="70"/>
                  <a:pt x="91" y="70"/>
                  <a:pt x="89" y="70"/>
                </a:cubicBezTo>
                <a:cubicBezTo>
                  <a:pt x="89" y="67"/>
                  <a:pt x="89" y="63"/>
                  <a:pt x="89" y="60"/>
                </a:cubicBezTo>
                <a:close/>
                <a:moveTo>
                  <a:pt x="50" y="83"/>
                </a:moveTo>
                <a:cubicBezTo>
                  <a:pt x="52" y="83"/>
                  <a:pt x="55" y="83"/>
                  <a:pt x="57" y="83"/>
                </a:cubicBezTo>
                <a:cubicBezTo>
                  <a:pt x="57" y="86"/>
                  <a:pt x="57" y="89"/>
                  <a:pt x="57" y="93"/>
                </a:cubicBezTo>
                <a:cubicBezTo>
                  <a:pt x="55" y="93"/>
                  <a:pt x="52" y="93"/>
                  <a:pt x="50" y="93"/>
                </a:cubicBezTo>
                <a:cubicBezTo>
                  <a:pt x="50" y="89"/>
                  <a:pt x="50" y="86"/>
                  <a:pt x="50" y="83"/>
                </a:cubicBezTo>
                <a:close/>
                <a:moveTo>
                  <a:pt x="37" y="83"/>
                </a:moveTo>
                <a:cubicBezTo>
                  <a:pt x="40" y="83"/>
                  <a:pt x="42" y="83"/>
                  <a:pt x="44" y="83"/>
                </a:cubicBezTo>
                <a:cubicBezTo>
                  <a:pt x="44" y="86"/>
                  <a:pt x="44" y="89"/>
                  <a:pt x="44" y="93"/>
                </a:cubicBezTo>
                <a:cubicBezTo>
                  <a:pt x="42" y="93"/>
                  <a:pt x="40" y="93"/>
                  <a:pt x="37" y="93"/>
                </a:cubicBezTo>
                <a:cubicBezTo>
                  <a:pt x="37" y="89"/>
                  <a:pt x="37" y="86"/>
                  <a:pt x="37" y="83"/>
                </a:cubicBezTo>
                <a:close/>
                <a:moveTo>
                  <a:pt x="63" y="83"/>
                </a:moveTo>
                <a:cubicBezTo>
                  <a:pt x="65" y="83"/>
                  <a:pt x="67" y="83"/>
                  <a:pt x="70" y="83"/>
                </a:cubicBezTo>
                <a:cubicBezTo>
                  <a:pt x="70" y="86"/>
                  <a:pt x="70" y="89"/>
                  <a:pt x="70" y="93"/>
                </a:cubicBezTo>
                <a:cubicBezTo>
                  <a:pt x="67" y="93"/>
                  <a:pt x="65" y="93"/>
                  <a:pt x="63" y="93"/>
                </a:cubicBezTo>
                <a:cubicBezTo>
                  <a:pt x="63" y="89"/>
                  <a:pt x="63" y="86"/>
                  <a:pt x="63" y="83"/>
                </a:cubicBezTo>
                <a:close/>
                <a:moveTo>
                  <a:pt x="76" y="83"/>
                </a:moveTo>
                <a:cubicBezTo>
                  <a:pt x="78" y="83"/>
                  <a:pt x="80" y="83"/>
                  <a:pt x="82" y="83"/>
                </a:cubicBezTo>
                <a:cubicBezTo>
                  <a:pt x="82" y="86"/>
                  <a:pt x="82" y="89"/>
                  <a:pt x="82" y="93"/>
                </a:cubicBezTo>
                <a:cubicBezTo>
                  <a:pt x="80" y="93"/>
                  <a:pt x="78" y="93"/>
                  <a:pt x="76" y="93"/>
                </a:cubicBezTo>
                <a:cubicBezTo>
                  <a:pt x="76" y="89"/>
                  <a:pt x="76" y="86"/>
                  <a:pt x="76" y="83"/>
                </a:cubicBezTo>
                <a:close/>
                <a:moveTo>
                  <a:pt x="89" y="83"/>
                </a:moveTo>
                <a:cubicBezTo>
                  <a:pt x="91" y="83"/>
                  <a:pt x="93" y="83"/>
                  <a:pt x="95" y="83"/>
                </a:cubicBezTo>
                <a:cubicBezTo>
                  <a:pt x="95" y="86"/>
                  <a:pt x="95" y="89"/>
                  <a:pt x="95" y="93"/>
                </a:cubicBezTo>
                <a:cubicBezTo>
                  <a:pt x="93" y="93"/>
                  <a:pt x="91" y="93"/>
                  <a:pt x="89" y="93"/>
                </a:cubicBezTo>
                <a:cubicBezTo>
                  <a:pt x="89" y="89"/>
                  <a:pt x="89" y="86"/>
                  <a:pt x="89" y="83"/>
                </a:cubicBezTo>
                <a:close/>
                <a:moveTo>
                  <a:pt x="50" y="105"/>
                </a:moveTo>
                <a:cubicBezTo>
                  <a:pt x="52" y="105"/>
                  <a:pt x="55" y="105"/>
                  <a:pt x="57" y="105"/>
                </a:cubicBezTo>
                <a:cubicBezTo>
                  <a:pt x="57" y="108"/>
                  <a:pt x="57" y="112"/>
                  <a:pt x="57" y="115"/>
                </a:cubicBezTo>
                <a:cubicBezTo>
                  <a:pt x="55" y="115"/>
                  <a:pt x="52" y="115"/>
                  <a:pt x="50" y="115"/>
                </a:cubicBezTo>
                <a:cubicBezTo>
                  <a:pt x="50" y="112"/>
                  <a:pt x="50" y="108"/>
                  <a:pt x="50" y="105"/>
                </a:cubicBezTo>
                <a:close/>
                <a:moveTo>
                  <a:pt x="37" y="105"/>
                </a:moveTo>
                <a:cubicBezTo>
                  <a:pt x="40" y="105"/>
                  <a:pt x="42" y="105"/>
                  <a:pt x="44" y="105"/>
                </a:cubicBezTo>
                <a:cubicBezTo>
                  <a:pt x="44" y="108"/>
                  <a:pt x="44" y="112"/>
                  <a:pt x="44" y="115"/>
                </a:cubicBezTo>
                <a:cubicBezTo>
                  <a:pt x="42" y="115"/>
                  <a:pt x="40" y="115"/>
                  <a:pt x="37" y="115"/>
                </a:cubicBezTo>
                <a:cubicBezTo>
                  <a:pt x="37" y="112"/>
                  <a:pt x="37" y="108"/>
                  <a:pt x="37" y="105"/>
                </a:cubicBezTo>
                <a:close/>
                <a:moveTo>
                  <a:pt x="63" y="105"/>
                </a:moveTo>
                <a:cubicBezTo>
                  <a:pt x="65" y="105"/>
                  <a:pt x="67" y="105"/>
                  <a:pt x="70" y="105"/>
                </a:cubicBezTo>
                <a:cubicBezTo>
                  <a:pt x="70" y="108"/>
                  <a:pt x="70" y="112"/>
                  <a:pt x="70" y="115"/>
                </a:cubicBezTo>
                <a:cubicBezTo>
                  <a:pt x="67" y="115"/>
                  <a:pt x="65" y="115"/>
                  <a:pt x="63" y="115"/>
                </a:cubicBezTo>
                <a:cubicBezTo>
                  <a:pt x="63" y="112"/>
                  <a:pt x="63" y="108"/>
                  <a:pt x="63" y="105"/>
                </a:cubicBezTo>
                <a:close/>
                <a:moveTo>
                  <a:pt x="76" y="105"/>
                </a:moveTo>
                <a:cubicBezTo>
                  <a:pt x="78" y="105"/>
                  <a:pt x="80" y="105"/>
                  <a:pt x="82" y="105"/>
                </a:cubicBezTo>
                <a:cubicBezTo>
                  <a:pt x="82" y="108"/>
                  <a:pt x="82" y="112"/>
                  <a:pt x="82" y="115"/>
                </a:cubicBezTo>
                <a:cubicBezTo>
                  <a:pt x="80" y="115"/>
                  <a:pt x="78" y="115"/>
                  <a:pt x="76" y="115"/>
                </a:cubicBezTo>
                <a:cubicBezTo>
                  <a:pt x="76" y="112"/>
                  <a:pt x="76" y="108"/>
                  <a:pt x="76" y="105"/>
                </a:cubicBezTo>
                <a:close/>
                <a:moveTo>
                  <a:pt x="89" y="105"/>
                </a:moveTo>
                <a:cubicBezTo>
                  <a:pt x="91" y="105"/>
                  <a:pt x="93" y="105"/>
                  <a:pt x="95" y="105"/>
                </a:cubicBezTo>
                <a:cubicBezTo>
                  <a:pt x="95" y="108"/>
                  <a:pt x="95" y="112"/>
                  <a:pt x="95" y="115"/>
                </a:cubicBezTo>
                <a:cubicBezTo>
                  <a:pt x="93" y="115"/>
                  <a:pt x="91" y="115"/>
                  <a:pt x="89" y="115"/>
                </a:cubicBezTo>
                <a:cubicBezTo>
                  <a:pt x="89" y="112"/>
                  <a:pt x="89" y="108"/>
                  <a:pt x="89" y="105"/>
                </a:cubicBezTo>
                <a:close/>
                <a:moveTo>
                  <a:pt x="50" y="127"/>
                </a:moveTo>
                <a:cubicBezTo>
                  <a:pt x="52" y="127"/>
                  <a:pt x="55" y="127"/>
                  <a:pt x="57" y="127"/>
                </a:cubicBezTo>
                <a:cubicBezTo>
                  <a:pt x="57" y="131"/>
                  <a:pt x="57" y="134"/>
                  <a:pt x="57" y="137"/>
                </a:cubicBezTo>
                <a:cubicBezTo>
                  <a:pt x="55" y="137"/>
                  <a:pt x="52" y="137"/>
                  <a:pt x="50" y="137"/>
                </a:cubicBezTo>
                <a:cubicBezTo>
                  <a:pt x="50" y="134"/>
                  <a:pt x="50" y="131"/>
                  <a:pt x="50" y="127"/>
                </a:cubicBezTo>
                <a:close/>
                <a:moveTo>
                  <a:pt x="37" y="127"/>
                </a:moveTo>
                <a:cubicBezTo>
                  <a:pt x="40" y="127"/>
                  <a:pt x="42" y="127"/>
                  <a:pt x="44" y="127"/>
                </a:cubicBezTo>
                <a:cubicBezTo>
                  <a:pt x="44" y="131"/>
                  <a:pt x="44" y="134"/>
                  <a:pt x="44" y="137"/>
                </a:cubicBezTo>
                <a:cubicBezTo>
                  <a:pt x="42" y="137"/>
                  <a:pt x="40" y="137"/>
                  <a:pt x="37" y="137"/>
                </a:cubicBezTo>
                <a:cubicBezTo>
                  <a:pt x="37" y="134"/>
                  <a:pt x="37" y="131"/>
                  <a:pt x="37" y="127"/>
                </a:cubicBezTo>
                <a:close/>
                <a:moveTo>
                  <a:pt x="63" y="127"/>
                </a:moveTo>
                <a:cubicBezTo>
                  <a:pt x="65" y="127"/>
                  <a:pt x="67" y="127"/>
                  <a:pt x="70" y="127"/>
                </a:cubicBezTo>
                <a:cubicBezTo>
                  <a:pt x="70" y="131"/>
                  <a:pt x="70" y="134"/>
                  <a:pt x="70" y="137"/>
                </a:cubicBezTo>
                <a:cubicBezTo>
                  <a:pt x="67" y="137"/>
                  <a:pt x="65" y="137"/>
                  <a:pt x="63" y="137"/>
                </a:cubicBezTo>
                <a:cubicBezTo>
                  <a:pt x="63" y="134"/>
                  <a:pt x="63" y="131"/>
                  <a:pt x="63" y="127"/>
                </a:cubicBezTo>
                <a:close/>
                <a:moveTo>
                  <a:pt x="76" y="127"/>
                </a:moveTo>
                <a:cubicBezTo>
                  <a:pt x="78" y="127"/>
                  <a:pt x="80" y="127"/>
                  <a:pt x="82" y="127"/>
                </a:cubicBezTo>
                <a:cubicBezTo>
                  <a:pt x="82" y="131"/>
                  <a:pt x="82" y="134"/>
                  <a:pt x="82" y="137"/>
                </a:cubicBezTo>
                <a:cubicBezTo>
                  <a:pt x="80" y="137"/>
                  <a:pt x="78" y="137"/>
                  <a:pt x="76" y="137"/>
                </a:cubicBezTo>
                <a:cubicBezTo>
                  <a:pt x="76" y="134"/>
                  <a:pt x="76" y="131"/>
                  <a:pt x="76" y="127"/>
                </a:cubicBezTo>
                <a:close/>
                <a:moveTo>
                  <a:pt x="89" y="127"/>
                </a:moveTo>
                <a:cubicBezTo>
                  <a:pt x="91" y="127"/>
                  <a:pt x="93" y="127"/>
                  <a:pt x="95" y="127"/>
                </a:cubicBezTo>
                <a:cubicBezTo>
                  <a:pt x="95" y="131"/>
                  <a:pt x="95" y="134"/>
                  <a:pt x="95" y="137"/>
                </a:cubicBezTo>
                <a:cubicBezTo>
                  <a:pt x="93" y="137"/>
                  <a:pt x="91" y="137"/>
                  <a:pt x="89" y="137"/>
                </a:cubicBezTo>
                <a:cubicBezTo>
                  <a:pt x="89" y="134"/>
                  <a:pt x="89" y="131"/>
                  <a:pt x="89" y="127"/>
                </a:cubicBezTo>
                <a:close/>
                <a:moveTo>
                  <a:pt x="50" y="15"/>
                </a:moveTo>
                <a:cubicBezTo>
                  <a:pt x="52" y="15"/>
                  <a:pt x="55" y="15"/>
                  <a:pt x="57" y="15"/>
                </a:cubicBezTo>
                <a:cubicBezTo>
                  <a:pt x="57" y="18"/>
                  <a:pt x="57" y="22"/>
                  <a:pt x="57" y="25"/>
                </a:cubicBezTo>
                <a:cubicBezTo>
                  <a:pt x="55" y="25"/>
                  <a:pt x="52" y="25"/>
                  <a:pt x="50" y="25"/>
                </a:cubicBezTo>
                <a:cubicBezTo>
                  <a:pt x="50" y="22"/>
                  <a:pt x="50" y="18"/>
                  <a:pt x="50" y="15"/>
                </a:cubicBezTo>
                <a:close/>
                <a:moveTo>
                  <a:pt x="37" y="15"/>
                </a:moveTo>
                <a:cubicBezTo>
                  <a:pt x="44" y="15"/>
                  <a:pt x="44" y="15"/>
                  <a:pt x="44" y="15"/>
                </a:cubicBezTo>
                <a:cubicBezTo>
                  <a:pt x="44" y="25"/>
                  <a:pt x="44" y="25"/>
                  <a:pt x="44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15"/>
                  <a:pt x="37" y="15"/>
                  <a:pt x="37" y="15"/>
                </a:cubicBezTo>
                <a:close/>
                <a:moveTo>
                  <a:pt x="63" y="15"/>
                </a:moveTo>
                <a:cubicBezTo>
                  <a:pt x="65" y="15"/>
                  <a:pt x="67" y="15"/>
                  <a:pt x="70" y="15"/>
                </a:cubicBezTo>
                <a:cubicBezTo>
                  <a:pt x="70" y="18"/>
                  <a:pt x="70" y="22"/>
                  <a:pt x="70" y="25"/>
                </a:cubicBezTo>
                <a:cubicBezTo>
                  <a:pt x="67" y="25"/>
                  <a:pt x="65" y="25"/>
                  <a:pt x="63" y="25"/>
                </a:cubicBezTo>
                <a:cubicBezTo>
                  <a:pt x="63" y="22"/>
                  <a:pt x="63" y="18"/>
                  <a:pt x="63" y="15"/>
                </a:cubicBezTo>
                <a:close/>
                <a:moveTo>
                  <a:pt x="76" y="15"/>
                </a:moveTo>
                <a:cubicBezTo>
                  <a:pt x="78" y="15"/>
                  <a:pt x="80" y="15"/>
                  <a:pt x="82" y="15"/>
                </a:cubicBezTo>
                <a:cubicBezTo>
                  <a:pt x="82" y="18"/>
                  <a:pt x="82" y="22"/>
                  <a:pt x="82" y="25"/>
                </a:cubicBezTo>
                <a:cubicBezTo>
                  <a:pt x="80" y="25"/>
                  <a:pt x="78" y="25"/>
                  <a:pt x="76" y="25"/>
                </a:cubicBezTo>
                <a:cubicBezTo>
                  <a:pt x="76" y="22"/>
                  <a:pt x="76" y="18"/>
                  <a:pt x="76" y="15"/>
                </a:cubicBezTo>
                <a:close/>
                <a:moveTo>
                  <a:pt x="89" y="15"/>
                </a:moveTo>
                <a:cubicBezTo>
                  <a:pt x="95" y="15"/>
                  <a:pt x="95" y="15"/>
                  <a:pt x="95" y="15"/>
                </a:cubicBezTo>
                <a:cubicBezTo>
                  <a:pt x="95" y="25"/>
                  <a:pt x="95" y="25"/>
                  <a:pt x="95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89" y="15"/>
                  <a:pt x="89" y="15"/>
                  <a:pt x="89" y="15"/>
                </a:cubicBezTo>
                <a:close/>
                <a:moveTo>
                  <a:pt x="121" y="78"/>
                </a:moveTo>
                <a:cubicBezTo>
                  <a:pt x="185" y="78"/>
                  <a:pt x="185" y="78"/>
                  <a:pt x="185" y="78"/>
                </a:cubicBezTo>
                <a:cubicBezTo>
                  <a:pt x="185" y="86"/>
                  <a:pt x="185" y="86"/>
                  <a:pt x="185" y="86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21" y="78"/>
                  <a:pt x="121" y="78"/>
                  <a:pt x="121" y="78"/>
                </a:cubicBezTo>
                <a:close/>
                <a:moveTo>
                  <a:pt x="121" y="115"/>
                </a:moveTo>
                <a:cubicBezTo>
                  <a:pt x="142" y="115"/>
                  <a:pt x="164" y="115"/>
                  <a:pt x="185" y="115"/>
                </a:cubicBezTo>
                <a:cubicBezTo>
                  <a:pt x="185" y="118"/>
                  <a:pt x="185" y="120"/>
                  <a:pt x="185" y="123"/>
                </a:cubicBezTo>
                <a:cubicBezTo>
                  <a:pt x="164" y="123"/>
                  <a:pt x="142" y="123"/>
                  <a:pt x="121" y="123"/>
                </a:cubicBezTo>
                <a:cubicBezTo>
                  <a:pt x="121" y="120"/>
                  <a:pt x="121" y="118"/>
                  <a:pt x="121" y="115"/>
                </a:cubicBezTo>
                <a:close/>
                <a:moveTo>
                  <a:pt x="121" y="133"/>
                </a:moveTo>
                <a:cubicBezTo>
                  <a:pt x="142" y="133"/>
                  <a:pt x="164" y="133"/>
                  <a:pt x="185" y="133"/>
                </a:cubicBezTo>
                <a:cubicBezTo>
                  <a:pt x="185" y="136"/>
                  <a:pt x="185" y="139"/>
                  <a:pt x="185" y="141"/>
                </a:cubicBezTo>
                <a:cubicBezTo>
                  <a:pt x="164" y="141"/>
                  <a:pt x="142" y="141"/>
                  <a:pt x="121" y="141"/>
                </a:cubicBezTo>
                <a:cubicBezTo>
                  <a:pt x="121" y="139"/>
                  <a:pt x="121" y="136"/>
                  <a:pt x="121" y="133"/>
                </a:cubicBezTo>
                <a:close/>
                <a:moveTo>
                  <a:pt x="121" y="152"/>
                </a:moveTo>
                <a:cubicBezTo>
                  <a:pt x="185" y="152"/>
                  <a:pt x="185" y="152"/>
                  <a:pt x="185" y="152"/>
                </a:cubicBezTo>
                <a:cubicBezTo>
                  <a:pt x="185" y="160"/>
                  <a:pt x="185" y="160"/>
                  <a:pt x="185" y="160"/>
                </a:cubicBezTo>
                <a:cubicBezTo>
                  <a:pt x="121" y="160"/>
                  <a:pt x="121" y="160"/>
                  <a:pt x="121" y="160"/>
                </a:cubicBezTo>
                <a:lnTo>
                  <a:pt x="121" y="152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8EDB691A-F2E0-4F95-B91C-4FA2B16E4497}"/>
              </a:ext>
            </a:extLst>
          </p:cNvPr>
          <p:cNvCxnSpPr>
            <a:cxnSpLocks/>
          </p:cNvCxnSpPr>
          <p:nvPr/>
        </p:nvCxnSpPr>
        <p:spPr>
          <a:xfrm>
            <a:off x="7392043" y="2929269"/>
            <a:ext cx="4104632" cy="0"/>
          </a:xfrm>
          <a:prstGeom prst="line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ïṥ1ïḓê">
            <a:extLst>
              <a:ext uri="{FF2B5EF4-FFF2-40B4-BE49-F238E27FC236}">
                <a16:creationId xmlns:a16="http://schemas.microsoft.com/office/drawing/2014/main" id="{6725E52B-709E-4F61-9076-B12A7C6DAD4D}"/>
              </a:ext>
            </a:extLst>
          </p:cNvPr>
          <p:cNvSpPr txBox="1"/>
          <p:nvPr/>
        </p:nvSpPr>
        <p:spPr>
          <a:xfrm>
            <a:off x="821061" y="1499045"/>
            <a:ext cx="4917143" cy="214060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defTabSz="914377">
              <a:lnSpc>
                <a:spcPct val="150000"/>
              </a:lnSpc>
            </a:pPr>
            <a:r>
              <a:rPr lang="en-US" altLang="zh-CN" sz="1100" dirty="0">
                <a:solidFill>
                  <a:srgbClr val="000000"/>
                </a:solidFill>
              </a:rPr>
              <a:t>Unified fonts make reading more fluent.</a:t>
            </a:r>
          </a:p>
          <a:p>
            <a:pPr defTabSz="914377">
              <a:lnSpc>
                <a:spcPct val="150000"/>
              </a:lnSpc>
            </a:pPr>
            <a:r>
              <a:rPr lang="en-US" altLang="zh-CN" sz="1600" b="1" dirty="0">
                <a:solidFill>
                  <a:srgbClr val="000000"/>
                </a:solidFill>
              </a:rPr>
              <a:t>Theme color makes PPT more convenient to change.</a:t>
            </a:r>
          </a:p>
          <a:p>
            <a:pPr defTabSz="914377">
              <a:lnSpc>
                <a:spcPct val="150000"/>
              </a:lnSpc>
            </a:pPr>
            <a:r>
              <a:rPr lang="en-US" altLang="zh-CN" sz="1200" dirty="0">
                <a:solidFill>
                  <a:srgbClr val="000000"/>
                </a:solidFill>
              </a:rPr>
              <a:t>Adjust the spacing to adapt to Chinese typesetting, use the reference line in PPT.</a:t>
            </a:r>
            <a:endParaRPr lang="en-US" sz="1200" b="1" dirty="0">
              <a:solidFill>
                <a:srgbClr val="000000"/>
              </a:solidFill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EAA3B22F-A604-446C-A339-2622F80AEBF3}"/>
              </a:ext>
            </a:extLst>
          </p:cNvPr>
          <p:cNvCxnSpPr>
            <a:cxnSpLocks/>
          </p:cNvCxnSpPr>
          <p:nvPr/>
        </p:nvCxnSpPr>
        <p:spPr>
          <a:xfrm>
            <a:off x="6350976" y="1130300"/>
            <a:ext cx="0" cy="2720731"/>
          </a:xfrm>
          <a:prstGeom prst="line">
            <a:avLst/>
          </a:prstGeom>
          <a:noFill/>
          <a:ln w="9525" cap="rnd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/>
            <a:tailEnd type="none" w="med" len="med"/>
          </a:ln>
          <a:effectLst/>
        </p:spPr>
      </p:cxnSp>
      <p:sp>
        <p:nvSpPr>
          <p:cNvPr id="17" name="iśliḋê">
            <a:extLst>
              <a:ext uri="{FF2B5EF4-FFF2-40B4-BE49-F238E27FC236}">
                <a16:creationId xmlns:a16="http://schemas.microsoft.com/office/drawing/2014/main" id="{3B890FF4-298B-4386-BCB6-4DD78C4713C6}"/>
              </a:ext>
            </a:extLst>
          </p:cNvPr>
          <p:cNvSpPr/>
          <p:nvPr/>
        </p:nvSpPr>
        <p:spPr>
          <a:xfrm>
            <a:off x="7334723" y="3610382"/>
            <a:ext cx="4126024" cy="902246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marR="0" lvl="0" indent="-171450" defTabSz="914377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Supporting text here.</a:t>
            </a:r>
          </a:p>
          <a:p>
            <a:pPr marL="171450" marR="0" lvl="0" indent="-171450" defTabSz="914377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You can use the icon library in </a:t>
            </a:r>
            <a:r>
              <a:rPr kumimoji="0" lang="en-US" altLang="zh-CN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iSlide</a:t>
            </a: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(www.islide.cc) to filter and replace existing icon elements with one click.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8" name="ïṣļiḋê">
            <a:extLst>
              <a:ext uri="{FF2B5EF4-FFF2-40B4-BE49-F238E27FC236}">
                <a16:creationId xmlns:a16="http://schemas.microsoft.com/office/drawing/2014/main" id="{30195AB9-DA93-4EDA-9003-2806C43861F9}"/>
              </a:ext>
            </a:extLst>
          </p:cNvPr>
          <p:cNvSpPr/>
          <p:nvPr/>
        </p:nvSpPr>
        <p:spPr>
          <a:xfrm>
            <a:off x="7334722" y="1986038"/>
            <a:ext cx="4126024" cy="902246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marR="0" lvl="0" indent="-171450" defTabSz="914377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Supporting text here.</a:t>
            </a:r>
          </a:p>
          <a:p>
            <a:pPr marL="171450" marR="0" lvl="0" indent="-171450" defTabSz="914377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You can use the icon library in </a:t>
            </a:r>
            <a:r>
              <a:rPr kumimoji="0" lang="en-US" altLang="zh-CN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iSlide</a:t>
            </a: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(www.islide.cc) to filter and replace existing icon elements with one click.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" name="íṥḻiḋé">
            <a:extLst>
              <a:ext uri="{FF2B5EF4-FFF2-40B4-BE49-F238E27FC236}">
                <a16:creationId xmlns:a16="http://schemas.microsoft.com/office/drawing/2014/main" id="{660FC0B6-D2DA-4775-AAAB-116309F8BC41}"/>
              </a:ext>
            </a:extLst>
          </p:cNvPr>
          <p:cNvSpPr/>
          <p:nvPr/>
        </p:nvSpPr>
        <p:spPr bwMode="auto">
          <a:xfrm>
            <a:off x="7329415" y="1586071"/>
            <a:ext cx="1244597" cy="36348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rmAutofit fontScale="92500" lnSpcReduction="20000"/>
          </a:bodyPr>
          <a:lstStyle/>
          <a:p>
            <a:r>
              <a:rPr lang="en-US" altLang="zh-CN" sz="1400" b="1" dirty="0">
                <a:solidFill>
                  <a:schemeClr val="bg1"/>
                </a:solidFill>
              </a:rPr>
              <a:t>key words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20" name="íŝlïḍe">
            <a:extLst>
              <a:ext uri="{FF2B5EF4-FFF2-40B4-BE49-F238E27FC236}">
                <a16:creationId xmlns:a16="http://schemas.microsoft.com/office/drawing/2014/main" id="{6FFAD9CC-6BEE-4857-8F59-837C33CF8FFE}"/>
              </a:ext>
            </a:extLst>
          </p:cNvPr>
          <p:cNvSpPr/>
          <p:nvPr/>
        </p:nvSpPr>
        <p:spPr bwMode="auto">
          <a:xfrm>
            <a:off x="7329414" y="3207982"/>
            <a:ext cx="1244597" cy="36348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rmAutofit fontScale="92500" lnSpcReduction="20000"/>
          </a:bodyPr>
          <a:lstStyle/>
          <a:p>
            <a:r>
              <a:rPr lang="en-US" altLang="zh-CN" sz="1400" b="1" dirty="0">
                <a:solidFill>
                  <a:schemeClr val="bg1"/>
                </a:solidFill>
              </a:rPr>
              <a:t>key words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0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50D176-0AD1-45BA-9B4E-75C659489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1CD89A1-2871-4939-BCA4-E86DFE343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C426E0E-B5E2-4FEA-A9F4-C4F4B91E8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cxnSp>
        <p:nvCxnSpPr>
          <p:cNvPr id="24" name="Straight Connector 79">
            <a:extLst>
              <a:ext uri="{FF2B5EF4-FFF2-40B4-BE49-F238E27FC236}">
                <a16:creationId xmlns:a16="http://schemas.microsoft.com/office/drawing/2014/main" id="{130A3AF0-95DF-41F4-BA62-C610B99592C6}"/>
              </a:ext>
            </a:extLst>
          </p:cNvPr>
          <p:cNvCxnSpPr/>
          <p:nvPr/>
        </p:nvCxnSpPr>
        <p:spPr>
          <a:xfrm flipH="1">
            <a:off x="6164537" y="2597065"/>
            <a:ext cx="5177362" cy="0"/>
          </a:xfrm>
          <a:prstGeom prst="line">
            <a:avLst/>
          </a:prstGeom>
          <a:ln w="3810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80">
            <a:extLst>
              <a:ext uri="{FF2B5EF4-FFF2-40B4-BE49-F238E27FC236}">
                <a16:creationId xmlns:a16="http://schemas.microsoft.com/office/drawing/2014/main" id="{8AB70D25-2A6C-435B-90D8-6CD8746E2C5A}"/>
              </a:ext>
            </a:extLst>
          </p:cNvPr>
          <p:cNvCxnSpPr/>
          <p:nvPr/>
        </p:nvCxnSpPr>
        <p:spPr>
          <a:xfrm flipH="1">
            <a:off x="6164537" y="2582773"/>
            <a:ext cx="5177364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îṣļíďê">
            <a:extLst>
              <a:ext uri="{FF2B5EF4-FFF2-40B4-BE49-F238E27FC236}">
                <a16:creationId xmlns:a16="http://schemas.microsoft.com/office/drawing/2014/main" id="{5C326F0F-AC71-4CBF-98D3-5E12F7E29271}"/>
              </a:ext>
            </a:extLst>
          </p:cNvPr>
          <p:cNvSpPr/>
          <p:nvPr/>
        </p:nvSpPr>
        <p:spPr bwMode="auto">
          <a:xfrm flipV="1">
            <a:off x="5071888" y="2597257"/>
            <a:ext cx="2033795" cy="2033795"/>
          </a:xfrm>
          <a:prstGeom prst="ellipse">
            <a:avLst/>
          </a:prstGeom>
          <a:noFill/>
          <a:ln w="381000">
            <a:solidFill>
              <a:schemeClr val="tx2"/>
            </a:solidFill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íSľïḓè">
            <a:extLst>
              <a:ext uri="{FF2B5EF4-FFF2-40B4-BE49-F238E27FC236}">
                <a16:creationId xmlns:a16="http://schemas.microsoft.com/office/drawing/2014/main" id="{6A7317A7-545B-4D21-A298-1A2362300D5F}"/>
              </a:ext>
            </a:extLst>
          </p:cNvPr>
          <p:cNvSpPr/>
          <p:nvPr/>
        </p:nvSpPr>
        <p:spPr bwMode="auto">
          <a:xfrm flipV="1">
            <a:off x="5071888" y="2582965"/>
            <a:ext cx="2033795" cy="2033795"/>
          </a:xfrm>
          <a:prstGeom prst="ellipse">
            <a:avLst/>
          </a:prstGeom>
          <a:noFill/>
          <a:ln w="19050">
            <a:solidFill>
              <a:schemeClr val="bg1"/>
            </a:solidFill>
            <a:prstDash val="dash"/>
          </a:ln>
          <a:effectLst/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28" name="Straight Connector 75">
            <a:extLst>
              <a:ext uri="{FF2B5EF4-FFF2-40B4-BE49-F238E27FC236}">
                <a16:creationId xmlns:a16="http://schemas.microsoft.com/office/drawing/2014/main" id="{3C215DB9-39EE-4B64-8889-B3977FAB9E6D}"/>
              </a:ext>
            </a:extLst>
          </p:cNvPr>
          <p:cNvCxnSpPr>
            <a:stCxn id="26" idx="4"/>
          </p:cNvCxnSpPr>
          <p:nvPr/>
        </p:nvCxnSpPr>
        <p:spPr>
          <a:xfrm flipH="1">
            <a:off x="911424" y="2597257"/>
            <a:ext cx="5177362" cy="0"/>
          </a:xfrm>
          <a:prstGeom prst="line">
            <a:avLst/>
          </a:prstGeom>
          <a:ln w="3810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76">
            <a:extLst>
              <a:ext uri="{FF2B5EF4-FFF2-40B4-BE49-F238E27FC236}">
                <a16:creationId xmlns:a16="http://schemas.microsoft.com/office/drawing/2014/main" id="{3D5443DE-FCD1-4363-96A4-4A4B1236D2A8}"/>
              </a:ext>
            </a:extLst>
          </p:cNvPr>
          <p:cNvCxnSpPr/>
          <p:nvPr/>
        </p:nvCxnSpPr>
        <p:spPr>
          <a:xfrm flipH="1">
            <a:off x="911424" y="2582965"/>
            <a:ext cx="5177364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$ļîḍê">
            <a:extLst>
              <a:ext uri="{FF2B5EF4-FFF2-40B4-BE49-F238E27FC236}">
                <a16:creationId xmlns:a16="http://schemas.microsoft.com/office/drawing/2014/main" id="{18831415-2A57-48C3-953A-0C9C3E93B95A}"/>
              </a:ext>
            </a:extLst>
          </p:cNvPr>
          <p:cNvSpPr/>
          <p:nvPr/>
        </p:nvSpPr>
        <p:spPr>
          <a:xfrm rot="8100000">
            <a:off x="5719760" y="1602266"/>
            <a:ext cx="752482" cy="752482"/>
          </a:xfrm>
          <a:prstGeom prst="teardrop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îṡ1iḍê">
            <a:extLst>
              <a:ext uri="{FF2B5EF4-FFF2-40B4-BE49-F238E27FC236}">
                <a16:creationId xmlns:a16="http://schemas.microsoft.com/office/drawing/2014/main" id="{15B9A1DB-2597-4458-9BFE-417A97612D3A}"/>
              </a:ext>
            </a:extLst>
          </p:cNvPr>
          <p:cNvSpPr>
            <a:spLocks/>
          </p:cNvSpPr>
          <p:nvPr/>
        </p:nvSpPr>
        <p:spPr bwMode="auto">
          <a:xfrm>
            <a:off x="5863976" y="1746672"/>
            <a:ext cx="464050" cy="464050"/>
          </a:xfrm>
          <a:custGeom>
            <a:avLst/>
            <a:gdLst>
              <a:gd name="T0" fmla="*/ 182 w 236"/>
              <a:gd name="T1" fmla="*/ 109 h 236"/>
              <a:gd name="T2" fmla="*/ 157 w 236"/>
              <a:gd name="T3" fmla="*/ 103 h 236"/>
              <a:gd name="T4" fmla="*/ 134 w 236"/>
              <a:gd name="T5" fmla="*/ 102 h 236"/>
              <a:gd name="T6" fmla="*/ 120 w 236"/>
              <a:gd name="T7" fmla="*/ 114 h 236"/>
              <a:gd name="T8" fmla="*/ 118 w 236"/>
              <a:gd name="T9" fmla="*/ 129 h 236"/>
              <a:gd name="T10" fmla="*/ 122 w 236"/>
              <a:gd name="T11" fmla="*/ 141 h 236"/>
              <a:gd name="T12" fmla="*/ 135 w 236"/>
              <a:gd name="T13" fmla="*/ 156 h 236"/>
              <a:gd name="T14" fmla="*/ 139 w 236"/>
              <a:gd name="T15" fmla="*/ 185 h 236"/>
              <a:gd name="T16" fmla="*/ 152 w 236"/>
              <a:gd name="T17" fmla="*/ 198 h 236"/>
              <a:gd name="T18" fmla="*/ 169 w 236"/>
              <a:gd name="T19" fmla="*/ 180 h 236"/>
              <a:gd name="T20" fmla="*/ 187 w 236"/>
              <a:gd name="T21" fmla="*/ 150 h 236"/>
              <a:gd name="T22" fmla="*/ 200 w 236"/>
              <a:gd name="T23" fmla="*/ 122 h 236"/>
              <a:gd name="T24" fmla="*/ 182 w 236"/>
              <a:gd name="T25" fmla="*/ 109 h 236"/>
              <a:gd name="T26" fmla="*/ 118 w 236"/>
              <a:gd name="T27" fmla="*/ 0 h 236"/>
              <a:gd name="T28" fmla="*/ 0 w 236"/>
              <a:gd name="T29" fmla="*/ 118 h 236"/>
              <a:gd name="T30" fmla="*/ 118 w 236"/>
              <a:gd name="T31" fmla="*/ 236 h 236"/>
              <a:gd name="T32" fmla="*/ 236 w 236"/>
              <a:gd name="T33" fmla="*/ 118 h 236"/>
              <a:gd name="T34" fmla="*/ 118 w 236"/>
              <a:gd name="T35" fmla="*/ 0 h 236"/>
              <a:gd name="T36" fmla="*/ 126 w 236"/>
              <a:gd name="T37" fmla="*/ 212 h 236"/>
              <a:gd name="T38" fmla="*/ 128 w 236"/>
              <a:gd name="T39" fmla="*/ 208 h 236"/>
              <a:gd name="T40" fmla="*/ 125 w 236"/>
              <a:gd name="T41" fmla="*/ 186 h 236"/>
              <a:gd name="T42" fmla="*/ 105 w 236"/>
              <a:gd name="T43" fmla="*/ 186 h 236"/>
              <a:gd name="T44" fmla="*/ 98 w 236"/>
              <a:gd name="T45" fmla="*/ 207 h 236"/>
              <a:gd name="T46" fmla="*/ 102 w 236"/>
              <a:gd name="T47" fmla="*/ 211 h 236"/>
              <a:gd name="T48" fmla="*/ 34 w 236"/>
              <a:gd name="T49" fmla="*/ 161 h 236"/>
              <a:gd name="T50" fmla="*/ 44 w 236"/>
              <a:gd name="T51" fmla="*/ 157 h 236"/>
              <a:gd name="T52" fmla="*/ 44 w 236"/>
              <a:gd name="T53" fmla="*/ 157 h 236"/>
              <a:gd name="T54" fmla="*/ 81 w 236"/>
              <a:gd name="T55" fmla="*/ 142 h 236"/>
              <a:gd name="T56" fmla="*/ 81 w 236"/>
              <a:gd name="T57" fmla="*/ 118 h 236"/>
              <a:gd name="T58" fmla="*/ 55 w 236"/>
              <a:gd name="T59" fmla="*/ 94 h 236"/>
              <a:gd name="T60" fmla="*/ 28 w 236"/>
              <a:gd name="T61" fmla="*/ 90 h 236"/>
              <a:gd name="T62" fmla="*/ 84 w 236"/>
              <a:gd name="T63" fmla="*/ 30 h 236"/>
              <a:gd name="T64" fmla="*/ 84 w 236"/>
              <a:gd name="T65" fmla="*/ 31 h 236"/>
              <a:gd name="T66" fmla="*/ 102 w 236"/>
              <a:gd name="T67" fmla="*/ 56 h 236"/>
              <a:gd name="T68" fmla="*/ 120 w 236"/>
              <a:gd name="T69" fmla="*/ 79 h 236"/>
              <a:gd name="T70" fmla="*/ 131 w 236"/>
              <a:gd name="T71" fmla="*/ 97 h 236"/>
              <a:gd name="T72" fmla="*/ 146 w 236"/>
              <a:gd name="T73" fmla="*/ 88 h 236"/>
              <a:gd name="T74" fmla="*/ 177 w 236"/>
              <a:gd name="T75" fmla="*/ 66 h 236"/>
              <a:gd name="T76" fmla="*/ 190 w 236"/>
              <a:gd name="T77" fmla="*/ 57 h 236"/>
              <a:gd name="T78" fmla="*/ 212 w 236"/>
              <a:gd name="T79" fmla="*/ 118 h 236"/>
              <a:gd name="T80" fmla="*/ 126 w 236"/>
              <a:gd name="T81" fmla="*/ 21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6" h="236">
                <a:moveTo>
                  <a:pt x="182" y="109"/>
                </a:moveTo>
                <a:cubicBezTo>
                  <a:pt x="172" y="107"/>
                  <a:pt x="161" y="105"/>
                  <a:pt x="157" y="103"/>
                </a:cubicBezTo>
                <a:cubicBezTo>
                  <a:pt x="153" y="102"/>
                  <a:pt x="143" y="101"/>
                  <a:pt x="134" y="102"/>
                </a:cubicBezTo>
                <a:cubicBezTo>
                  <a:pt x="125" y="103"/>
                  <a:pt x="119" y="109"/>
                  <a:pt x="120" y="114"/>
                </a:cubicBezTo>
                <a:cubicBezTo>
                  <a:pt x="121" y="119"/>
                  <a:pt x="120" y="126"/>
                  <a:pt x="118" y="129"/>
                </a:cubicBezTo>
                <a:cubicBezTo>
                  <a:pt x="117" y="132"/>
                  <a:pt x="118" y="138"/>
                  <a:pt x="122" y="141"/>
                </a:cubicBezTo>
                <a:cubicBezTo>
                  <a:pt x="127" y="144"/>
                  <a:pt x="132" y="151"/>
                  <a:pt x="135" y="156"/>
                </a:cubicBezTo>
                <a:cubicBezTo>
                  <a:pt x="138" y="162"/>
                  <a:pt x="140" y="175"/>
                  <a:pt x="139" y="185"/>
                </a:cubicBezTo>
                <a:cubicBezTo>
                  <a:pt x="139" y="195"/>
                  <a:pt x="145" y="201"/>
                  <a:pt x="152" y="198"/>
                </a:cubicBezTo>
                <a:cubicBezTo>
                  <a:pt x="160" y="195"/>
                  <a:pt x="167" y="187"/>
                  <a:pt x="169" y="180"/>
                </a:cubicBezTo>
                <a:cubicBezTo>
                  <a:pt x="171" y="174"/>
                  <a:pt x="179" y="160"/>
                  <a:pt x="187" y="150"/>
                </a:cubicBezTo>
                <a:cubicBezTo>
                  <a:pt x="195" y="140"/>
                  <a:pt x="201" y="127"/>
                  <a:pt x="200" y="122"/>
                </a:cubicBezTo>
                <a:cubicBezTo>
                  <a:pt x="200" y="116"/>
                  <a:pt x="191" y="111"/>
                  <a:pt x="182" y="109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6" y="212"/>
                </a:moveTo>
                <a:cubicBezTo>
                  <a:pt x="127" y="211"/>
                  <a:pt x="128" y="209"/>
                  <a:pt x="128" y="208"/>
                </a:cubicBezTo>
                <a:cubicBezTo>
                  <a:pt x="130" y="201"/>
                  <a:pt x="128" y="191"/>
                  <a:pt x="125" y="186"/>
                </a:cubicBezTo>
                <a:cubicBezTo>
                  <a:pt x="121" y="181"/>
                  <a:pt x="112" y="181"/>
                  <a:pt x="105" y="186"/>
                </a:cubicBezTo>
                <a:cubicBezTo>
                  <a:pt x="97" y="191"/>
                  <a:pt x="94" y="200"/>
                  <a:pt x="98" y="207"/>
                </a:cubicBezTo>
                <a:cubicBezTo>
                  <a:pt x="99" y="208"/>
                  <a:pt x="100" y="210"/>
                  <a:pt x="102" y="211"/>
                </a:cubicBezTo>
                <a:cubicBezTo>
                  <a:pt x="72" y="206"/>
                  <a:pt x="47" y="187"/>
                  <a:pt x="34" y="161"/>
                </a:cubicBezTo>
                <a:cubicBezTo>
                  <a:pt x="37" y="161"/>
                  <a:pt x="40" y="159"/>
                  <a:pt x="44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57" y="148"/>
                  <a:pt x="74" y="141"/>
                  <a:pt x="81" y="142"/>
                </a:cubicBezTo>
                <a:cubicBezTo>
                  <a:pt x="89" y="142"/>
                  <a:pt x="89" y="131"/>
                  <a:pt x="81" y="118"/>
                </a:cubicBezTo>
                <a:cubicBezTo>
                  <a:pt x="74" y="105"/>
                  <a:pt x="62" y="94"/>
                  <a:pt x="55" y="94"/>
                </a:cubicBezTo>
                <a:cubicBezTo>
                  <a:pt x="48" y="94"/>
                  <a:pt x="36" y="92"/>
                  <a:pt x="28" y="90"/>
                </a:cubicBezTo>
                <a:cubicBezTo>
                  <a:pt x="37" y="62"/>
                  <a:pt x="58" y="41"/>
                  <a:pt x="84" y="30"/>
                </a:cubicBezTo>
                <a:cubicBezTo>
                  <a:pt x="84" y="31"/>
                  <a:pt x="84" y="31"/>
                  <a:pt x="84" y="31"/>
                </a:cubicBezTo>
                <a:cubicBezTo>
                  <a:pt x="86" y="39"/>
                  <a:pt x="95" y="50"/>
                  <a:pt x="102" y="56"/>
                </a:cubicBezTo>
                <a:cubicBezTo>
                  <a:pt x="110" y="62"/>
                  <a:pt x="118" y="72"/>
                  <a:pt x="120" y="79"/>
                </a:cubicBezTo>
                <a:cubicBezTo>
                  <a:pt x="122" y="85"/>
                  <a:pt x="127" y="93"/>
                  <a:pt x="131" y="97"/>
                </a:cubicBezTo>
                <a:cubicBezTo>
                  <a:pt x="136" y="100"/>
                  <a:pt x="142" y="96"/>
                  <a:pt x="146" y="88"/>
                </a:cubicBezTo>
                <a:cubicBezTo>
                  <a:pt x="150" y="80"/>
                  <a:pt x="164" y="70"/>
                  <a:pt x="177" y="66"/>
                </a:cubicBezTo>
                <a:cubicBezTo>
                  <a:pt x="183" y="64"/>
                  <a:pt x="187" y="61"/>
                  <a:pt x="190" y="57"/>
                </a:cubicBezTo>
                <a:cubicBezTo>
                  <a:pt x="204" y="74"/>
                  <a:pt x="212" y="95"/>
                  <a:pt x="212" y="118"/>
                </a:cubicBezTo>
                <a:cubicBezTo>
                  <a:pt x="212" y="168"/>
                  <a:pt x="174" y="208"/>
                  <a:pt x="126" y="2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ïṥlîdè">
            <a:extLst>
              <a:ext uri="{FF2B5EF4-FFF2-40B4-BE49-F238E27FC236}">
                <a16:creationId xmlns:a16="http://schemas.microsoft.com/office/drawing/2014/main" id="{42E9DAFC-4054-4D1E-87B6-0BA8C5BDF1BB}"/>
              </a:ext>
            </a:extLst>
          </p:cNvPr>
          <p:cNvSpPr txBox="1">
            <a:spLocks/>
          </p:cNvSpPr>
          <p:nvPr/>
        </p:nvSpPr>
        <p:spPr bwMode="auto">
          <a:xfrm>
            <a:off x="5553217" y="3382834"/>
            <a:ext cx="1077218" cy="1938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lnSpcReduction="10000"/>
            <a:sp3d/>
          </a:bodyPr>
          <a:lstStyle/>
          <a:p>
            <a:pPr algn="ctr" latinLnBrk="0">
              <a:buClr>
                <a:prstClr val="white"/>
              </a:buClr>
              <a:defRPr/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标题文本预设</a:t>
            </a:r>
          </a:p>
        </p:txBody>
      </p:sp>
      <p:sp>
        <p:nvSpPr>
          <p:cNvPr id="23" name="ïšlîḑê">
            <a:extLst>
              <a:ext uri="{FF2B5EF4-FFF2-40B4-BE49-F238E27FC236}">
                <a16:creationId xmlns:a16="http://schemas.microsoft.com/office/drawing/2014/main" id="{62FC11A5-0F0C-4646-842F-99AC5D4F85D1}"/>
              </a:ext>
            </a:extLst>
          </p:cNvPr>
          <p:cNvSpPr/>
          <p:nvPr/>
        </p:nvSpPr>
        <p:spPr>
          <a:xfrm>
            <a:off x="5157121" y="3576733"/>
            <a:ext cx="1869410" cy="46166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800"/>
              <a:t>此部分内容作为文字排版占位显示 （建议使用主题字体）</a:t>
            </a:r>
          </a:p>
        </p:txBody>
      </p:sp>
      <p:sp>
        <p:nvSpPr>
          <p:cNvPr id="10" name="ïSļíḑe">
            <a:extLst>
              <a:ext uri="{FF2B5EF4-FFF2-40B4-BE49-F238E27FC236}">
                <a16:creationId xmlns:a16="http://schemas.microsoft.com/office/drawing/2014/main" id="{B3ABBC3C-D0F2-4433-9A8D-07A037674DA6}"/>
              </a:ext>
            </a:extLst>
          </p:cNvPr>
          <p:cNvSpPr/>
          <p:nvPr/>
        </p:nvSpPr>
        <p:spPr>
          <a:xfrm>
            <a:off x="1279095" y="3699748"/>
            <a:ext cx="2296626" cy="577081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11" name="îśḷîḑe">
            <a:extLst>
              <a:ext uri="{FF2B5EF4-FFF2-40B4-BE49-F238E27FC236}">
                <a16:creationId xmlns:a16="http://schemas.microsoft.com/office/drawing/2014/main" id="{D8E3C2ED-0544-4D07-B95F-7E5A82FEA253}"/>
              </a:ext>
            </a:extLst>
          </p:cNvPr>
          <p:cNvSpPr txBox="1">
            <a:spLocks/>
          </p:cNvSpPr>
          <p:nvPr/>
        </p:nvSpPr>
        <p:spPr bwMode="auto">
          <a:xfrm>
            <a:off x="1379476" y="3286782"/>
            <a:ext cx="1449115" cy="2492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lnSpcReduction="10000"/>
            <a:sp3d/>
          </a:bodyPr>
          <a:lstStyle/>
          <a:p>
            <a:pPr latinLnBrk="0">
              <a:buClr>
                <a:prstClr val="white"/>
              </a:buClr>
              <a:defRPr/>
            </a:pPr>
            <a:r>
              <a:rPr lang="zh-CN" altLang="en-US" b="1"/>
              <a:t>标题文本预设 </a:t>
            </a:r>
          </a:p>
        </p:txBody>
      </p:sp>
      <p:sp>
        <p:nvSpPr>
          <p:cNvPr id="12" name="iŝḷîḍè">
            <a:extLst>
              <a:ext uri="{FF2B5EF4-FFF2-40B4-BE49-F238E27FC236}">
                <a16:creationId xmlns:a16="http://schemas.microsoft.com/office/drawing/2014/main" id="{FF045366-C1C8-4E3A-A355-45FA50DF1676}"/>
              </a:ext>
            </a:extLst>
          </p:cNvPr>
          <p:cNvSpPr/>
          <p:nvPr/>
        </p:nvSpPr>
        <p:spPr>
          <a:xfrm>
            <a:off x="1279095" y="4276829"/>
            <a:ext cx="2296626" cy="577081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13" name="ïṩlïḑè">
            <a:extLst>
              <a:ext uri="{FF2B5EF4-FFF2-40B4-BE49-F238E27FC236}">
                <a16:creationId xmlns:a16="http://schemas.microsoft.com/office/drawing/2014/main" id="{A291176B-94BB-46B0-A990-C373C9F018F8}"/>
              </a:ext>
            </a:extLst>
          </p:cNvPr>
          <p:cNvSpPr/>
          <p:nvPr/>
        </p:nvSpPr>
        <p:spPr>
          <a:xfrm>
            <a:off x="8952703" y="3699748"/>
            <a:ext cx="2296626" cy="577081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r">
              <a:lnSpc>
                <a:spcPct val="120000"/>
              </a:lnSpc>
              <a:defRPr/>
            </a:pP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14" name="îš1iďê">
            <a:extLst>
              <a:ext uri="{FF2B5EF4-FFF2-40B4-BE49-F238E27FC236}">
                <a16:creationId xmlns:a16="http://schemas.microsoft.com/office/drawing/2014/main" id="{E9F079E9-C760-4654-9BC1-5BBFC97E02E9}"/>
              </a:ext>
            </a:extLst>
          </p:cNvPr>
          <p:cNvSpPr txBox="1">
            <a:spLocks/>
          </p:cNvSpPr>
          <p:nvPr/>
        </p:nvSpPr>
        <p:spPr bwMode="auto">
          <a:xfrm>
            <a:off x="9708964" y="3286782"/>
            <a:ext cx="1449115" cy="2492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lnSpcReduction="10000"/>
            <a:sp3d/>
          </a:bodyPr>
          <a:lstStyle/>
          <a:p>
            <a:pPr algn="r" latinLnBrk="0">
              <a:buClr>
                <a:prstClr val="white"/>
              </a:buClr>
              <a:defRPr/>
            </a:pPr>
            <a:r>
              <a:rPr lang="zh-CN" altLang="en-US" b="1"/>
              <a:t>标题文本预设 </a:t>
            </a:r>
          </a:p>
        </p:txBody>
      </p:sp>
      <p:sp>
        <p:nvSpPr>
          <p:cNvPr id="15" name="íṩļïďè">
            <a:extLst>
              <a:ext uri="{FF2B5EF4-FFF2-40B4-BE49-F238E27FC236}">
                <a16:creationId xmlns:a16="http://schemas.microsoft.com/office/drawing/2014/main" id="{91E6607F-8772-40E3-9567-860AB86EF4AC}"/>
              </a:ext>
            </a:extLst>
          </p:cNvPr>
          <p:cNvSpPr/>
          <p:nvPr/>
        </p:nvSpPr>
        <p:spPr>
          <a:xfrm>
            <a:off x="8952703" y="4276829"/>
            <a:ext cx="2296626" cy="577081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r">
              <a:lnSpc>
                <a:spcPct val="120000"/>
              </a:lnSpc>
              <a:defRPr/>
            </a:pP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cxnSp>
        <p:nvCxnSpPr>
          <p:cNvPr id="20" name="Straight Connector 93">
            <a:extLst>
              <a:ext uri="{FF2B5EF4-FFF2-40B4-BE49-F238E27FC236}">
                <a16:creationId xmlns:a16="http://schemas.microsoft.com/office/drawing/2014/main" id="{C53A1EFB-F4B0-45FF-A91D-EA3994C23421}"/>
              </a:ext>
            </a:extLst>
          </p:cNvPr>
          <p:cNvCxnSpPr/>
          <p:nvPr/>
        </p:nvCxnSpPr>
        <p:spPr>
          <a:xfrm>
            <a:off x="1392660" y="4984766"/>
            <a:ext cx="424641" cy="0"/>
          </a:xfrm>
          <a:prstGeom prst="line">
            <a:avLst/>
          </a:prstGeom>
          <a:ln w="12700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94">
            <a:extLst>
              <a:ext uri="{FF2B5EF4-FFF2-40B4-BE49-F238E27FC236}">
                <a16:creationId xmlns:a16="http://schemas.microsoft.com/office/drawing/2014/main" id="{240F75DF-E41D-4582-A816-616A4CAD83A4}"/>
              </a:ext>
            </a:extLst>
          </p:cNvPr>
          <p:cNvCxnSpPr/>
          <p:nvPr/>
        </p:nvCxnSpPr>
        <p:spPr>
          <a:xfrm>
            <a:off x="1392660" y="4996196"/>
            <a:ext cx="424641" cy="0"/>
          </a:xfrm>
          <a:prstGeom prst="line">
            <a:avLst/>
          </a:prstGeom>
          <a:ln w="12700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96">
            <a:extLst>
              <a:ext uri="{FF2B5EF4-FFF2-40B4-BE49-F238E27FC236}">
                <a16:creationId xmlns:a16="http://schemas.microsoft.com/office/drawing/2014/main" id="{D50D848C-8110-4363-9A83-D96A3BD9A3A0}"/>
              </a:ext>
            </a:extLst>
          </p:cNvPr>
          <p:cNvCxnSpPr/>
          <p:nvPr/>
        </p:nvCxnSpPr>
        <p:spPr>
          <a:xfrm>
            <a:off x="10733438" y="4984766"/>
            <a:ext cx="424641" cy="0"/>
          </a:xfrm>
          <a:prstGeom prst="line">
            <a:avLst/>
          </a:prstGeom>
          <a:ln w="12700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97">
            <a:extLst>
              <a:ext uri="{FF2B5EF4-FFF2-40B4-BE49-F238E27FC236}">
                <a16:creationId xmlns:a16="http://schemas.microsoft.com/office/drawing/2014/main" id="{79B1B2E0-D5B5-431A-85BA-F0A7C1D880D8}"/>
              </a:ext>
            </a:extLst>
          </p:cNvPr>
          <p:cNvCxnSpPr/>
          <p:nvPr/>
        </p:nvCxnSpPr>
        <p:spPr>
          <a:xfrm>
            <a:off x="10733438" y="4996196"/>
            <a:ext cx="424641" cy="0"/>
          </a:xfrm>
          <a:prstGeom prst="line">
            <a:avLst/>
          </a:prstGeom>
          <a:ln w="12700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877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386408" y="2404382"/>
            <a:ext cx="5419185" cy="560387"/>
          </a:xfrm>
        </p:spPr>
        <p:txBody>
          <a:bodyPr/>
          <a:lstStyle/>
          <a:p>
            <a:r>
              <a:rPr lang="zh-CN" altLang="en-US" dirty="0"/>
              <a:t>选题背景和研究意义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386408" y="3096531"/>
            <a:ext cx="5419185" cy="406399"/>
          </a:xfrm>
        </p:spPr>
        <p:txBody>
          <a:bodyPr>
            <a:noAutofit/>
          </a:bodyPr>
          <a:lstStyle/>
          <a:p>
            <a:pPr lvl="0" algn="ctr"/>
            <a:r>
              <a:rPr lang="en-US" altLang="zh-CN" sz="900" dirty="0"/>
              <a:t>Supporting text here.</a:t>
            </a:r>
          </a:p>
          <a:p>
            <a:pPr lvl="0" algn="ctr"/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16928D0-72AC-4C4B-B075-C9A357EA00A5}"/>
              </a:ext>
            </a:extLst>
          </p:cNvPr>
          <p:cNvSpPr txBox="1"/>
          <p:nvPr/>
        </p:nvSpPr>
        <p:spPr>
          <a:xfrm>
            <a:off x="5590969" y="1047116"/>
            <a:ext cx="1010063" cy="104464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2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bg2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339771" y="2338501"/>
            <a:ext cx="39769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37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42B769F-3099-47F3-B4A4-699756CB721D}"/>
              </a:ext>
            </a:extLst>
          </p:cNvPr>
          <p:cNvCxnSpPr>
            <a:cxnSpLocks/>
            <a:stCxn id="11" idx="7"/>
            <a:endCxn id="12" idx="2"/>
          </p:cNvCxnSpPr>
          <p:nvPr/>
        </p:nvCxnSpPr>
        <p:spPr>
          <a:xfrm flipV="1">
            <a:off x="880976" y="3629817"/>
            <a:ext cx="2246282" cy="1489824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09C73B14-80AC-414F-AFF3-AD061FDB4641}"/>
              </a:ext>
            </a:extLst>
          </p:cNvPr>
          <p:cNvCxnSpPr>
            <a:cxnSpLocks/>
            <a:stCxn id="12" idx="6"/>
            <a:endCxn id="13" idx="1"/>
          </p:cNvCxnSpPr>
          <p:nvPr/>
        </p:nvCxnSpPr>
        <p:spPr>
          <a:xfrm>
            <a:off x="3374520" y="3629817"/>
            <a:ext cx="1895512" cy="1503754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51D6F97-9CD0-4433-909B-E5DD1C2D8FC5}"/>
              </a:ext>
            </a:extLst>
          </p:cNvPr>
          <p:cNvCxnSpPr>
            <a:cxnSpLocks/>
            <a:stCxn id="13" idx="7"/>
            <a:endCxn id="14" idx="3"/>
          </p:cNvCxnSpPr>
          <p:nvPr/>
        </p:nvCxnSpPr>
        <p:spPr>
          <a:xfrm flipV="1">
            <a:off x="5444872" y="3759501"/>
            <a:ext cx="1649640" cy="137407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D39B5205-816F-424E-91BA-156B9D107386}"/>
              </a:ext>
            </a:extLst>
          </p:cNvPr>
          <p:cNvCxnSpPr>
            <a:cxnSpLocks/>
            <a:stCxn id="15" idx="7"/>
            <a:endCxn id="16" idx="3"/>
          </p:cNvCxnSpPr>
          <p:nvPr/>
        </p:nvCxnSpPr>
        <p:spPr>
          <a:xfrm flipV="1">
            <a:off x="9473902" y="1318801"/>
            <a:ext cx="1835535" cy="1966597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C6B1643C-F932-4610-ADF8-2A9EFDBF5BEB}"/>
              </a:ext>
            </a:extLst>
          </p:cNvPr>
          <p:cNvCxnSpPr>
            <a:cxnSpLocks/>
            <a:stCxn id="14" idx="6"/>
            <a:endCxn id="15" idx="2"/>
          </p:cNvCxnSpPr>
          <p:nvPr/>
        </p:nvCxnSpPr>
        <p:spPr>
          <a:xfrm flipV="1">
            <a:off x="7305563" y="3372818"/>
            <a:ext cx="1957288" cy="299263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î$1íḑé">
            <a:extLst>
              <a:ext uri="{FF2B5EF4-FFF2-40B4-BE49-F238E27FC236}">
                <a16:creationId xmlns:a16="http://schemas.microsoft.com/office/drawing/2014/main" id="{297E2D49-03E0-4D41-8EFC-C478EF9B0FAA}"/>
              </a:ext>
            </a:extLst>
          </p:cNvPr>
          <p:cNvSpPr/>
          <p:nvPr/>
        </p:nvSpPr>
        <p:spPr>
          <a:xfrm>
            <a:off x="669925" y="5083430"/>
            <a:ext cx="247262" cy="2472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isḷîḋê">
            <a:extLst>
              <a:ext uri="{FF2B5EF4-FFF2-40B4-BE49-F238E27FC236}">
                <a16:creationId xmlns:a16="http://schemas.microsoft.com/office/drawing/2014/main" id="{39A20259-2A01-4539-B9D5-3036A17E9DC6}"/>
              </a:ext>
            </a:extLst>
          </p:cNvPr>
          <p:cNvSpPr/>
          <p:nvPr/>
        </p:nvSpPr>
        <p:spPr>
          <a:xfrm>
            <a:off x="3127258" y="3506186"/>
            <a:ext cx="247262" cy="2472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ís1íḑe">
            <a:extLst>
              <a:ext uri="{FF2B5EF4-FFF2-40B4-BE49-F238E27FC236}">
                <a16:creationId xmlns:a16="http://schemas.microsoft.com/office/drawing/2014/main" id="{4A8F55A8-0DEE-4789-A9B2-C5907C942A95}"/>
              </a:ext>
            </a:extLst>
          </p:cNvPr>
          <p:cNvSpPr/>
          <p:nvPr/>
        </p:nvSpPr>
        <p:spPr>
          <a:xfrm>
            <a:off x="5233821" y="5097360"/>
            <a:ext cx="247262" cy="2472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iṧ1ïḓe">
            <a:extLst>
              <a:ext uri="{FF2B5EF4-FFF2-40B4-BE49-F238E27FC236}">
                <a16:creationId xmlns:a16="http://schemas.microsoft.com/office/drawing/2014/main" id="{40C890E6-ACA8-4581-8105-690E3AD4FC65}"/>
              </a:ext>
            </a:extLst>
          </p:cNvPr>
          <p:cNvSpPr/>
          <p:nvPr/>
        </p:nvSpPr>
        <p:spPr>
          <a:xfrm>
            <a:off x="7058301" y="3548450"/>
            <a:ext cx="247262" cy="2472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ïṡļiḑê">
            <a:extLst>
              <a:ext uri="{FF2B5EF4-FFF2-40B4-BE49-F238E27FC236}">
                <a16:creationId xmlns:a16="http://schemas.microsoft.com/office/drawing/2014/main" id="{AF9FD2C1-C967-4C41-9473-B6CEAAFA15B2}"/>
              </a:ext>
            </a:extLst>
          </p:cNvPr>
          <p:cNvSpPr/>
          <p:nvPr/>
        </p:nvSpPr>
        <p:spPr>
          <a:xfrm>
            <a:off x="9262851" y="3249187"/>
            <a:ext cx="247262" cy="2472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î$liḑè">
            <a:extLst>
              <a:ext uri="{FF2B5EF4-FFF2-40B4-BE49-F238E27FC236}">
                <a16:creationId xmlns:a16="http://schemas.microsoft.com/office/drawing/2014/main" id="{F6D4B22E-F575-4F93-A51C-C7E6E0F6C13A}"/>
              </a:ext>
            </a:extLst>
          </p:cNvPr>
          <p:cNvSpPr/>
          <p:nvPr/>
        </p:nvSpPr>
        <p:spPr>
          <a:xfrm>
            <a:off x="11273226" y="1107750"/>
            <a:ext cx="247262" cy="2472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îSḷïdê">
            <a:extLst>
              <a:ext uri="{FF2B5EF4-FFF2-40B4-BE49-F238E27FC236}">
                <a16:creationId xmlns:a16="http://schemas.microsoft.com/office/drawing/2014/main" id="{409C890D-26A8-4099-805C-2BE8D8F73F30}"/>
              </a:ext>
            </a:extLst>
          </p:cNvPr>
          <p:cNvSpPr/>
          <p:nvPr/>
        </p:nvSpPr>
        <p:spPr bwMode="auto">
          <a:xfrm>
            <a:off x="902187" y="5246143"/>
            <a:ext cx="2135594" cy="355600"/>
          </a:xfrm>
          <a:prstGeom prst="roundRect">
            <a:avLst>
              <a:gd name="adj" fmla="val 0"/>
            </a:avLst>
          </a:prstGeom>
          <a:noFill/>
          <a:ln w="28575" algn="ctr">
            <a:noFill/>
            <a:round/>
            <a:headEnd/>
            <a:tailEnd/>
          </a:ln>
        </p:spPr>
        <p:txBody>
          <a:bodyPr wrap="none" lIns="91440" tIns="45720" rIns="91440" bIns="45720" anchor="ctr">
            <a:normAutofit/>
          </a:bodyPr>
          <a:lstStyle/>
          <a:p>
            <a:pPr defTabSz="914400"/>
            <a:r>
              <a:rPr lang="en-US" altLang="zh-CN" sz="1600" b="1" kern="0" dirty="0"/>
              <a:t>Text Here</a:t>
            </a:r>
            <a:endParaRPr lang="zh-CN" altLang="en-US" sz="1600" b="1" kern="0" dirty="0"/>
          </a:p>
        </p:txBody>
      </p:sp>
      <p:sp>
        <p:nvSpPr>
          <p:cNvPr id="18" name="íś1îḋê">
            <a:extLst>
              <a:ext uri="{FF2B5EF4-FFF2-40B4-BE49-F238E27FC236}">
                <a16:creationId xmlns:a16="http://schemas.microsoft.com/office/drawing/2014/main" id="{021B114C-C6A1-4E15-8DDB-D5A891E36C5B}"/>
              </a:ext>
            </a:extLst>
          </p:cNvPr>
          <p:cNvSpPr/>
          <p:nvPr/>
        </p:nvSpPr>
        <p:spPr bwMode="auto">
          <a:xfrm>
            <a:off x="902187" y="5601743"/>
            <a:ext cx="2141075" cy="6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19" name="iśľîďê">
            <a:extLst>
              <a:ext uri="{FF2B5EF4-FFF2-40B4-BE49-F238E27FC236}">
                <a16:creationId xmlns:a16="http://schemas.microsoft.com/office/drawing/2014/main" id="{B4B098EB-A0D6-475D-A6BF-A9FBD7FB40BC}"/>
              </a:ext>
            </a:extLst>
          </p:cNvPr>
          <p:cNvSpPr/>
          <p:nvPr/>
        </p:nvSpPr>
        <p:spPr bwMode="auto">
          <a:xfrm>
            <a:off x="5481083" y="5246143"/>
            <a:ext cx="2135594" cy="355600"/>
          </a:xfrm>
          <a:prstGeom prst="roundRect">
            <a:avLst>
              <a:gd name="adj" fmla="val 0"/>
            </a:avLst>
          </a:prstGeom>
          <a:noFill/>
          <a:ln w="28575" algn="ctr">
            <a:noFill/>
            <a:round/>
            <a:headEnd/>
            <a:tailEnd/>
          </a:ln>
        </p:spPr>
        <p:txBody>
          <a:bodyPr wrap="none" lIns="91440" tIns="45720" rIns="91440" bIns="45720" anchor="ctr">
            <a:normAutofit/>
          </a:bodyPr>
          <a:lstStyle/>
          <a:p>
            <a:pPr defTabSz="914400"/>
            <a:r>
              <a:rPr lang="en-US" altLang="zh-CN" sz="1600" b="1" kern="0" dirty="0"/>
              <a:t>Text Here</a:t>
            </a:r>
            <a:endParaRPr lang="zh-CN" altLang="en-US" sz="1600" b="1" kern="0" dirty="0"/>
          </a:p>
        </p:txBody>
      </p:sp>
      <p:sp>
        <p:nvSpPr>
          <p:cNvPr id="20" name="ïšľiḑe">
            <a:extLst>
              <a:ext uri="{FF2B5EF4-FFF2-40B4-BE49-F238E27FC236}">
                <a16:creationId xmlns:a16="http://schemas.microsoft.com/office/drawing/2014/main" id="{52F467B0-D30C-4558-ACF8-DD105FCD0D4F}"/>
              </a:ext>
            </a:extLst>
          </p:cNvPr>
          <p:cNvSpPr/>
          <p:nvPr/>
        </p:nvSpPr>
        <p:spPr bwMode="auto">
          <a:xfrm>
            <a:off x="5481083" y="5601743"/>
            <a:ext cx="2141075" cy="6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21" name="iSļïďe">
            <a:extLst>
              <a:ext uri="{FF2B5EF4-FFF2-40B4-BE49-F238E27FC236}">
                <a16:creationId xmlns:a16="http://schemas.microsoft.com/office/drawing/2014/main" id="{15BFE94E-F6F5-47C6-A250-F59C3A4C2C84}"/>
              </a:ext>
            </a:extLst>
          </p:cNvPr>
          <p:cNvSpPr/>
          <p:nvPr/>
        </p:nvSpPr>
        <p:spPr bwMode="auto">
          <a:xfrm>
            <a:off x="3485208" y="2929798"/>
            <a:ext cx="2135594" cy="355600"/>
          </a:xfrm>
          <a:prstGeom prst="roundRect">
            <a:avLst>
              <a:gd name="adj" fmla="val 0"/>
            </a:avLst>
          </a:prstGeom>
          <a:noFill/>
          <a:ln w="28575" algn="ctr">
            <a:noFill/>
            <a:round/>
            <a:headEnd/>
            <a:tailEnd/>
          </a:ln>
        </p:spPr>
        <p:txBody>
          <a:bodyPr wrap="none" lIns="91440" tIns="45720" rIns="91440" bIns="45720" anchor="ctr">
            <a:normAutofit/>
          </a:bodyPr>
          <a:lstStyle/>
          <a:p>
            <a:pPr defTabSz="914400"/>
            <a:r>
              <a:rPr lang="en-US" altLang="zh-CN" sz="1600" b="1" kern="0" dirty="0"/>
              <a:t>Text Here</a:t>
            </a:r>
            <a:endParaRPr lang="zh-CN" altLang="en-US" sz="1600" b="1" kern="0" dirty="0"/>
          </a:p>
        </p:txBody>
      </p:sp>
      <p:sp>
        <p:nvSpPr>
          <p:cNvPr id="22" name="î$ľïḓé">
            <a:extLst>
              <a:ext uri="{FF2B5EF4-FFF2-40B4-BE49-F238E27FC236}">
                <a16:creationId xmlns:a16="http://schemas.microsoft.com/office/drawing/2014/main" id="{23D4B0C9-4E65-4864-8A68-9FDBCE00B639}"/>
              </a:ext>
            </a:extLst>
          </p:cNvPr>
          <p:cNvSpPr/>
          <p:nvPr/>
        </p:nvSpPr>
        <p:spPr bwMode="auto">
          <a:xfrm>
            <a:off x="3485208" y="3285398"/>
            <a:ext cx="2141075" cy="6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23" name="í$ḷíḍè">
            <a:extLst>
              <a:ext uri="{FF2B5EF4-FFF2-40B4-BE49-F238E27FC236}">
                <a16:creationId xmlns:a16="http://schemas.microsoft.com/office/drawing/2014/main" id="{BD151B45-C47D-4A1D-B0FA-D8DF475BC5AB}"/>
              </a:ext>
            </a:extLst>
          </p:cNvPr>
          <p:cNvSpPr/>
          <p:nvPr/>
        </p:nvSpPr>
        <p:spPr bwMode="auto">
          <a:xfrm>
            <a:off x="7058301" y="3849881"/>
            <a:ext cx="2135594" cy="355600"/>
          </a:xfrm>
          <a:prstGeom prst="roundRect">
            <a:avLst>
              <a:gd name="adj" fmla="val 0"/>
            </a:avLst>
          </a:prstGeom>
          <a:noFill/>
          <a:ln w="28575" algn="ctr">
            <a:noFill/>
            <a:round/>
            <a:headEnd/>
            <a:tailEnd/>
          </a:ln>
        </p:spPr>
        <p:txBody>
          <a:bodyPr wrap="none" lIns="91440" tIns="45720" rIns="91440" bIns="45720" anchor="ctr">
            <a:normAutofit/>
          </a:bodyPr>
          <a:lstStyle/>
          <a:p>
            <a:pPr defTabSz="914400"/>
            <a:r>
              <a:rPr lang="en-US" altLang="zh-CN" sz="1600" b="1" kern="0" dirty="0"/>
              <a:t>Text Here</a:t>
            </a:r>
            <a:endParaRPr lang="zh-CN" altLang="en-US" sz="1600" b="1" kern="0" dirty="0"/>
          </a:p>
        </p:txBody>
      </p:sp>
      <p:sp>
        <p:nvSpPr>
          <p:cNvPr id="24" name="ïṡ1ïďè">
            <a:extLst>
              <a:ext uri="{FF2B5EF4-FFF2-40B4-BE49-F238E27FC236}">
                <a16:creationId xmlns:a16="http://schemas.microsoft.com/office/drawing/2014/main" id="{EC234701-EF33-4CAE-ACC5-66CF916D4612}"/>
              </a:ext>
            </a:extLst>
          </p:cNvPr>
          <p:cNvSpPr/>
          <p:nvPr/>
        </p:nvSpPr>
        <p:spPr bwMode="auto">
          <a:xfrm>
            <a:off x="7058301" y="4205481"/>
            <a:ext cx="2141075" cy="6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25" name="íşlîḍê">
            <a:extLst>
              <a:ext uri="{FF2B5EF4-FFF2-40B4-BE49-F238E27FC236}">
                <a16:creationId xmlns:a16="http://schemas.microsoft.com/office/drawing/2014/main" id="{23818365-A488-41E0-90A8-6F0AD96DB594}"/>
              </a:ext>
            </a:extLst>
          </p:cNvPr>
          <p:cNvSpPr/>
          <p:nvPr/>
        </p:nvSpPr>
        <p:spPr bwMode="auto">
          <a:xfrm>
            <a:off x="9295596" y="3539437"/>
            <a:ext cx="2135594" cy="355600"/>
          </a:xfrm>
          <a:prstGeom prst="roundRect">
            <a:avLst>
              <a:gd name="adj" fmla="val 0"/>
            </a:avLst>
          </a:prstGeom>
          <a:noFill/>
          <a:ln w="28575" algn="ctr">
            <a:noFill/>
            <a:round/>
            <a:headEnd/>
            <a:tailEnd/>
          </a:ln>
        </p:spPr>
        <p:txBody>
          <a:bodyPr wrap="none" lIns="91440" tIns="45720" rIns="91440" bIns="45720" anchor="ctr">
            <a:normAutofit/>
          </a:bodyPr>
          <a:lstStyle/>
          <a:p>
            <a:pPr defTabSz="914400"/>
            <a:r>
              <a:rPr lang="en-US" altLang="zh-CN" sz="1600" b="1" kern="0" dirty="0"/>
              <a:t>Text Here</a:t>
            </a:r>
            <a:endParaRPr lang="zh-CN" altLang="en-US" sz="1600" b="1" kern="0" dirty="0"/>
          </a:p>
        </p:txBody>
      </p:sp>
      <p:sp>
        <p:nvSpPr>
          <p:cNvPr id="26" name="ïṡļîďê">
            <a:extLst>
              <a:ext uri="{FF2B5EF4-FFF2-40B4-BE49-F238E27FC236}">
                <a16:creationId xmlns:a16="http://schemas.microsoft.com/office/drawing/2014/main" id="{2B2E5BD6-3024-461C-950E-CEC32225FAD0}"/>
              </a:ext>
            </a:extLst>
          </p:cNvPr>
          <p:cNvSpPr/>
          <p:nvPr/>
        </p:nvSpPr>
        <p:spPr bwMode="auto">
          <a:xfrm>
            <a:off x="9295596" y="3895037"/>
            <a:ext cx="2141075" cy="6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27" name="íṩliďe">
            <a:extLst>
              <a:ext uri="{FF2B5EF4-FFF2-40B4-BE49-F238E27FC236}">
                <a16:creationId xmlns:a16="http://schemas.microsoft.com/office/drawing/2014/main" id="{952BF34C-FD4C-4490-B126-D51272EFCC65}"/>
              </a:ext>
            </a:extLst>
          </p:cNvPr>
          <p:cNvSpPr/>
          <p:nvPr/>
        </p:nvSpPr>
        <p:spPr bwMode="auto">
          <a:xfrm>
            <a:off x="9029366" y="1134070"/>
            <a:ext cx="2135594" cy="355600"/>
          </a:xfrm>
          <a:prstGeom prst="roundRect">
            <a:avLst>
              <a:gd name="adj" fmla="val 0"/>
            </a:avLst>
          </a:prstGeom>
          <a:noFill/>
          <a:ln w="28575" algn="ctr">
            <a:noFill/>
            <a:round/>
            <a:headEnd/>
            <a:tailEnd/>
          </a:ln>
        </p:spPr>
        <p:txBody>
          <a:bodyPr wrap="none" lIns="91440" tIns="45720" rIns="91440" bIns="45720" anchor="ctr">
            <a:normAutofit/>
          </a:bodyPr>
          <a:lstStyle/>
          <a:p>
            <a:pPr defTabSz="914400"/>
            <a:r>
              <a:rPr lang="en-US" altLang="zh-CN" sz="1600" b="1" kern="0" dirty="0"/>
              <a:t>Text Here</a:t>
            </a:r>
            <a:endParaRPr lang="zh-CN" altLang="en-US" sz="1600" b="1" kern="0" dirty="0"/>
          </a:p>
        </p:txBody>
      </p:sp>
      <p:sp>
        <p:nvSpPr>
          <p:cNvPr id="28" name="íṡļïḋê">
            <a:extLst>
              <a:ext uri="{FF2B5EF4-FFF2-40B4-BE49-F238E27FC236}">
                <a16:creationId xmlns:a16="http://schemas.microsoft.com/office/drawing/2014/main" id="{0D4D33AE-9706-4C20-A37F-FCAF4E7F6DC1}"/>
              </a:ext>
            </a:extLst>
          </p:cNvPr>
          <p:cNvSpPr/>
          <p:nvPr/>
        </p:nvSpPr>
        <p:spPr bwMode="auto">
          <a:xfrm>
            <a:off x="9029366" y="1489670"/>
            <a:ext cx="2141075" cy="6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29" name="ïṩľïḋe">
            <a:extLst>
              <a:ext uri="{FF2B5EF4-FFF2-40B4-BE49-F238E27FC236}">
                <a16:creationId xmlns:a16="http://schemas.microsoft.com/office/drawing/2014/main" id="{2D59EE56-9F37-49CB-93FB-674D4A2C6A11}"/>
              </a:ext>
            </a:extLst>
          </p:cNvPr>
          <p:cNvSpPr/>
          <p:nvPr/>
        </p:nvSpPr>
        <p:spPr>
          <a:xfrm>
            <a:off x="687278" y="1576653"/>
            <a:ext cx="5764375" cy="87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100" dirty="0"/>
              <a:t>Unified fonts make reading more fluent.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100" dirty="0"/>
              <a:t>Theme color makes PPT more convenient to change.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100" dirty="0"/>
              <a:t>Adjust the spacing to adapt to Chinese typesetting, use the reference line in PPT.</a:t>
            </a:r>
          </a:p>
        </p:txBody>
      </p:sp>
      <p:sp>
        <p:nvSpPr>
          <p:cNvPr id="30" name="i$liḑe">
            <a:extLst>
              <a:ext uri="{FF2B5EF4-FFF2-40B4-BE49-F238E27FC236}">
                <a16:creationId xmlns:a16="http://schemas.microsoft.com/office/drawing/2014/main" id="{0B47300D-4F44-48BE-945B-16ECD25EE53C}"/>
              </a:ext>
            </a:extLst>
          </p:cNvPr>
          <p:cNvSpPr txBox="1"/>
          <p:nvPr/>
        </p:nvSpPr>
        <p:spPr bwMode="auto">
          <a:xfrm>
            <a:off x="687278" y="1134847"/>
            <a:ext cx="5750239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4873494-974A-4B1E-BCB0-854764C33DB1}"/>
              </a:ext>
            </a:extLst>
          </p:cNvPr>
          <p:cNvCxnSpPr/>
          <p:nvPr/>
        </p:nvCxnSpPr>
        <p:spPr>
          <a:xfrm>
            <a:off x="647521" y="2574000"/>
            <a:ext cx="5408722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3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7" name="is1ïḍe">
            <a:extLst>
              <a:ext uri="{FF2B5EF4-FFF2-40B4-BE49-F238E27FC236}">
                <a16:creationId xmlns:a16="http://schemas.microsoft.com/office/drawing/2014/main" id="{810CD4CF-B643-47D8-A9AC-114195ABE9AE}"/>
              </a:ext>
            </a:extLst>
          </p:cNvPr>
          <p:cNvSpPr/>
          <p:nvPr/>
        </p:nvSpPr>
        <p:spPr>
          <a:xfrm>
            <a:off x="5473700" y="1282250"/>
            <a:ext cx="1244600" cy="1244596"/>
          </a:xfrm>
          <a:prstGeom prst="ellipse">
            <a:avLst/>
          </a:prstGeom>
          <a:solidFill>
            <a:schemeClr val="accent3"/>
          </a:solidFill>
          <a:ln w="1524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rmAutofit/>
          </a:bodyPr>
          <a:lstStyle/>
          <a:p>
            <a:pPr algn="ctr"/>
            <a:r>
              <a:rPr lang="en-US" altLang="zh-CN" b="1" dirty="0"/>
              <a:t>Text</a:t>
            </a:r>
          </a:p>
        </p:txBody>
      </p:sp>
      <p:sp>
        <p:nvSpPr>
          <p:cNvPr id="8" name="îs1ide">
            <a:extLst>
              <a:ext uri="{FF2B5EF4-FFF2-40B4-BE49-F238E27FC236}">
                <a16:creationId xmlns:a16="http://schemas.microsoft.com/office/drawing/2014/main" id="{F38D0745-A5F4-4E6F-8878-9305065BA6C6}"/>
              </a:ext>
            </a:extLst>
          </p:cNvPr>
          <p:cNvSpPr/>
          <p:nvPr/>
        </p:nvSpPr>
        <p:spPr>
          <a:xfrm>
            <a:off x="1010681" y="5720432"/>
            <a:ext cx="1704342" cy="415562"/>
          </a:xfrm>
          <a:prstGeom prst="roundRect">
            <a:avLst>
              <a:gd name="adj" fmla="val 11836"/>
            </a:avLst>
          </a:prstGeom>
          <a:pattFill prst="ltUpDiag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1">
                <a:shade val="50000"/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</a:rPr>
              <a:t>keyword</a:t>
            </a:r>
            <a:endParaRPr kumimoji="1" lang="zh-CN" alt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íṥḷíḋe">
            <a:extLst>
              <a:ext uri="{FF2B5EF4-FFF2-40B4-BE49-F238E27FC236}">
                <a16:creationId xmlns:a16="http://schemas.microsoft.com/office/drawing/2014/main" id="{812583CD-7104-4CF5-9CA5-48D97F799F33}"/>
              </a:ext>
            </a:extLst>
          </p:cNvPr>
          <p:cNvSpPr/>
          <p:nvPr/>
        </p:nvSpPr>
        <p:spPr>
          <a:xfrm>
            <a:off x="1349824" y="2883874"/>
            <a:ext cx="1026052" cy="1026058"/>
          </a:xfrm>
          <a:prstGeom prst="ellipse">
            <a:avLst/>
          </a:prstGeom>
          <a:blipFill>
            <a:blip r:embed="rId3"/>
            <a:srcRect/>
            <a:stretch>
              <a:fillRect l="-25999" t="3479" r="-28581" b="-3479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0" name="islïḑé">
            <a:extLst>
              <a:ext uri="{FF2B5EF4-FFF2-40B4-BE49-F238E27FC236}">
                <a16:creationId xmlns:a16="http://schemas.microsoft.com/office/drawing/2014/main" id="{BBEE86B8-4327-4FF6-865C-52C8C41A7FFF}"/>
              </a:ext>
            </a:extLst>
          </p:cNvPr>
          <p:cNvSpPr txBox="1"/>
          <p:nvPr/>
        </p:nvSpPr>
        <p:spPr>
          <a:xfrm>
            <a:off x="670051" y="4567065"/>
            <a:ext cx="2385602" cy="1153367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Supporting text here.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When you copy &amp; paste, choose "keep text only" option.</a:t>
            </a:r>
          </a:p>
        </p:txBody>
      </p:sp>
      <p:sp>
        <p:nvSpPr>
          <p:cNvPr id="11" name="íŝḷiďê">
            <a:extLst>
              <a:ext uri="{FF2B5EF4-FFF2-40B4-BE49-F238E27FC236}">
                <a16:creationId xmlns:a16="http://schemas.microsoft.com/office/drawing/2014/main" id="{BDB2F27A-0889-47CF-AD45-574CC56EC0AC}"/>
              </a:ext>
            </a:extLst>
          </p:cNvPr>
          <p:cNvSpPr txBox="1"/>
          <p:nvPr/>
        </p:nvSpPr>
        <p:spPr>
          <a:xfrm>
            <a:off x="670050" y="4095245"/>
            <a:ext cx="2385600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altLang="zh-CN" b="1" dirty="0"/>
              <a:t>Text here</a:t>
            </a:r>
          </a:p>
        </p:txBody>
      </p:sp>
      <p:sp>
        <p:nvSpPr>
          <p:cNvPr id="12" name="íṡļïḍe">
            <a:extLst>
              <a:ext uri="{FF2B5EF4-FFF2-40B4-BE49-F238E27FC236}">
                <a16:creationId xmlns:a16="http://schemas.microsoft.com/office/drawing/2014/main" id="{E17DE8F7-CCC0-4DD1-9318-5C3F976F6378}"/>
              </a:ext>
            </a:extLst>
          </p:cNvPr>
          <p:cNvSpPr/>
          <p:nvPr/>
        </p:nvSpPr>
        <p:spPr>
          <a:xfrm>
            <a:off x="3832780" y="5720432"/>
            <a:ext cx="1704342" cy="415562"/>
          </a:xfrm>
          <a:prstGeom prst="roundRect">
            <a:avLst>
              <a:gd name="adj" fmla="val 11836"/>
            </a:avLst>
          </a:prstGeom>
          <a:pattFill prst="ltUpDiag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1">
                <a:shade val="50000"/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</a:rPr>
              <a:t>keyword</a:t>
            </a:r>
            <a:endParaRPr kumimoji="1" lang="zh-CN" altLang="en-US" sz="1400" b="1" dirty="0">
              <a:solidFill>
                <a:schemeClr val="tx1"/>
              </a:solidFill>
            </a:endParaRPr>
          </a:p>
        </p:txBody>
      </p:sp>
      <p:sp>
        <p:nvSpPr>
          <p:cNvPr id="13" name="í$ḻîďê">
            <a:extLst>
              <a:ext uri="{FF2B5EF4-FFF2-40B4-BE49-F238E27FC236}">
                <a16:creationId xmlns:a16="http://schemas.microsoft.com/office/drawing/2014/main" id="{B18D15DB-4A7F-487E-9089-CB5DA8E530E1}"/>
              </a:ext>
            </a:extLst>
          </p:cNvPr>
          <p:cNvSpPr/>
          <p:nvPr/>
        </p:nvSpPr>
        <p:spPr>
          <a:xfrm>
            <a:off x="4171923" y="2883874"/>
            <a:ext cx="1026052" cy="1026058"/>
          </a:xfrm>
          <a:prstGeom prst="ellipse">
            <a:avLst/>
          </a:prstGeom>
          <a:blipFill>
            <a:blip r:embed="rId4"/>
            <a:srcRect/>
            <a:stretch>
              <a:fillRect l="-22595" t="3479" r="-31985" b="-3479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4" name="ïṣļïḍe">
            <a:extLst>
              <a:ext uri="{FF2B5EF4-FFF2-40B4-BE49-F238E27FC236}">
                <a16:creationId xmlns:a16="http://schemas.microsoft.com/office/drawing/2014/main" id="{BACC541C-B3CC-406D-B36B-DC6A2CCE7AD9}"/>
              </a:ext>
            </a:extLst>
          </p:cNvPr>
          <p:cNvSpPr txBox="1"/>
          <p:nvPr/>
        </p:nvSpPr>
        <p:spPr>
          <a:xfrm>
            <a:off x="3492150" y="4567065"/>
            <a:ext cx="2385602" cy="1153367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Supporting text here.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When you copy &amp; paste, choose "keep text only" option.</a:t>
            </a:r>
          </a:p>
        </p:txBody>
      </p:sp>
      <p:sp>
        <p:nvSpPr>
          <p:cNvPr id="15" name="ï$ḻïḋê">
            <a:extLst>
              <a:ext uri="{FF2B5EF4-FFF2-40B4-BE49-F238E27FC236}">
                <a16:creationId xmlns:a16="http://schemas.microsoft.com/office/drawing/2014/main" id="{41700187-F0D8-409B-9B9F-F9886FD2CE3B}"/>
              </a:ext>
            </a:extLst>
          </p:cNvPr>
          <p:cNvSpPr txBox="1"/>
          <p:nvPr/>
        </p:nvSpPr>
        <p:spPr>
          <a:xfrm>
            <a:off x="3492149" y="4095245"/>
            <a:ext cx="2385600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altLang="zh-CN" b="1" dirty="0"/>
              <a:t>Text here</a:t>
            </a:r>
          </a:p>
        </p:txBody>
      </p:sp>
      <p:sp>
        <p:nvSpPr>
          <p:cNvPr id="16" name="îśļíḑé">
            <a:extLst>
              <a:ext uri="{FF2B5EF4-FFF2-40B4-BE49-F238E27FC236}">
                <a16:creationId xmlns:a16="http://schemas.microsoft.com/office/drawing/2014/main" id="{BEE5D367-1FE9-4AF0-BE72-63F9E0CAFABF}"/>
              </a:ext>
            </a:extLst>
          </p:cNvPr>
          <p:cNvSpPr/>
          <p:nvPr/>
        </p:nvSpPr>
        <p:spPr>
          <a:xfrm>
            <a:off x="6654879" y="5720432"/>
            <a:ext cx="1704342" cy="415562"/>
          </a:xfrm>
          <a:prstGeom prst="roundRect">
            <a:avLst>
              <a:gd name="adj" fmla="val 11836"/>
            </a:avLst>
          </a:prstGeom>
          <a:pattFill prst="ltUpDiag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1">
                <a:shade val="50000"/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</a:rPr>
              <a:t>keyword</a:t>
            </a:r>
            <a:endParaRPr kumimoji="1" lang="zh-CN" altLang="en-US" sz="1400" b="1" dirty="0">
              <a:solidFill>
                <a:schemeClr val="tx1"/>
              </a:solidFill>
            </a:endParaRPr>
          </a:p>
        </p:txBody>
      </p:sp>
      <p:sp>
        <p:nvSpPr>
          <p:cNvPr id="17" name="íṡliḑê">
            <a:extLst>
              <a:ext uri="{FF2B5EF4-FFF2-40B4-BE49-F238E27FC236}">
                <a16:creationId xmlns:a16="http://schemas.microsoft.com/office/drawing/2014/main" id="{1F0EC350-BEC3-4B4D-A851-1C2160995521}"/>
              </a:ext>
            </a:extLst>
          </p:cNvPr>
          <p:cNvSpPr/>
          <p:nvPr/>
        </p:nvSpPr>
        <p:spPr>
          <a:xfrm>
            <a:off x="6994022" y="2883874"/>
            <a:ext cx="1026052" cy="1026058"/>
          </a:xfrm>
          <a:prstGeom prst="ellipse">
            <a:avLst/>
          </a:prstGeom>
          <a:blipFill>
            <a:blip r:embed="rId5"/>
            <a:srcRect/>
            <a:stretch>
              <a:fillRect l="-19191" t="3479" r="-35389" b="-3479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8" name="îṥ1îde">
            <a:extLst>
              <a:ext uri="{FF2B5EF4-FFF2-40B4-BE49-F238E27FC236}">
                <a16:creationId xmlns:a16="http://schemas.microsoft.com/office/drawing/2014/main" id="{DF61429B-A006-4E8E-8921-1E95506F81B1}"/>
              </a:ext>
            </a:extLst>
          </p:cNvPr>
          <p:cNvSpPr txBox="1"/>
          <p:nvPr/>
        </p:nvSpPr>
        <p:spPr>
          <a:xfrm>
            <a:off x="6314249" y="4567065"/>
            <a:ext cx="2385602" cy="1153367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Supporting text here.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When you copy &amp; paste, choose "keep text only" option.</a:t>
            </a:r>
          </a:p>
        </p:txBody>
      </p:sp>
      <p:sp>
        <p:nvSpPr>
          <p:cNvPr id="19" name="íṣlíḓe">
            <a:extLst>
              <a:ext uri="{FF2B5EF4-FFF2-40B4-BE49-F238E27FC236}">
                <a16:creationId xmlns:a16="http://schemas.microsoft.com/office/drawing/2014/main" id="{4EA623BB-0671-40A1-B492-9BEA9BAE2E44}"/>
              </a:ext>
            </a:extLst>
          </p:cNvPr>
          <p:cNvSpPr txBox="1"/>
          <p:nvPr/>
        </p:nvSpPr>
        <p:spPr>
          <a:xfrm>
            <a:off x="6314248" y="4095245"/>
            <a:ext cx="2385600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altLang="zh-CN" b="1" dirty="0"/>
              <a:t>Text here</a:t>
            </a:r>
          </a:p>
        </p:txBody>
      </p:sp>
      <p:sp>
        <p:nvSpPr>
          <p:cNvPr id="20" name="iṡlîḋé">
            <a:extLst>
              <a:ext uri="{FF2B5EF4-FFF2-40B4-BE49-F238E27FC236}">
                <a16:creationId xmlns:a16="http://schemas.microsoft.com/office/drawing/2014/main" id="{46775D5C-A55E-46A5-9099-C51BD47B2430}"/>
              </a:ext>
            </a:extLst>
          </p:cNvPr>
          <p:cNvSpPr/>
          <p:nvPr/>
        </p:nvSpPr>
        <p:spPr>
          <a:xfrm>
            <a:off x="9476977" y="5720432"/>
            <a:ext cx="1704342" cy="415562"/>
          </a:xfrm>
          <a:prstGeom prst="roundRect">
            <a:avLst>
              <a:gd name="adj" fmla="val 11836"/>
            </a:avLst>
          </a:prstGeom>
          <a:pattFill prst="ltUpDiag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1">
                <a:shade val="50000"/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</a:rPr>
              <a:t>keyword</a:t>
            </a:r>
            <a:endParaRPr kumimoji="1" lang="zh-CN" altLang="en-US" sz="1400" b="1" dirty="0">
              <a:solidFill>
                <a:schemeClr val="tx1"/>
              </a:solidFill>
            </a:endParaRPr>
          </a:p>
        </p:txBody>
      </p:sp>
      <p:sp>
        <p:nvSpPr>
          <p:cNvPr id="21" name="iṣ1ïḋe">
            <a:extLst>
              <a:ext uri="{FF2B5EF4-FFF2-40B4-BE49-F238E27FC236}">
                <a16:creationId xmlns:a16="http://schemas.microsoft.com/office/drawing/2014/main" id="{198DCDB8-2174-4A28-A634-13B346764A43}"/>
              </a:ext>
            </a:extLst>
          </p:cNvPr>
          <p:cNvSpPr/>
          <p:nvPr/>
        </p:nvSpPr>
        <p:spPr>
          <a:xfrm>
            <a:off x="9816120" y="2883874"/>
            <a:ext cx="1026052" cy="1026058"/>
          </a:xfrm>
          <a:prstGeom prst="ellipse">
            <a:avLst/>
          </a:prstGeom>
          <a:blipFill>
            <a:blip r:embed="rId6"/>
            <a:srcRect/>
            <a:stretch>
              <a:fillRect l="-15786" t="3479" r="-38794" b="-3479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2" name="îṧļiḋè">
            <a:extLst>
              <a:ext uri="{FF2B5EF4-FFF2-40B4-BE49-F238E27FC236}">
                <a16:creationId xmlns:a16="http://schemas.microsoft.com/office/drawing/2014/main" id="{C7D50B10-0DBF-4954-8994-3D95D9C5F0A8}"/>
              </a:ext>
            </a:extLst>
          </p:cNvPr>
          <p:cNvSpPr txBox="1"/>
          <p:nvPr/>
        </p:nvSpPr>
        <p:spPr>
          <a:xfrm>
            <a:off x="9136347" y="4567065"/>
            <a:ext cx="2385602" cy="1153367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Supporting text here.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When you copy &amp; paste, choose "keep text only" option.</a:t>
            </a:r>
          </a:p>
        </p:txBody>
      </p:sp>
      <p:sp>
        <p:nvSpPr>
          <p:cNvPr id="23" name="îşḻîḋê">
            <a:extLst>
              <a:ext uri="{FF2B5EF4-FFF2-40B4-BE49-F238E27FC236}">
                <a16:creationId xmlns:a16="http://schemas.microsoft.com/office/drawing/2014/main" id="{4DA9E988-DD00-458E-A21E-AD7CA2CBEBCD}"/>
              </a:ext>
            </a:extLst>
          </p:cNvPr>
          <p:cNvSpPr txBox="1"/>
          <p:nvPr/>
        </p:nvSpPr>
        <p:spPr>
          <a:xfrm>
            <a:off x="9136346" y="4095245"/>
            <a:ext cx="2385600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altLang="zh-CN" b="1" dirty="0"/>
              <a:t>Text here</a:t>
            </a:r>
          </a:p>
        </p:txBody>
      </p:sp>
      <p:cxnSp>
        <p:nvCxnSpPr>
          <p:cNvPr id="24" name="肘形连接符 23">
            <a:extLst>
              <a:ext uri="{FF2B5EF4-FFF2-40B4-BE49-F238E27FC236}">
                <a16:creationId xmlns:a16="http://schemas.microsoft.com/office/drawing/2014/main" id="{66CB050C-7086-4986-B329-D3D18612BBCF}"/>
              </a:ext>
            </a:extLst>
          </p:cNvPr>
          <p:cNvCxnSpPr>
            <a:stCxn id="7" idx="2"/>
            <a:endCxn id="9" idx="0"/>
          </p:cNvCxnSpPr>
          <p:nvPr/>
        </p:nvCxnSpPr>
        <p:spPr>
          <a:xfrm rot="10800000" flipV="1">
            <a:off x="1862850" y="1904548"/>
            <a:ext cx="3610850" cy="979326"/>
          </a:xfrm>
          <a:prstGeom prst="bentConnector2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肘形连接符 24">
            <a:extLst>
              <a:ext uri="{FF2B5EF4-FFF2-40B4-BE49-F238E27FC236}">
                <a16:creationId xmlns:a16="http://schemas.microsoft.com/office/drawing/2014/main" id="{C0803887-21CC-43B8-A623-E119D6EFC6B1}"/>
              </a:ext>
            </a:extLst>
          </p:cNvPr>
          <p:cNvCxnSpPr>
            <a:stCxn id="7" idx="2"/>
            <a:endCxn id="13" idx="0"/>
          </p:cNvCxnSpPr>
          <p:nvPr/>
        </p:nvCxnSpPr>
        <p:spPr>
          <a:xfrm rot="10800000" flipV="1">
            <a:off x="4684950" y="1904548"/>
            <a:ext cx="788751" cy="979326"/>
          </a:xfrm>
          <a:prstGeom prst="bentConnector2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肘形连接符 25">
            <a:extLst>
              <a:ext uri="{FF2B5EF4-FFF2-40B4-BE49-F238E27FC236}">
                <a16:creationId xmlns:a16="http://schemas.microsoft.com/office/drawing/2014/main" id="{CFB3EFFC-83E3-45F2-AE97-786EE94BE40D}"/>
              </a:ext>
            </a:extLst>
          </p:cNvPr>
          <p:cNvCxnSpPr>
            <a:stCxn id="7" idx="6"/>
            <a:endCxn id="17" idx="0"/>
          </p:cNvCxnSpPr>
          <p:nvPr/>
        </p:nvCxnSpPr>
        <p:spPr>
          <a:xfrm>
            <a:off x="6718300" y="1904548"/>
            <a:ext cx="788748" cy="979326"/>
          </a:xfrm>
          <a:prstGeom prst="bentConnector2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肘形连接符 26">
            <a:extLst>
              <a:ext uri="{FF2B5EF4-FFF2-40B4-BE49-F238E27FC236}">
                <a16:creationId xmlns:a16="http://schemas.microsoft.com/office/drawing/2014/main" id="{4A0867F2-185D-4BAA-9B4A-01A1AA5F48D1}"/>
              </a:ext>
            </a:extLst>
          </p:cNvPr>
          <p:cNvCxnSpPr>
            <a:stCxn id="7" idx="6"/>
            <a:endCxn id="21" idx="0"/>
          </p:cNvCxnSpPr>
          <p:nvPr/>
        </p:nvCxnSpPr>
        <p:spPr>
          <a:xfrm>
            <a:off x="6718300" y="1904548"/>
            <a:ext cx="3610846" cy="979326"/>
          </a:xfrm>
          <a:prstGeom prst="bentConnector2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509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E3E499-40A2-44A6-8290-6A6D1010D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9BFFA45-0D2C-4F18-8262-82F0CEB15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6" name="íś1iḋê">
            <a:extLst>
              <a:ext uri="{FF2B5EF4-FFF2-40B4-BE49-F238E27FC236}">
                <a16:creationId xmlns:a16="http://schemas.microsoft.com/office/drawing/2014/main" id="{85AFF5F0-D08A-4413-A482-499C9D541835}"/>
              </a:ext>
            </a:extLst>
          </p:cNvPr>
          <p:cNvSpPr/>
          <p:nvPr/>
        </p:nvSpPr>
        <p:spPr>
          <a:xfrm>
            <a:off x="-3767" y="0"/>
            <a:ext cx="4588534" cy="6858000"/>
          </a:xfrm>
          <a:prstGeom prst="rect">
            <a:avLst/>
          </a:prstGeom>
          <a:blipFill>
            <a:blip r:embed="rId3"/>
            <a:srcRect/>
            <a:stretch>
              <a:fillRect l="-65695" r="-65338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/>
          </a:p>
        </p:txBody>
      </p:sp>
      <p:sp>
        <p:nvSpPr>
          <p:cNvPr id="7" name="iṩ1iḑé">
            <a:extLst>
              <a:ext uri="{FF2B5EF4-FFF2-40B4-BE49-F238E27FC236}">
                <a16:creationId xmlns:a16="http://schemas.microsoft.com/office/drawing/2014/main" id="{EE8C1840-98EA-4A61-8FC5-41F6BCC7D64D}"/>
              </a:ext>
            </a:extLst>
          </p:cNvPr>
          <p:cNvSpPr/>
          <p:nvPr/>
        </p:nvSpPr>
        <p:spPr>
          <a:xfrm>
            <a:off x="0" y="2051200"/>
            <a:ext cx="4588534" cy="324036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íṣḷíḋê">
            <a:extLst>
              <a:ext uri="{FF2B5EF4-FFF2-40B4-BE49-F238E27FC236}">
                <a16:creationId xmlns:a16="http://schemas.microsoft.com/office/drawing/2014/main" id="{ED7504D4-5C6B-4528-831C-7D1334C1210B}"/>
              </a:ext>
            </a:extLst>
          </p:cNvPr>
          <p:cNvSpPr txBox="1"/>
          <p:nvPr/>
        </p:nvSpPr>
        <p:spPr>
          <a:xfrm>
            <a:off x="691069" y="2809606"/>
            <a:ext cx="3501717" cy="1169551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更能够让枯燥的段落赋予变化！</a:t>
            </a:r>
          </a:p>
        </p:txBody>
      </p:sp>
      <p:sp>
        <p:nvSpPr>
          <p:cNvPr id="34" name="işľïďé">
            <a:extLst>
              <a:ext uri="{FF2B5EF4-FFF2-40B4-BE49-F238E27FC236}">
                <a16:creationId xmlns:a16="http://schemas.microsoft.com/office/drawing/2014/main" id="{6D12E969-5CA9-445F-B098-8F2FF3D5FD60}"/>
              </a:ext>
            </a:extLst>
          </p:cNvPr>
          <p:cNvSpPr txBox="1"/>
          <p:nvPr/>
        </p:nvSpPr>
        <p:spPr>
          <a:xfrm>
            <a:off x="691069" y="2532607"/>
            <a:ext cx="3501717" cy="276999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 sz="1050" dirty="0">
                <a:solidFill>
                  <a:schemeClr val="bg1"/>
                </a:solidFill>
              </a:rPr>
              <a:t>或许大小不同的文字错落的排版</a:t>
            </a:r>
          </a:p>
        </p:txBody>
      </p:sp>
      <p:sp>
        <p:nvSpPr>
          <p:cNvPr id="35" name="íṡ1idè">
            <a:extLst>
              <a:ext uri="{FF2B5EF4-FFF2-40B4-BE49-F238E27FC236}">
                <a16:creationId xmlns:a16="http://schemas.microsoft.com/office/drawing/2014/main" id="{E1761325-D602-4341-B6A1-3B715412A4DE}"/>
              </a:ext>
            </a:extLst>
          </p:cNvPr>
          <p:cNvSpPr txBox="1"/>
          <p:nvPr/>
        </p:nvSpPr>
        <p:spPr>
          <a:xfrm>
            <a:off x="691069" y="3979157"/>
            <a:ext cx="3501717" cy="830997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主次分明的布局排版帮助</a:t>
            </a:r>
            <a:r>
              <a:rPr lang="en-US" altLang="zh-CN" sz="1600" dirty="0">
                <a:solidFill>
                  <a:schemeClr val="bg1"/>
                </a:solidFill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</a:rPr>
              <a:t>更好的传递和表达信息。</a:t>
            </a:r>
          </a:p>
        </p:txBody>
      </p:sp>
      <p:sp>
        <p:nvSpPr>
          <p:cNvPr id="9" name="iŝḷiḋè">
            <a:extLst>
              <a:ext uri="{FF2B5EF4-FFF2-40B4-BE49-F238E27FC236}">
                <a16:creationId xmlns:a16="http://schemas.microsoft.com/office/drawing/2014/main" id="{349E9FC3-7A66-4754-A229-CBA059770C23}"/>
              </a:ext>
            </a:extLst>
          </p:cNvPr>
          <p:cNvSpPr/>
          <p:nvPr/>
        </p:nvSpPr>
        <p:spPr>
          <a:xfrm flipH="1">
            <a:off x="3936000" y="2655365"/>
            <a:ext cx="2023624" cy="2023624"/>
          </a:xfrm>
          <a:prstGeom prst="diamond">
            <a:avLst/>
          </a:prstGeom>
          <a:solidFill>
            <a:schemeClr val="tx1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zh-CN" altLang="en-US" sz="2400" b="1" dirty="0"/>
              <a:t>关键词</a:t>
            </a:r>
          </a:p>
        </p:txBody>
      </p:sp>
      <p:sp>
        <p:nvSpPr>
          <p:cNvPr id="10" name="îsḷïde">
            <a:extLst>
              <a:ext uri="{FF2B5EF4-FFF2-40B4-BE49-F238E27FC236}">
                <a16:creationId xmlns:a16="http://schemas.microsoft.com/office/drawing/2014/main" id="{A6D158E3-9E5C-4DA8-917D-5F40722F4C5B}"/>
              </a:ext>
            </a:extLst>
          </p:cNvPr>
          <p:cNvSpPr/>
          <p:nvPr/>
        </p:nvSpPr>
        <p:spPr>
          <a:xfrm flipH="1">
            <a:off x="5976866" y="3125595"/>
            <a:ext cx="1083163" cy="1083163"/>
          </a:xfrm>
          <a:prstGeom prst="diamond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endParaRPr lang="zh-CN" altLang="en-US" sz="2800" dirty="0"/>
          </a:p>
        </p:txBody>
      </p:sp>
      <p:sp>
        <p:nvSpPr>
          <p:cNvPr id="11" name="ïślîďé">
            <a:extLst>
              <a:ext uri="{FF2B5EF4-FFF2-40B4-BE49-F238E27FC236}">
                <a16:creationId xmlns:a16="http://schemas.microsoft.com/office/drawing/2014/main" id="{8CD371B3-F417-4789-8EE7-CF5C5FB6BD1C}"/>
              </a:ext>
            </a:extLst>
          </p:cNvPr>
          <p:cNvSpPr>
            <a:spLocks/>
          </p:cNvSpPr>
          <p:nvPr/>
        </p:nvSpPr>
        <p:spPr bwMode="auto">
          <a:xfrm>
            <a:off x="6343905" y="3489870"/>
            <a:ext cx="349084" cy="354612"/>
          </a:xfrm>
          <a:custGeom>
            <a:avLst/>
            <a:gdLst>
              <a:gd name="connsiteX0" fmla="*/ 149604 w 577154"/>
              <a:gd name="connsiteY0" fmla="*/ 536234 h 586292"/>
              <a:gd name="connsiteX1" fmla="*/ 214914 w 577154"/>
              <a:gd name="connsiteY1" fmla="*/ 562021 h 586292"/>
              <a:gd name="connsiteX2" fmla="*/ 211877 w 577154"/>
              <a:gd name="connsiteY2" fmla="*/ 559746 h 586292"/>
              <a:gd name="connsiteX3" fmla="*/ 202004 w 577154"/>
              <a:gd name="connsiteY3" fmla="*/ 554437 h 586292"/>
              <a:gd name="connsiteX4" fmla="*/ 196688 w 577154"/>
              <a:gd name="connsiteY4" fmla="*/ 551403 h 586292"/>
              <a:gd name="connsiteX5" fmla="*/ 184537 w 577154"/>
              <a:gd name="connsiteY5" fmla="*/ 543818 h 586292"/>
              <a:gd name="connsiteX6" fmla="*/ 177702 w 577154"/>
              <a:gd name="connsiteY6" fmla="*/ 538509 h 586292"/>
              <a:gd name="connsiteX7" fmla="*/ 173905 w 577154"/>
              <a:gd name="connsiteY7" fmla="*/ 536234 h 586292"/>
              <a:gd name="connsiteX8" fmla="*/ 299943 w 577154"/>
              <a:gd name="connsiteY8" fmla="*/ 499816 h 586292"/>
              <a:gd name="connsiteX9" fmla="*/ 318939 w 577154"/>
              <a:gd name="connsiteY9" fmla="*/ 500576 h 586292"/>
              <a:gd name="connsiteX10" fmla="*/ 329576 w 577154"/>
              <a:gd name="connsiteY10" fmla="*/ 511222 h 586292"/>
              <a:gd name="connsiteX11" fmla="*/ 319698 w 577154"/>
              <a:gd name="connsiteY11" fmla="*/ 521108 h 586292"/>
              <a:gd name="connsiteX12" fmla="*/ 318939 w 577154"/>
              <a:gd name="connsiteY12" fmla="*/ 521108 h 586292"/>
              <a:gd name="connsiteX13" fmla="*/ 297663 w 577154"/>
              <a:gd name="connsiteY13" fmla="*/ 519587 h 586292"/>
              <a:gd name="connsiteX14" fmla="*/ 288545 w 577154"/>
              <a:gd name="connsiteY14" fmla="*/ 508941 h 586292"/>
              <a:gd name="connsiteX15" fmla="*/ 299943 w 577154"/>
              <a:gd name="connsiteY15" fmla="*/ 499816 h 586292"/>
              <a:gd name="connsiteX16" fmla="*/ 88851 w 577154"/>
              <a:gd name="connsiteY16" fmla="*/ 485417 h 586292"/>
              <a:gd name="connsiteX17" fmla="*/ 119987 w 577154"/>
              <a:gd name="connsiteY17" fmla="*/ 515755 h 586292"/>
              <a:gd name="connsiteX18" fmla="*/ 150364 w 577154"/>
              <a:gd name="connsiteY18" fmla="*/ 515755 h 586292"/>
              <a:gd name="connsiteX19" fmla="*/ 148085 w 577154"/>
              <a:gd name="connsiteY19" fmla="*/ 513480 h 586292"/>
              <a:gd name="connsiteX20" fmla="*/ 142010 w 577154"/>
              <a:gd name="connsiteY20" fmla="*/ 507412 h 586292"/>
              <a:gd name="connsiteX21" fmla="*/ 136694 w 577154"/>
              <a:gd name="connsiteY21" fmla="*/ 501344 h 586292"/>
              <a:gd name="connsiteX22" fmla="*/ 127581 w 577154"/>
              <a:gd name="connsiteY22" fmla="*/ 489967 h 586292"/>
              <a:gd name="connsiteX23" fmla="*/ 123784 w 577154"/>
              <a:gd name="connsiteY23" fmla="*/ 485417 h 586292"/>
              <a:gd name="connsiteX24" fmla="*/ 399912 w 577154"/>
              <a:gd name="connsiteY24" fmla="*/ 482256 h 586292"/>
              <a:gd name="connsiteX25" fmla="*/ 405611 w 577154"/>
              <a:gd name="connsiteY25" fmla="*/ 486996 h 586292"/>
              <a:gd name="connsiteX26" fmla="*/ 401812 w 577154"/>
              <a:gd name="connsiteY26" fmla="*/ 500648 h 586292"/>
              <a:gd name="connsiteX27" fmla="*/ 382056 w 577154"/>
              <a:gd name="connsiteY27" fmla="*/ 509750 h 586292"/>
              <a:gd name="connsiteX28" fmla="*/ 378257 w 577154"/>
              <a:gd name="connsiteY28" fmla="*/ 510508 h 586292"/>
              <a:gd name="connsiteX29" fmla="*/ 369139 w 577154"/>
              <a:gd name="connsiteY29" fmla="*/ 503682 h 586292"/>
              <a:gd name="connsiteX30" fmla="*/ 375217 w 577154"/>
              <a:gd name="connsiteY30" fmla="*/ 490789 h 586292"/>
              <a:gd name="connsiteX31" fmla="*/ 391934 w 577154"/>
              <a:gd name="connsiteY31" fmla="*/ 483204 h 586292"/>
              <a:gd name="connsiteX32" fmla="*/ 399912 w 577154"/>
              <a:gd name="connsiteY32" fmla="*/ 482256 h 586292"/>
              <a:gd name="connsiteX33" fmla="*/ 229351 w 577154"/>
              <a:gd name="connsiteY33" fmla="*/ 474063 h 586292"/>
              <a:gd name="connsiteX34" fmla="*/ 246091 w 577154"/>
              <a:gd name="connsiteY34" fmla="*/ 483157 h 586292"/>
              <a:gd name="connsiteX35" fmla="*/ 250656 w 577154"/>
              <a:gd name="connsiteY35" fmla="*/ 496797 h 586292"/>
              <a:gd name="connsiteX36" fmla="*/ 241525 w 577154"/>
              <a:gd name="connsiteY36" fmla="*/ 502101 h 586292"/>
              <a:gd name="connsiteX37" fmla="*/ 236960 w 577154"/>
              <a:gd name="connsiteY37" fmla="*/ 501343 h 586292"/>
              <a:gd name="connsiteX38" fmla="*/ 218698 w 577154"/>
              <a:gd name="connsiteY38" fmla="*/ 490735 h 586292"/>
              <a:gd name="connsiteX39" fmla="*/ 215654 w 577154"/>
              <a:gd name="connsiteY39" fmla="*/ 477094 h 586292"/>
              <a:gd name="connsiteX40" fmla="*/ 229351 w 577154"/>
              <a:gd name="connsiteY40" fmla="*/ 474063 h 586292"/>
              <a:gd name="connsiteX41" fmla="*/ 464745 w 577154"/>
              <a:gd name="connsiteY41" fmla="*/ 433889 h 586292"/>
              <a:gd name="connsiteX42" fmla="*/ 466262 w 577154"/>
              <a:gd name="connsiteY42" fmla="*/ 447550 h 586292"/>
              <a:gd name="connsiteX43" fmla="*/ 451842 w 577154"/>
              <a:gd name="connsiteY43" fmla="*/ 463488 h 586292"/>
              <a:gd name="connsiteX44" fmla="*/ 445012 w 577154"/>
              <a:gd name="connsiteY44" fmla="*/ 466524 h 586292"/>
              <a:gd name="connsiteX45" fmla="*/ 438181 w 577154"/>
              <a:gd name="connsiteY45" fmla="*/ 463488 h 586292"/>
              <a:gd name="connsiteX46" fmla="*/ 438181 w 577154"/>
              <a:gd name="connsiteY46" fmla="*/ 449068 h 586292"/>
              <a:gd name="connsiteX47" fmla="*/ 450324 w 577154"/>
              <a:gd name="connsiteY47" fmla="*/ 435407 h 586292"/>
              <a:gd name="connsiteX48" fmla="*/ 464745 w 577154"/>
              <a:gd name="connsiteY48" fmla="*/ 433889 h 586292"/>
              <a:gd name="connsiteX49" fmla="*/ 49362 w 577154"/>
              <a:gd name="connsiteY49" fmla="*/ 424740 h 586292"/>
              <a:gd name="connsiteX50" fmla="*/ 73663 w 577154"/>
              <a:gd name="connsiteY50" fmla="*/ 464938 h 586292"/>
              <a:gd name="connsiteX51" fmla="*/ 109355 w 577154"/>
              <a:gd name="connsiteY51" fmla="*/ 464938 h 586292"/>
              <a:gd name="connsiteX52" fmla="*/ 104039 w 577154"/>
              <a:gd name="connsiteY52" fmla="*/ 456595 h 586292"/>
              <a:gd name="connsiteX53" fmla="*/ 101761 w 577154"/>
              <a:gd name="connsiteY53" fmla="*/ 452044 h 586292"/>
              <a:gd name="connsiteX54" fmla="*/ 94926 w 577154"/>
              <a:gd name="connsiteY54" fmla="*/ 439909 h 586292"/>
              <a:gd name="connsiteX55" fmla="*/ 92648 w 577154"/>
              <a:gd name="connsiteY55" fmla="*/ 435358 h 586292"/>
              <a:gd name="connsiteX56" fmla="*/ 88092 w 577154"/>
              <a:gd name="connsiteY56" fmla="*/ 424740 h 586292"/>
              <a:gd name="connsiteX57" fmla="*/ 161771 w 577154"/>
              <a:gd name="connsiteY57" fmla="*/ 417898 h 586292"/>
              <a:gd name="connsiteX58" fmla="*/ 176164 w 577154"/>
              <a:gd name="connsiteY58" fmla="*/ 420173 h 586292"/>
              <a:gd name="connsiteX59" fmla="*/ 187527 w 577154"/>
              <a:gd name="connsiteY59" fmla="*/ 435341 h 586292"/>
              <a:gd name="connsiteX60" fmla="*/ 186012 w 577154"/>
              <a:gd name="connsiteY60" fmla="*/ 449750 h 586292"/>
              <a:gd name="connsiteX61" fmla="*/ 179194 w 577154"/>
              <a:gd name="connsiteY61" fmla="*/ 452025 h 586292"/>
              <a:gd name="connsiteX62" fmla="*/ 171619 w 577154"/>
              <a:gd name="connsiteY62" fmla="*/ 448233 h 586292"/>
              <a:gd name="connsiteX63" fmla="*/ 159498 w 577154"/>
              <a:gd name="connsiteY63" fmla="*/ 431549 h 586292"/>
              <a:gd name="connsiteX64" fmla="*/ 161771 w 577154"/>
              <a:gd name="connsiteY64" fmla="*/ 417898 h 586292"/>
              <a:gd name="connsiteX65" fmla="*/ 31136 w 577154"/>
              <a:gd name="connsiteY65" fmla="*/ 373923 h 586292"/>
              <a:gd name="connsiteX66" fmla="*/ 41008 w 577154"/>
              <a:gd name="connsiteY66" fmla="*/ 404261 h 586292"/>
              <a:gd name="connsiteX67" fmla="*/ 79738 w 577154"/>
              <a:gd name="connsiteY67" fmla="*/ 404261 h 586292"/>
              <a:gd name="connsiteX68" fmla="*/ 78979 w 577154"/>
              <a:gd name="connsiteY68" fmla="*/ 401227 h 586292"/>
              <a:gd name="connsiteX69" fmla="*/ 77460 w 577154"/>
              <a:gd name="connsiteY69" fmla="*/ 397435 h 586292"/>
              <a:gd name="connsiteX70" fmla="*/ 72144 w 577154"/>
              <a:gd name="connsiteY70" fmla="*/ 379232 h 586292"/>
              <a:gd name="connsiteX71" fmla="*/ 71385 w 577154"/>
              <a:gd name="connsiteY71" fmla="*/ 377715 h 586292"/>
              <a:gd name="connsiteX72" fmla="*/ 70625 w 577154"/>
              <a:gd name="connsiteY72" fmla="*/ 373923 h 586292"/>
              <a:gd name="connsiteX73" fmla="*/ 499728 w 577154"/>
              <a:gd name="connsiteY73" fmla="*/ 361797 h 586292"/>
              <a:gd name="connsiteX74" fmla="*/ 506554 w 577154"/>
              <a:gd name="connsiteY74" fmla="*/ 374694 h 586292"/>
              <a:gd name="connsiteX75" fmla="*/ 498970 w 577154"/>
              <a:gd name="connsiteY75" fmla="*/ 394418 h 586292"/>
              <a:gd name="connsiteX76" fmla="*/ 489868 w 577154"/>
              <a:gd name="connsiteY76" fmla="*/ 400487 h 586292"/>
              <a:gd name="connsiteX77" fmla="*/ 485318 w 577154"/>
              <a:gd name="connsiteY77" fmla="*/ 399729 h 586292"/>
              <a:gd name="connsiteX78" fmla="*/ 480009 w 577154"/>
              <a:gd name="connsiteY78" fmla="*/ 386073 h 586292"/>
              <a:gd name="connsiteX79" fmla="*/ 486835 w 577154"/>
              <a:gd name="connsiteY79" fmla="*/ 367866 h 586292"/>
              <a:gd name="connsiteX80" fmla="*/ 499728 w 577154"/>
              <a:gd name="connsiteY80" fmla="*/ 361797 h 586292"/>
              <a:gd name="connsiteX81" fmla="*/ 132907 w 577154"/>
              <a:gd name="connsiteY81" fmla="*/ 343643 h 586292"/>
              <a:gd name="connsiteX82" fmla="*/ 145066 w 577154"/>
              <a:gd name="connsiteY82" fmla="*/ 350471 h 586292"/>
              <a:gd name="connsiteX83" fmla="*/ 150385 w 577154"/>
              <a:gd name="connsiteY83" fmla="*/ 368678 h 586292"/>
              <a:gd name="connsiteX84" fmla="*/ 144306 w 577154"/>
              <a:gd name="connsiteY84" fmla="*/ 381575 h 586292"/>
              <a:gd name="connsiteX85" fmla="*/ 141266 w 577154"/>
              <a:gd name="connsiteY85" fmla="*/ 382333 h 586292"/>
              <a:gd name="connsiteX86" fmla="*/ 131388 w 577154"/>
              <a:gd name="connsiteY86" fmla="*/ 375506 h 586292"/>
              <a:gd name="connsiteX87" fmla="*/ 125309 w 577154"/>
              <a:gd name="connsiteY87" fmla="*/ 355781 h 586292"/>
              <a:gd name="connsiteX88" fmla="*/ 132907 w 577154"/>
              <a:gd name="connsiteY88" fmla="*/ 343643 h 586292"/>
              <a:gd name="connsiteX89" fmla="*/ 21263 w 577154"/>
              <a:gd name="connsiteY89" fmla="*/ 323864 h 586292"/>
              <a:gd name="connsiteX90" fmla="*/ 25820 w 577154"/>
              <a:gd name="connsiteY90" fmla="*/ 354203 h 586292"/>
              <a:gd name="connsiteX91" fmla="*/ 66069 w 577154"/>
              <a:gd name="connsiteY91" fmla="*/ 354203 h 586292"/>
              <a:gd name="connsiteX92" fmla="*/ 63031 w 577154"/>
              <a:gd name="connsiteY92" fmla="*/ 337516 h 586292"/>
              <a:gd name="connsiteX93" fmla="*/ 63031 w 577154"/>
              <a:gd name="connsiteY93" fmla="*/ 335999 h 586292"/>
              <a:gd name="connsiteX94" fmla="*/ 61512 w 577154"/>
              <a:gd name="connsiteY94" fmla="*/ 323864 h 586292"/>
              <a:gd name="connsiteX95" fmla="*/ 509625 w 577154"/>
              <a:gd name="connsiteY95" fmla="*/ 282911 h 586292"/>
              <a:gd name="connsiteX96" fmla="*/ 519524 w 577154"/>
              <a:gd name="connsiteY96" fmla="*/ 292773 h 586292"/>
              <a:gd name="connsiteX97" fmla="*/ 519524 w 577154"/>
              <a:gd name="connsiteY97" fmla="*/ 293532 h 586292"/>
              <a:gd name="connsiteX98" fmla="*/ 518763 w 577154"/>
              <a:gd name="connsiteY98" fmla="*/ 313256 h 586292"/>
              <a:gd name="connsiteX99" fmla="*/ 508863 w 577154"/>
              <a:gd name="connsiteY99" fmla="*/ 323118 h 586292"/>
              <a:gd name="connsiteX100" fmla="*/ 508102 w 577154"/>
              <a:gd name="connsiteY100" fmla="*/ 322360 h 586292"/>
              <a:gd name="connsiteX101" fmla="*/ 498964 w 577154"/>
              <a:gd name="connsiteY101" fmla="*/ 311739 h 586292"/>
              <a:gd name="connsiteX102" fmla="*/ 498964 w 577154"/>
              <a:gd name="connsiteY102" fmla="*/ 293532 h 586292"/>
              <a:gd name="connsiteX103" fmla="*/ 509625 w 577154"/>
              <a:gd name="connsiteY103" fmla="*/ 282911 h 586292"/>
              <a:gd name="connsiteX104" fmla="*/ 20504 w 577154"/>
              <a:gd name="connsiteY104" fmla="*/ 273047 h 586292"/>
              <a:gd name="connsiteX105" fmla="*/ 19744 w 577154"/>
              <a:gd name="connsiteY105" fmla="*/ 293525 h 586292"/>
              <a:gd name="connsiteX106" fmla="*/ 20504 w 577154"/>
              <a:gd name="connsiteY106" fmla="*/ 303385 h 586292"/>
              <a:gd name="connsiteX107" fmla="*/ 60753 w 577154"/>
              <a:gd name="connsiteY107" fmla="*/ 303385 h 586292"/>
              <a:gd name="connsiteX108" fmla="*/ 60753 w 577154"/>
              <a:gd name="connsiteY108" fmla="*/ 293525 h 586292"/>
              <a:gd name="connsiteX109" fmla="*/ 61512 w 577154"/>
              <a:gd name="connsiteY109" fmla="*/ 273805 h 586292"/>
              <a:gd name="connsiteX110" fmla="*/ 61512 w 577154"/>
              <a:gd name="connsiteY110" fmla="*/ 273047 h 586292"/>
              <a:gd name="connsiteX111" fmla="*/ 129811 w 577154"/>
              <a:gd name="connsiteY111" fmla="*/ 263173 h 586292"/>
              <a:gd name="connsiteX112" fmla="*/ 138897 w 577154"/>
              <a:gd name="connsiteY112" fmla="*/ 274553 h 586292"/>
              <a:gd name="connsiteX113" fmla="*/ 138140 w 577154"/>
              <a:gd name="connsiteY113" fmla="*/ 292760 h 586292"/>
              <a:gd name="connsiteX114" fmla="*/ 138140 w 577154"/>
              <a:gd name="connsiteY114" fmla="*/ 293518 h 586292"/>
              <a:gd name="connsiteX115" fmla="*/ 128297 w 577154"/>
              <a:gd name="connsiteY115" fmla="*/ 303380 h 586292"/>
              <a:gd name="connsiteX116" fmla="*/ 117697 w 577154"/>
              <a:gd name="connsiteY116" fmla="*/ 294277 h 586292"/>
              <a:gd name="connsiteX117" fmla="*/ 117697 w 577154"/>
              <a:gd name="connsiteY117" fmla="*/ 293518 h 586292"/>
              <a:gd name="connsiteX118" fmla="*/ 118454 w 577154"/>
              <a:gd name="connsiteY118" fmla="*/ 273035 h 586292"/>
              <a:gd name="connsiteX119" fmla="*/ 129811 w 577154"/>
              <a:gd name="connsiteY119" fmla="*/ 263173 h 586292"/>
              <a:gd name="connsiteX120" fmla="*/ 28098 w 577154"/>
              <a:gd name="connsiteY120" fmla="*/ 222230 h 586292"/>
              <a:gd name="connsiteX121" fmla="*/ 22782 w 577154"/>
              <a:gd name="connsiteY121" fmla="*/ 252568 h 586292"/>
              <a:gd name="connsiteX122" fmla="*/ 63031 w 577154"/>
              <a:gd name="connsiteY122" fmla="*/ 252568 h 586292"/>
              <a:gd name="connsiteX123" fmla="*/ 63031 w 577154"/>
              <a:gd name="connsiteY123" fmla="*/ 250293 h 586292"/>
              <a:gd name="connsiteX124" fmla="*/ 63031 w 577154"/>
              <a:gd name="connsiteY124" fmla="*/ 249535 h 586292"/>
              <a:gd name="connsiteX125" fmla="*/ 66828 w 577154"/>
              <a:gd name="connsiteY125" fmla="*/ 229815 h 586292"/>
              <a:gd name="connsiteX126" fmla="*/ 67588 w 577154"/>
              <a:gd name="connsiteY126" fmla="*/ 226022 h 586292"/>
              <a:gd name="connsiteX127" fmla="*/ 68347 w 577154"/>
              <a:gd name="connsiteY127" fmla="*/ 222230 h 586292"/>
              <a:gd name="connsiteX128" fmla="*/ 492894 w 577154"/>
              <a:gd name="connsiteY128" fmla="*/ 204013 h 586292"/>
              <a:gd name="connsiteX129" fmla="*/ 505825 w 577154"/>
              <a:gd name="connsiteY129" fmla="*/ 210836 h 586292"/>
              <a:gd name="connsiteX130" fmla="*/ 511911 w 577154"/>
              <a:gd name="connsiteY130" fmla="*/ 230547 h 586292"/>
              <a:gd name="connsiteX131" fmla="*/ 504304 w 577154"/>
              <a:gd name="connsiteY131" fmla="*/ 242677 h 586292"/>
              <a:gd name="connsiteX132" fmla="*/ 502022 w 577154"/>
              <a:gd name="connsiteY132" fmla="*/ 243435 h 586292"/>
              <a:gd name="connsiteX133" fmla="*/ 492133 w 577154"/>
              <a:gd name="connsiteY133" fmla="*/ 235854 h 586292"/>
              <a:gd name="connsiteX134" fmla="*/ 486809 w 577154"/>
              <a:gd name="connsiteY134" fmla="*/ 216901 h 586292"/>
              <a:gd name="connsiteX135" fmla="*/ 492894 w 577154"/>
              <a:gd name="connsiteY135" fmla="*/ 204013 h 586292"/>
              <a:gd name="connsiteX136" fmla="*/ 151873 w 577154"/>
              <a:gd name="connsiteY136" fmla="*/ 186619 h 586292"/>
              <a:gd name="connsiteX137" fmla="*/ 157203 w 577154"/>
              <a:gd name="connsiteY137" fmla="*/ 200274 h 586292"/>
              <a:gd name="connsiteX138" fmla="*/ 150350 w 577154"/>
              <a:gd name="connsiteY138" fmla="*/ 217723 h 586292"/>
              <a:gd name="connsiteX139" fmla="*/ 140450 w 577154"/>
              <a:gd name="connsiteY139" fmla="*/ 224550 h 586292"/>
              <a:gd name="connsiteX140" fmla="*/ 137404 w 577154"/>
              <a:gd name="connsiteY140" fmla="*/ 224550 h 586292"/>
              <a:gd name="connsiteX141" fmla="*/ 131312 w 577154"/>
              <a:gd name="connsiteY141" fmla="*/ 211654 h 586292"/>
              <a:gd name="connsiteX142" fmla="*/ 138927 w 577154"/>
              <a:gd name="connsiteY142" fmla="*/ 191929 h 586292"/>
              <a:gd name="connsiteX143" fmla="*/ 151873 w 577154"/>
              <a:gd name="connsiteY143" fmla="*/ 186619 h 586292"/>
              <a:gd name="connsiteX144" fmla="*/ 218736 w 577154"/>
              <a:gd name="connsiteY144" fmla="*/ 186536 h 586292"/>
              <a:gd name="connsiteX145" fmla="*/ 281780 w 577154"/>
              <a:gd name="connsiteY145" fmla="*/ 186536 h 586292"/>
              <a:gd name="connsiteX146" fmla="*/ 292414 w 577154"/>
              <a:gd name="connsiteY146" fmla="*/ 196401 h 586292"/>
              <a:gd name="connsiteX147" fmla="*/ 281780 w 577154"/>
              <a:gd name="connsiteY147" fmla="*/ 207024 h 586292"/>
              <a:gd name="connsiteX148" fmla="*/ 264310 w 577154"/>
              <a:gd name="connsiteY148" fmla="*/ 207024 h 586292"/>
              <a:gd name="connsiteX149" fmla="*/ 322037 w 577154"/>
              <a:gd name="connsiteY149" fmla="*/ 294288 h 586292"/>
              <a:gd name="connsiteX150" fmla="*/ 379004 w 577154"/>
              <a:gd name="connsiteY150" fmla="*/ 207024 h 586292"/>
              <a:gd name="connsiteX151" fmla="*/ 361534 w 577154"/>
              <a:gd name="connsiteY151" fmla="*/ 207024 h 586292"/>
              <a:gd name="connsiteX152" fmla="*/ 351659 w 577154"/>
              <a:gd name="connsiteY152" fmla="*/ 196401 h 586292"/>
              <a:gd name="connsiteX153" fmla="*/ 361534 w 577154"/>
              <a:gd name="connsiteY153" fmla="*/ 186536 h 586292"/>
              <a:gd name="connsiteX154" fmla="*/ 425337 w 577154"/>
              <a:gd name="connsiteY154" fmla="*/ 186536 h 586292"/>
              <a:gd name="connsiteX155" fmla="*/ 435211 w 577154"/>
              <a:gd name="connsiteY155" fmla="*/ 196401 h 586292"/>
              <a:gd name="connsiteX156" fmla="*/ 425337 w 577154"/>
              <a:gd name="connsiteY156" fmla="*/ 207024 h 586292"/>
              <a:gd name="connsiteX157" fmla="*/ 405588 w 577154"/>
              <a:gd name="connsiteY157" fmla="*/ 207024 h 586292"/>
              <a:gd name="connsiteX158" fmla="*/ 401031 w 577154"/>
              <a:gd name="connsiteY158" fmla="*/ 209301 h 586292"/>
              <a:gd name="connsiteX159" fmla="*/ 337987 w 577154"/>
              <a:gd name="connsiteY159" fmla="*/ 307947 h 586292"/>
              <a:gd name="connsiteX160" fmla="*/ 373687 w 577154"/>
              <a:gd name="connsiteY160" fmla="*/ 307947 h 586292"/>
              <a:gd name="connsiteX161" fmla="*/ 384321 w 577154"/>
              <a:gd name="connsiteY161" fmla="*/ 317812 h 586292"/>
              <a:gd name="connsiteX162" fmla="*/ 373687 w 577154"/>
              <a:gd name="connsiteY162" fmla="*/ 328435 h 586292"/>
              <a:gd name="connsiteX163" fmla="*/ 331911 w 577154"/>
              <a:gd name="connsiteY163" fmla="*/ 328435 h 586292"/>
              <a:gd name="connsiteX164" fmla="*/ 331911 w 577154"/>
              <a:gd name="connsiteY164" fmla="*/ 338300 h 586292"/>
              <a:gd name="connsiteX165" fmla="*/ 373687 w 577154"/>
              <a:gd name="connsiteY165" fmla="*/ 338300 h 586292"/>
              <a:gd name="connsiteX166" fmla="*/ 384321 w 577154"/>
              <a:gd name="connsiteY166" fmla="*/ 348164 h 586292"/>
              <a:gd name="connsiteX167" fmla="*/ 373687 w 577154"/>
              <a:gd name="connsiteY167" fmla="*/ 358788 h 586292"/>
              <a:gd name="connsiteX168" fmla="*/ 331911 w 577154"/>
              <a:gd name="connsiteY168" fmla="*/ 358788 h 586292"/>
              <a:gd name="connsiteX169" fmla="*/ 331911 w 577154"/>
              <a:gd name="connsiteY169" fmla="*/ 399005 h 586292"/>
              <a:gd name="connsiteX170" fmla="*/ 355457 w 577154"/>
              <a:gd name="connsiteY170" fmla="*/ 399005 h 586292"/>
              <a:gd name="connsiteX171" fmla="*/ 365332 w 577154"/>
              <a:gd name="connsiteY171" fmla="*/ 408870 h 586292"/>
              <a:gd name="connsiteX172" fmla="*/ 355457 w 577154"/>
              <a:gd name="connsiteY172" fmla="*/ 419493 h 586292"/>
              <a:gd name="connsiteX173" fmla="*/ 288616 w 577154"/>
              <a:gd name="connsiteY173" fmla="*/ 419493 h 586292"/>
              <a:gd name="connsiteX174" fmla="*/ 278742 w 577154"/>
              <a:gd name="connsiteY174" fmla="*/ 408870 h 586292"/>
              <a:gd name="connsiteX175" fmla="*/ 288616 w 577154"/>
              <a:gd name="connsiteY175" fmla="*/ 399005 h 586292"/>
              <a:gd name="connsiteX176" fmla="*/ 312162 w 577154"/>
              <a:gd name="connsiteY176" fmla="*/ 399005 h 586292"/>
              <a:gd name="connsiteX177" fmla="*/ 312162 w 577154"/>
              <a:gd name="connsiteY177" fmla="*/ 358788 h 586292"/>
              <a:gd name="connsiteX178" fmla="*/ 270386 w 577154"/>
              <a:gd name="connsiteY178" fmla="*/ 358788 h 586292"/>
              <a:gd name="connsiteX179" fmla="*/ 259752 w 577154"/>
              <a:gd name="connsiteY179" fmla="*/ 348164 h 586292"/>
              <a:gd name="connsiteX180" fmla="*/ 270386 w 577154"/>
              <a:gd name="connsiteY180" fmla="*/ 338300 h 586292"/>
              <a:gd name="connsiteX181" fmla="*/ 312162 w 577154"/>
              <a:gd name="connsiteY181" fmla="*/ 338300 h 586292"/>
              <a:gd name="connsiteX182" fmla="*/ 312162 w 577154"/>
              <a:gd name="connsiteY182" fmla="*/ 328435 h 586292"/>
              <a:gd name="connsiteX183" fmla="*/ 270386 w 577154"/>
              <a:gd name="connsiteY183" fmla="*/ 328435 h 586292"/>
              <a:gd name="connsiteX184" fmla="*/ 259752 w 577154"/>
              <a:gd name="connsiteY184" fmla="*/ 317812 h 586292"/>
              <a:gd name="connsiteX185" fmla="*/ 270386 w 577154"/>
              <a:gd name="connsiteY185" fmla="*/ 307947 h 586292"/>
              <a:gd name="connsiteX186" fmla="*/ 305326 w 577154"/>
              <a:gd name="connsiteY186" fmla="*/ 307947 h 586292"/>
              <a:gd name="connsiteX187" fmla="*/ 242283 w 577154"/>
              <a:gd name="connsiteY187" fmla="*/ 209301 h 586292"/>
              <a:gd name="connsiteX188" fmla="*/ 238485 w 577154"/>
              <a:gd name="connsiteY188" fmla="*/ 207024 h 586292"/>
              <a:gd name="connsiteX189" fmla="*/ 218736 w 577154"/>
              <a:gd name="connsiteY189" fmla="*/ 207024 h 586292"/>
              <a:gd name="connsiteX190" fmla="*/ 208102 w 577154"/>
              <a:gd name="connsiteY190" fmla="*/ 196401 h 586292"/>
              <a:gd name="connsiteX191" fmla="*/ 218736 w 577154"/>
              <a:gd name="connsiteY191" fmla="*/ 186536 h 586292"/>
              <a:gd name="connsiteX192" fmla="*/ 44805 w 577154"/>
              <a:gd name="connsiteY192" fmla="*/ 172171 h 586292"/>
              <a:gd name="connsiteX193" fmla="*/ 33414 w 577154"/>
              <a:gd name="connsiteY193" fmla="*/ 202510 h 586292"/>
              <a:gd name="connsiteX194" fmla="*/ 73663 w 577154"/>
              <a:gd name="connsiteY194" fmla="*/ 202510 h 586292"/>
              <a:gd name="connsiteX195" fmla="*/ 77460 w 577154"/>
              <a:gd name="connsiteY195" fmla="*/ 188858 h 586292"/>
              <a:gd name="connsiteX196" fmla="*/ 78979 w 577154"/>
              <a:gd name="connsiteY196" fmla="*/ 185065 h 586292"/>
              <a:gd name="connsiteX197" fmla="*/ 83535 w 577154"/>
              <a:gd name="connsiteY197" fmla="*/ 172171 h 586292"/>
              <a:gd name="connsiteX198" fmla="*/ 451103 w 577154"/>
              <a:gd name="connsiteY198" fmla="*/ 136487 h 586292"/>
              <a:gd name="connsiteX199" fmla="*/ 465547 w 577154"/>
              <a:gd name="connsiteY199" fmla="*/ 138009 h 586292"/>
              <a:gd name="connsiteX200" fmla="*/ 477709 w 577154"/>
              <a:gd name="connsiteY200" fmla="*/ 154748 h 586292"/>
              <a:gd name="connsiteX201" fmla="*/ 475429 w 577154"/>
              <a:gd name="connsiteY201" fmla="*/ 168444 h 586292"/>
              <a:gd name="connsiteX202" fmla="*/ 469347 w 577154"/>
              <a:gd name="connsiteY202" fmla="*/ 169966 h 586292"/>
              <a:gd name="connsiteX203" fmla="*/ 460986 w 577154"/>
              <a:gd name="connsiteY203" fmla="*/ 166161 h 586292"/>
              <a:gd name="connsiteX204" fmla="*/ 449583 w 577154"/>
              <a:gd name="connsiteY204" fmla="*/ 150183 h 586292"/>
              <a:gd name="connsiteX205" fmla="*/ 451103 w 577154"/>
              <a:gd name="connsiteY205" fmla="*/ 136487 h 586292"/>
              <a:gd name="connsiteX206" fmla="*/ 185242 w 577154"/>
              <a:gd name="connsiteY206" fmla="*/ 122835 h 586292"/>
              <a:gd name="connsiteX207" fmla="*/ 199674 w 577154"/>
              <a:gd name="connsiteY207" fmla="*/ 122835 h 586292"/>
              <a:gd name="connsiteX208" fmla="*/ 199674 w 577154"/>
              <a:gd name="connsiteY208" fmla="*/ 137266 h 586292"/>
              <a:gd name="connsiteX209" fmla="*/ 186762 w 577154"/>
              <a:gd name="connsiteY209" fmla="*/ 150938 h 586292"/>
              <a:gd name="connsiteX210" fmla="*/ 179166 w 577154"/>
              <a:gd name="connsiteY210" fmla="*/ 154736 h 586292"/>
              <a:gd name="connsiteX211" fmla="*/ 173090 w 577154"/>
              <a:gd name="connsiteY211" fmla="*/ 152457 h 586292"/>
              <a:gd name="connsiteX212" fmla="*/ 171571 w 577154"/>
              <a:gd name="connsiteY212" fmla="*/ 138026 h 586292"/>
              <a:gd name="connsiteX213" fmla="*/ 185242 w 577154"/>
              <a:gd name="connsiteY213" fmla="*/ 122835 h 586292"/>
              <a:gd name="connsiteX214" fmla="*/ 81257 w 577154"/>
              <a:gd name="connsiteY214" fmla="*/ 111494 h 586292"/>
              <a:gd name="connsiteX215" fmla="*/ 54677 w 577154"/>
              <a:gd name="connsiteY215" fmla="*/ 151692 h 586292"/>
              <a:gd name="connsiteX216" fmla="*/ 92648 w 577154"/>
              <a:gd name="connsiteY216" fmla="*/ 151692 h 586292"/>
              <a:gd name="connsiteX217" fmla="*/ 92648 w 577154"/>
              <a:gd name="connsiteY217" fmla="*/ 150934 h 586292"/>
              <a:gd name="connsiteX218" fmla="*/ 94926 w 577154"/>
              <a:gd name="connsiteY218" fmla="*/ 146383 h 586292"/>
              <a:gd name="connsiteX219" fmla="*/ 101761 w 577154"/>
              <a:gd name="connsiteY219" fmla="*/ 135006 h 586292"/>
              <a:gd name="connsiteX220" fmla="*/ 104039 w 577154"/>
              <a:gd name="connsiteY220" fmla="*/ 130455 h 586292"/>
              <a:gd name="connsiteX221" fmla="*/ 113152 w 577154"/>
              <a:gd name="connsiteY221" fmla="*/ 116803 h 586292"/>
              <a:gd name="connsiteX222" fmla="*/ 116190 w 577154"/>
              <a:gd name="connsiteY222" fmla="*/ 111494 h 586292"/>
              <a:gd name="connsiteX223" fmla="*/ 400213 w 577154"/>
              <a:gd name="connsiteY223" fmla="*/ 85002 h 586292"/>
              <a:gd name="connsiteX224" fmla="*/ 418420 w 577154"/>
              <a:gd name="connsiteY224" fmla="*/ 95611 h 586292"/>
              <a:gd name="connsiteX225" fmla="*/ 421455 w 577154"/>
              <a:gd name="connsiteY225" fmla="*/ 109251 h 586292"/>
              <a:gd name="connsiteX226" fmla="*/ 413110 w 577154"/>
              <a:gd name="connsiteY226" fmla="*/ 113798 h 586292"/>
              <a:gd name="connsiteX227" fmla="*/ 407800 w 577154"/>
              <a:gd name="connsiteY227" fmla="*/ 112282 h 586292"/>
              <a:gd name="connsiteX228" fmla="*/ 391110 w 577154"/>
              <a:gd name="connsiteY228" fmla="*/ 103189 h 586292"/>
              <a:gd name="connsiteX229" fmla="*/ 386558 w 577154"/>
              <a:gd name="connsiteY229" fmla="*/ 89549 h 586292"/>
              <a:gd name="connsiteX230" fmla="*/ 400213 w 577154"/>
              <a:gd name="connsiteY230" fmla="*/ 85002 h 586292"/>
              <a:gd name="connsiteX231" fmla="*/ 255897 w 577154"/>
              <a:gd name="connsiteY231" fmla="*/ 76571 h 586292"/>
              <a:gd name="connsiteX232" fmla="*/ 268814 w 577154"/>
              <a:gd name="connsiteY232" fmla="*/ 82644 h 586292"/>
              <a:gd name="connsiteX233" fmla="*/ 262735 w 577154"/>
              <a:gd name="connsiteY233" fmla="*/ 95550 h 586292"/>
              <a:gd name="connsiteX234" fmla="*/ 245259 w 577154"/>
              <a:gd name="connsiteY234" fmla="*/ 103141 h 586292"/>
              <a:gd name="connsiteX235" fmla="*/ 240700 w 577154"/>
              <a:gd name="connsiteY235" fmla="*/ 104660 h 586292"/>
              <a:gd name="connsiteX236" fmla="*/ 231582 w 577154"/>
              <a:gd name="connsiteY236" fmla="*/ 99346 h 586292"/>
              <a:gd name="connsiteX237" fmla="*/ 236141 w 577154"/>
              <a:gd name="connsiteY237" fmla="*/ 85681 h 586292"/>
              <a:gd name="connsiteX238" fmla="*/ 255897 w 577154"/>
              <a:gd name="connsiteY238" fmla="*/ 76571 h 586292"/>
              <a:gd name="connsiteX239" fmla="*/ 318232 w 577154"/>
              <a:gd name="connsiteY239" fmla="*/ 65184 h 586292"/>
              <a:gd name="connsiteX240" fmla="*/ 318990 w 577154"/>
              <a:gd name="connsiteY240" fmla="*/ 65184 h 586292"/>
              <a:gd name="connsiteX241" fmla="*/ 339459 w 577154"/>
              <a:gd name="connsiteY241" fmla="*/ 66705 h 586292"/>
              <a:gd name="connsiteX242" fmla="*/ 348556 w 577154"/>
              <a:gd name="connsiteY242" fmla="*/ 78111 h 586292"/>
              <a:gd name="connsiteX243" fmla="*/ 337943 w 577154"/>
              <a:gd name="connsiteY243" fmla="*/ 87237 h 586292"/>
              <a:gd name="connsiteX244" fmla="*/ 337184 w 577154"/>
              <a:gd name="connsiteY244" fmla="*/ 86476 h 586292"/>
              <a:gd name="connsiteX245" fmla="*/ 318990 w 577154"/>
              <a:gd name="connsiteY245" fmla="*/ 85716 h 586292"/>
              <a:gd name="connsiteX246" fmla="*/ 308376 w 577154"/>
              <a:gd name="connsiteY246" fmla="*/ 75830 h 586292"/>
              <a:gd name="connsiteX247" fmla="*/ 318232 w 577154"/>
              <a:gd name="connsiteY247" fmla="*/ 65184 h 586292"/>
              <a:gd name="connsiteX248" fmla="*/ 133656 w 577154"/>
              <a:gd name="connsiteY248" fmla="*/ 60677 h 586292"/>
              <a:gd name="connsiteX249" fmla="*/ 98723 w 577154"/>
              <a:gd name="connsiteY249" fmla="*/ 91015 h 586292"/>
              <a:gd name="connsiteX250" fmla="*/ 132138 w 577154"/>
              <a:gd name="connsiteY250" fmla="*/ 91015 h 586292"/>
              <a:gd name="connsiteX251" fmla="*/ 136694 w 577154"/>
              <a:gd name="connsiteY251" fmla="*/ 85706 h 586292"/>
              <a:gd name="connsiteX252" fmla="*/ 142010 w 577154"/>
              <a:gd name="connsiteY252" fmla="*/ 79638 h 586292"/>
              <a:gd name="connsiteX253" fmla="*/ 148085 w 577154"/>
              <a:gd name="connsiteY253" fmla="*/ 73571 h 586292"/>
              <a:gd name="connsiteX254" fmla="*/ 154161 w 577154"/>
              <a:gd name="connsiteY254" fmla="*/ 67503 h 586292"/>
              <a:gd name="connsiteX255" fmla="*/ 161755 w 577154"/>
              <a:gd name="connsiteY255" fmla="*/ 60677 h 586292"/>
              <a:gd name="connsiteX256" fmla="*/ 214914 w 577154"/>
              <a:gd name="connsiteY256" fmla="*/ 25029 h 586292"/>
              <a:gd name="connsiteX257" fmla="*/ 168589 w 577154"/>
              <a:gd name="connsiteY257" fmla="*/ 40198 h 586292"/>
              <a:gd name="connsiteX258" fmla="*/ 188334 w 577154"/>
              <a:gd name="connsiteY258" fmla="*/ 40198 h 586292"/>
              <a:gd name="connsiteX259" fmla="*/ 196688 w 577154"/>
              <a:gd name="connsiteY259" fmla="*/ 34889 h 586292"/>
              <a:gd name="connsiteX260" fmla="*/ 202004 w 577154"/>
              <a:gd name="connsiteY260" fmla="*/ 31855 h 586292"/>
              <a:gd name="connsiteX261" fmla="*/ 211877 w 577154"/>
              <a:gd name="connsiteY261" fmla="*/ 26546 h 586292"/>
              <a:gd name="connsiteX262" fmla="*/ 214914 w 577154"/>
              <a:gd name="connsiteY262" fmla="*/ 25029 h 586292"/>
              <a:gd name="connsiteX263" fmla="*/ 318954 w 577154"/>
              <a:gd name="connsiteY263" fmla="*/ 20478 h 586292"/>
              <a:gd name="connsiteX264" fmla="*/ 294653 w 577154"/>
              <a:gd name="connsiteY264" fmla="*/ 21237 h 586292"/>
              <a:gd name="connsiteX265" fmla="*/ 290855 w 577154"/>
              <a:gd name="connsiteY265" fmla="*/ 21995 h 586292"/>
              <a:gd name="connsiteX266" fmla="*/ 289337 w 577154"/>
              <a:gd name="connsiteY266" fmla="*/ 22754 h 586292"/>
              <a:gd name="connsiteX267" fmla="*/ 278705 w 577154"/>
              <a:gd name="connsiteY267" fmla="*/ 24271 h 586292"/>
              <a:gd name="connsiteX268" fmla="*/ 277945 w 577154"/>
              <a:gd name="connsiteY268" fmla="*/ 24271 h 586292"/>
              <a:gd name="connsiteX269" fmla="*/ 268073 w 577154"/>
              <a:gd name="connsiteY269" fmla="*/ 26546 h 586292"/>
              <a:gd name="connsiteX270" fmla="*/ 266554 w 577154"/>
              <a:gd name="connsiteY270" fmla="*/ 26546 h 586292"/>
              <a:gd name="connsiteX271" fmla="*/ 257441 w 577154"/>
              <a:gd name="connsiteY271" fmla="*/ 29580 h 586292"/>
              <a:gd name="connsiteX272" fmla="*/ 254404 w 577154"/>
              <a:gd name="connsiteY272" fmla="*/ 30338 h 586292"/>
              <a:gd name="connsiteX273" fmla="*/ 246810 w 577154"/>
              <a:gd name="connsiteY273" fmla="*/ 32614 h 586292"/>
              <a:gd name="connsiteX274" fmla="*/ 240734 w 577154"/>
              <a:gd name="connsiteY274" fmla="*/ 35648 h 586292"/>
              <a:gd name="connsiteX275" fmla="*/ 236937 w 577154"/>
              <a:gd name="connsiteY275" fmla="*/ 37164 h 586292"/>
              <a:gd name="connsiteX276" fmla="*/ 109355 w 577154"/>
              <a:gd name="connsiteY276" fmla="*/ 163069 h 586292"/>
              <a:gd name="connsiteX277" fmla="*/ 109355 w 577154"/>
              <a:gd name="connsiteY277" fmla="*/ 164586 h 586292"/>
              <a:gd name="connsiteX278" fmla="*/ 104799 w 577154"/>
              <a:gd name="connsiteY278" fmla="*/ 174446 h 586292"/>
              <a:gd name="connsiteX279" fmla="*/ 103280 w 577154"/>
              <a:gd name="connsiteY279" fmla="*/ 178239 h 586292"/>
              <a:gd name="connsiteX280" fmla="*/ 100242 w 577154"/>
              <a:gd name="connsiteY280" fmla="*/ 185823 h 586292"/>
              <a:gd name="connsiteX281" fmla="*/ 97964 w 577154"/>
              <a:gd name="connsiteY281" fmla="*/ 190374 h 586292"/>
              <a:gd name="connsiteX282" fmla="*/ 95686 w 577154"/>
              <a:gd name="connsiteY282" fmla="*/ 197201 h 586292"/>
              <a:gd name="connsiteX283" fmla="*/ 94167 w 577154"/>
              <a:gd name="connsiteY283" fmla="*/ 203268 h 586292"/>
              <a:gd name="connsiteX284" fmla="*/ 92648 w 577154"/>
              <a:gd name="connsiteY284" fmla="*/ 209336 h 586292"/>
              <a:gd name="connsiteX285" fmla="*/ 90370 w 577154"/>
              <a:gd name="connsiteY285" fmla="*/ 215404 h 586292"/>
              <a:gd name="connsiteX286" fmla="*/ 88851 w 577154"/>
              <a:gd name="connsiteY286" fmla="*/ 221471 h 586292"/>
              <a:gd name="connsiteX287" fmla="*/ 87332 w 577154"/>
              <a:gd name="connsiteY287" fmla="*/ 227539 h 586292"/>
              <a:gd name="connsiteX288" fmla="*/ 86573 w 577154"/>
              <a:gd name="connsiteY288" fmla="*/ 234365 h 586292"/>
              <a:gd name="connsiteX289" fmla="*/ 85054 w 577154"/>
              <a:gd name="connsiteY289" fmla="*/ 240433 h 586292"/>
              <a:gd name="connsiteX290" fmla="*/ 84295 w 577154"/>
              <a:gd name="connsiteY290" fmla="*/ 247259 h 586292"/>
              <a:gd name="connsiteX291" fmla="*/ 83535 w 577154"/>
              <a:gd name="connsiteY291" fmla="*/ 253327 h 586292"/>
              <a:gd name="connsiteX292" fmla="*/ 82776 w 577154"/>
              <a:gd name="connsiteY292" fmla="*/ 260912 h 586292"/>
              <a:gd name="connsiteX293" fmla="*/ 82016 w 577154"/>
              <a:gd name="connsiteY293" fmla="*/ 266221 h 586292"/>
              <a:gd name="connsiteX294" fmla="*/ 81257 w 577154"/>
              <a:gd name="connsiteY294" fmla="*/ 275322 h 586292"/>
              <a:gd name="connsiteX295" fmla="*/ 81257 w 577154"/>
              <a:gd name="connsiteY295" fmla="*/ 279873 h 586292"/>
              <a:gd name="connsiteX296" fmla="*/ 80498 w 577154"/>
              <a:gd name="connsiteY296" fmla="*/ 293525 h 586292"/>
              <a:gd name="connsiteX297" fmla="*/ 81257 w 577154"/>
              <a:gd name="connsiteY297" fmla="*/ 306419 h 586292"/>
              <a:gd name="connsiteX298" fmla="*/ 81257 w 577154"/>
              <a:gd name="connsiteY298" fmla="*/ 311729 h 586292"/>
              <a:gd name="connsiteX299" fmla="*/ 82016 w 577154"/>
              <a:gd name="connsiteY299" fmla="*/ 320072 h 586292"/>
              <a:gd name="connsiteX300" fmla="*/ 82776 w 577154"/>
              <a:gd name="connsiteY300" fmla="*/ 325381 h 586292"/>
              <a:gd name="connsiteX301" fmla="*/ 83535 w 577154"/>
              <a:gd name="connsiteY301" fmla="*/ 332966 h 586292"/>
              <a:gd name="connsiteX302" fmla="*/ 84295 w 577154"/>
              <a:gd name="connsiteY302" fmla="*/ 339033 h 586292"/>
              <a:gd name="connsiteX303" fmla="*/ 85054 w 577154"/>
              <a:gd name="connsiteY303" fmla="*/ 345859 h 586292"/>
              <a:gd name="connsiteX304" fmla="*/ 86573 w 577154"/>
              <a:gd name="connsiteY304" fmla="*/ 351927 h 586292"/>
              <a:gd name="connsiteX305" fmla="*/ 87332 w 577154"/>
              <a:gd name="connsiteY305" fmla="*/ 358753 h 586292"/>
              <a:gd name="connsiteX306" fmla="*/ 88851 w 577154"/>
              <a:gd name="connsiteY306" fmla="*/ 364821 h 586292"/>
              <a:gd name="connsiteX307" fmla="*/ 90370 w 577154"/>
              <a:gd name="connsiteY307" fmla="*/ 370889 h 586292"/>
              <a:gd name="connsiteX308" fmla="*/ 91889 w 577154"/>
              <a:gd name="connsiteY308" fmla="*/ 376956 h 586292"/>
              <a:gd name="connsiteX309" fmla="*/ 94167 w 577154"/>
              <a:gd name="connsiteY309" fmla="*/ 383783 h 586292"/>
              <a:gd name="connsiteX310" fmla="*/ 95686 w 577154"/>
              <a:gd name="connsiteY310" fmla="*/ 389092 h 586292"/>
              <a:gd name="connsiteX311" fmla="*/ 97964 w 577154"/>
              <a:gd name="connsiteY311" fmla="*/ 395918 h 586292"/>
              <a:gd name="connsiteX312" fmla="*/ 100242 w 577154"/>
              <a:gd name="connsiteY312" fmla="*/ 401227 h 586292"/>
              <a:gd name="connsiteX313" fmla="*/ 103280 w 577154"/>
              <a:gd name="connsiteY313" fmla="*/ 408812 h 586292"/>
              <a:gd name="connsiteX314" fmla="*/ 104799 w 577154"/>
              <a:gd name="connsiteY314" fmla="*/ 412604 h 586292"/>
              <a:gd name="connsiteX315" fmla="*/ 108596 w 577154"/>
              <a:gd name="connsiteY315" fmla="*/ 422464 h 586292"/>
              <a:gd name="connsiteX316" fmla="*/ 109355 w 577154"/>
              <a:gd name="connsiteY316" fmla="*/ 423223 h 586292"/>
              <a:gd name="connsiteX317" fmla="*/ 236937 w 577154"/>
              <a:gd name="connsiteY317" fmla="*/ 549886 h 586292"/>
              <a:gd name="connsiteX318" fmla="*/ 240734 w 577154"/>
              <a:gd name="connsiteY318" fmla="*/ 551403 h 586292"/>
              <a:gd name="connsiteX319" fmla="*/ 246810 w 577154"/>
              <a:gd name="connsiteY319" fmla="*/ 553678 h 586292"/>
              <a:gd name="connsiteX320" fmla="*/ 254404 w 577154"/>
              <a:gd name="connsiteY320" fmla="*/ 555954 h 586292"/>
              <a:gd name="connsiteX321" fmla="*/ 257441 w 577154"/>
              <a:gd name="connsiteY321" fmla="*/ 557471 h 586292"/>
              <a:gd name="connsiteX322" fmla="*/ 266554 w 577154"/>
              <a:gd name="connsiteY322" fmla="*/ 559746 h 586292"/>
              <a:gd name="connsiteX323" fmla="*/ 268073 w 577154"/>
              <a:gd name="connsiteY323" fmla="*/ 559746 h 586292"/>
              <a:gd name="connsiteX324" fmla="*/ 277945 w 577154"/>
              <a:gd name="connsiteY324" fmla="*/ 562021 h 586292"/>
              <a:gd name="connsiteX325" fmla="*/ 278705 w 577154"/>
              <a:gd name="connsiteY325" fmla="*/ 562780 h 586292"/>
              <a:gd name="connsiteX326" fmla="*/ 289337 w 577154"/>
              <a:gd name="connsiteY326" fmla="*/ 564297 h 586292"/>
              <a:gd name="connsiteX327" fmla="*/ 290855 w 577154"/>
              <a:gd name="connsiteY327" fmla="*/ 564297 h 586292"/>
              <a:gd name="connsiteX328" fmla="*/ 294653 w 577154"/>
              <a:gd name="connsiteY328" fmla="*/ 565055 h 586292"/>
              <a:gd name="connsiteX329" fmla="*/ 318954 w 577154"/>
              <a:gd name="connsiteY329" fmla="*/ 566572 h 586292"/>
              <a:gd name="connsiteX330" fmla="*/ 556650 w 577154"/>
              <a:gd name="connsiteY330" fmla="*/ 293525 h 586292"/>
              <a:gd name="connsiteX331" fmla="*/ 318954 w 577154"/>
              <a:gd name="connsiteY331" fmla="*/ 20478 h 586292"/>
              <a:gd name="connsiteX332" fmla="*/ 258201 w 577154"/>
              <a:gd name="connsiteY332" fmla="*/ 0 h 586292"/>
              <a:gd name="connsiteX333" fmla="*/ 287818 w 577154"/>
              <a:gd name="connsiteY333" fmla="*/ 2275 h 586292"/>
              <a:gd name="connsiteX334" fmla="*/ 318954 w 577154"/>
              <a:gd name="connsiteY334" fmla="*/ 0 h 586292"/>
              <a:gd name="connsiteX335" fmla="*/ 577154 w 577154"/>
              <a:gd name="connsiteY335" fmla="*/ 293525 h 586292"/>
              <a:gd name="connsiteX336" fmla="*/ 318954 w 577154"/>
              <a:gd name="connsiteY336" fmla="*/ 586292 h 586292"/>
              <a:gd name="connsiteX337" fmla="*/ 287818 w 577154"/>
              <a:gd name="connsiteY337" fmla="*/ 584775 h 586292"/>
              <a:gd name="connsiteX338" fmla="*/ 258201 w 577154"/>
              <a:gd name="connsiteY338" fmla="*/ 586292 h 586292"/>
              <a:gd name="connsiteX339" fmla="*/ 110874 w 577154"/>
              <a:gd name="connsiteY339" fmla="*/ 533958 h 586292"/>
              <a:gd name="connsiteX340" fmla="*/ 108596 w 577154"/>
              <a:gd name="connsiteY340" fmla="*/ 532441 h 586292"/>
              <a:gd name="connsiteX341" fmla="*/ 60753 w 577154"/>
              <a:gd name="connsiteY341" fmla="*/ 482383 h 586292"/>
              <a:gd name="connsiteX342" fmla="*/ 59993 w 577154"/>
              <a:gd name="connsiteY342" fmla="*/ 480866 h 586292"/>
              <a:gd name="connsiteX343" fmla="*/ 25060 w 577154"/>
              <a:gd name="connsiteY343" fmla="*/ 419430 h 586292"/>
              <a:gd name="connsiteX344" fmla="*/ 24301 w 577154"/>
              <a:gd name="connsiteY344" fmla="*/ 417913 h 586292"/>
              <a:gd name="connsiteX345" fmla="*/ 0 w 577154"/>
              <a:gd name="connsiteY345" fmla="*/ 293525 h 586292"/>
              <a:gd name="connsiteX346" fmla="*/ 9872 w 577154"/>
              <a:gd name="connsiteY346" fmla="*/ 211611 h 586292"/>
              <a:gd name="connsiteX347" fmla="*/ 10632 w 577154"/>
              <a:gd name="connsiteY347" fmla="*/ 207819 h 586292"/>
              <a:gd name="connsiteX348" fmla="*/ 28857 w 577154"/>
              <a:gd name="connsiteY348" fmla="*/ 158519 h 586292"/>
              <a:gd name="connsiteX349" fmla="*/ 29617 w 577154"/>
              <a:gd name="connsiteY349" fmla="*/ 157002 h 586292"/>
              <a:gd name="connsiteX350" fmla="*/ 67588 w 577154"/>
              <a:gd name="connsiteY350" fmla="*/ 94808 h 586292"/>
              <a:gd name="connsiteX351" fmla="*/ 69106 w 577154"/>
              <a:gd name="connsiteY351" fmla="*/ 94049 h 586292"/>
              <a:gd name="connsiteX352" fmla="*/ 123025 w 577154"/>
              <a:gd name="connsiteY352" fmla="*/ 43232 h 586292"/>
              <a:gd name="connsiteX353" fmla="*/ 258201 w 577154"/>
              <a:gd name="connsiteY353" fmla="*/ 0 h 58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577154" h="586292">
                <a:moveTo>
                  <a:pt x="149604" y="536234"/>
                </a:moveTo>
                <a:cubicBezTo>
                  <a:pt x="170108" y="548369"/>
                  <a:pt x="191372" y="556712"/>
                  <a:pt x="214914" y="562021"/>
                </a:cubicBezTo>
                <a:cubicBezTo>
                  <a:pt x="214155" y="561263"/>
                  <a:pt x="212636" y="560504"/>
                  <a:pt x="211877" y="559746"/>
                </a:cubicBezTo>
                <a:cubicBezTo>
                  <a:pt x="208079" y="558229"/>
                  <a:pt x="205041" y="556712"/>
                  <a:pt x="202004" y="554437"/>
                </a:cubicBezTo>
                <a:cubicBezTo>
                  <a:pt x="199725" y="553678"/>
                  <a:pt x="198207" y="552920"/>
                  <a:pt x="196688" y="551403"/>
                </a:cubicBezTo>
                <a:cubicBezTo>
                  <a:pt x="192131" y="549128"/>
                  <a:pt x="188334" y="546094"/>
                  <a:pt x="184537" y="543818"/>
                </a:cubicBezTo>
                <a:cubicBezTo>
                  <a:pt x="182259" y="542301"/>
                  <a:pt x="179981" y="540784"/>
                  <a:pt x="177702" y="538509"/>
                </a:cubicBezTo>
                <a:cubicBezTo>
                  <a:pt x="176184" y="537751"/>
                  <a:pt x="175424" y="536992"/>
                  <a:pt x="173905" y="536234"/>
                </a:cubicBezTo>
                <a:close/>
                <a:moveTo>
                  <a:pt x="299943" y="499816"/>
                </a:moveTo>
                <a:cubicBezTo>
                  <a:pt x="306021" y="500576"/>
                  <a:pt x="312100" y="500576"/>
                  <a:pt x="318939" y="500576"/>
                </a:cubicBezTo>
                <a:cubicBezTo>
                  <a:pt x="324257" y="500576"/>
                  <a:pt x="329576" y="505139"/>
                  <a:pt x="329576" y="511222"/>
                </a:cubicBezTo>
                <a:cubicBezTo>
                  <a:pt x="329576" y="516546"/>
                  <a:pt x="325017" y="521108"/>
                  <a:pt x="319698" y="521108"/>
                </a:cubicBezTo>
                <a:lnTo>
                  <a:pt x="318939" y="521108"/>
                </a:lnTo>
                <a:cubicBezTo>
                  <a:pt x="311340" y="521108"/>
                  <a:pt x="304502" y="520348"/>
                  <a:pt x="297663" y="519587"/>
                </a:cubicBezTo>
                <a:cubicBezTo>
                  <a:pt x="291584" y="518827"/>
                  <a:pt x="287785" y="514264"/>
                  <a:pt x="288545" y="508941"/>
                </a:cubicBezTo>
                <a:cubicBezTo>
                  <a:pt x="289305" y="502857"/>
                  <a:pt x="293864" y="499055"/>
                  <a:pt x="299943" y="499816"/>
                </a:cubicBezTo>
                <a:close/>
                <a:moveTo>
                  <a:pt x="88851" y="485417"/>
                </a:moveTo>
                <a:cubicBezTo>
                  <a:pt x="98723" y="496794"/>
                  <a:pt x="109355" y="506654"/>
                  <a:pt x="119987" y="515755"/>
                </a:cubicBezTo>
                <a:lnTo>
                  <a:pt x="150364" y="515755"/>
                </a:lnTo>
                <a:cubicBezTo>
                  <a:pt x="149604" y="514997"/>
                  <a:pt x="148845" y="514238"/>
                  <a:pt x="148085" y="513480"/>
                </a:cubicBezTo>
                <a:cubicBezTo>
                  <a:pt x="146566" y="511204"/>
                  <a:pt x="144288" y="508929"/>
                  <a:pt x="142010" y="507412"/>
                </a:cubicBezTo>
                <a:cubicBezTo>
                  <a:pt x="140491" y="505137"/>
                  <a:pt x="138213" y="502861"/>
                  <a:pt x="136694" y="501344"/>
                </a:cubicBezTo>
                <a:cubicBezTo>
                  <a:pt x="133656" y="497552"/>
                  <a:pt x="130619" y="493760"/>
                  <a:pt x="127581" y="489967"/>
                </a:cubicBezTo>
                <a:cubicBezTo>
                  <a:pt x="126062" y="488450"/>
                  <a:pt x="125303" y="486934"/>
                  <a:pt x="123784" y="485417"/>
                </a:cubicBezTo>
                <a:close/>
                <a:moveTo>
                  <a:pt x="399912" y="482256"/>
                </a:moveTo>
                <a:cubicBezTo>
                  <a:pt x="402382" y="483014"/>
                  <a:pt x="404471" y="484721"/>
                  <a:pt x="405611" y="486996"/>
                </a:cubicBezTo>
                <a:cubicBezTo>
                  <a:pt x="408650" y="492305"/>
                  <a:pt x="406371" y="498373"/>
                  <a:pt x="401812" y="500648"/>
                </a:cubicBezTo>
                <a:cubicBezTo>
                  <a:pt x="394973" y="504441"/>
                  <a:pt x="388895" y="506716"/>
                  <a:pt x="382056" y="509750"/>
                </a:cubicBezTo>
                <a:cubicBezTo>
                  <a:pt x="380536" y="509750"/>
                  <a:pt x="379776" y="510508"/>
                  <a:pt x="378257" y="510508"/>
                </a:cubicBezTo>
                <a:cubicBezTo>
                  <a:pt x="374458" y="510508"/>
                  <a:pt x="370658" y="507474"/>
                  <a:pt x="369139" y="503682"/>
                </a:cubicBezTo>
                <a:cubicBezTo>
                  <a:pt x="366859" y="498373"/>
                  <a:pt x="369899" y="492305"/>
                  <a:pt x="375217" y="490789"/>
                </a:cubicBezTo>
                <a:cubicBezTo>
                  <a:pt x="380536" y="488513"/>
                  <a:pt x="386615" y="486238"/>
                  <a:pt x="391934" y="483204"/>
                </a:cubicBezTo>
                <a:cubicBezTo>
                  <a:pt x="394593" y="481687"/>
                  <a:pt x="397443" y="481498"/>
                  <a:pt x="399912" y="482256"/>
                </a:cubicBezTo>
                <a:close/>
                <a:moveTo>
                  <a:pt x="229351" y="474063"/>
                </a:moveTo>
                <a:cubicBezTo>
                  <a:pt x="234677" y="477094"/>
                  <a:pt x="240764" y="480126"/>
                  <a:pt x="246091" y="483157"/>
                </a:cubicBezTo>
                <a:cubicBezTo>
                  <a:pt x="250656" y="486188"/>
                  <a:pt x="252939" y="492250"/>
                  <a:pt x="250656" y="496797"/>
                </a:cubicBezTo>
                <a:cubicBezTo>
                  <a:pt x="248374" y="500586"/>
                  <a:pt x="245330" y="502101"/>
                  <a:pt x="241525" y="502101"/>
                </a:cubicBezTo>
                <a:cubicBezTo>
                  <a:pt x="240004" y="502101"/>
                  <a:pt x="238482" y="502101"/>
                  <a:pt x="236960" y="501343"/>
                </a:cubicBezTo>
                <a:cubicBezTo>
                  <a:pt x="230872" y="498312"/>
                  <a:pt x="224024" y="494523"/>
                  <a:pt x="218698" y="490735"/>
                </a:cubicBezTo>
                <a:cubicBezTo>
                  <a:pt x="214132" y="487703"/>
                  <a:pt x="212610" y="481641"/>
                  <a:pt x="215654" y="477094"/>
                </a:cubicBezTo>
                <a:cubicBezTo>
                  <a:pt x="218698" y="471790"/>
                  <a:pt x="224785" y="471032"/>
                  <a:pt x="229351" y="474063"/>
                </a:cubicBezTo>
                <a:close/>
                <a:moveTo>
                  <a:pt x="464745" y="433889"/>
                </a:moveTo>
                <a:cubicBezTo>
                  <a:pt x="469298" y="436925"/>
                  <a:pt x="470057" y="443755"/>
                  <a:pt x="466262" y="447550"/>
                </a:cubicBezTo>
                <a:cubicBezTo>
                  <a:pt x="461709" y="453622"/>
                  <a:pt x="457155" y="458935"/>
                  <a:pt x="451842" y="463488"/>
                </a:cubicBezTo>
                <a:cubicBezTo>
                  <a:pt x="450324" y="465765"/>
                  <a:pt x="447288" y="466524"/>
                  <a:pt x="445012" y="466524"/>
                </a:cubicBezTo>
                <a:cubicBezTo>
                  <a:pt x="442735" y="466524"/>
                  <a:pt x="439699" y="465765"/>
                  <a:pt x="438181" y="463488"/>
                </a:cubicBezTo>
                <a:cubicBezTo>
                  <a:pt x="433627" y="459694"/>
                  <a:pt x="433627" y="453622"/>
                  <a:pt x="438181" y="449068"/>
                </a:cubicBezTo>
                <a:cubicBezTo>
                  <a:pt x="441976" y="444514"/>
                  <a:pt x="446530" y="439961"/>
                  <a:pt x="450324" y="435407"/>
                </a:cubicBezTo>
                <a:cubicBezTo>
                  <a:pt x="454119" y="430853"/>
                  <a:pt x="460191" y="430094"/>
                  <a:pt x="464745" y="433889"/>
                </a:cubicBezTo>
                <a:close/>
                <a:moveTo>
                  <a:pt x="49362" y="424740"/>
                </a:moveTo>
                <a:cubicBezTo>
                  <a:pt x="56196" y="439150"/>
                  <a:pt x="64550" y="452803"/>
                  <a:pt x="73663" y="464938"/>
                </a:cubicBezTo>
                <a:lnTo>
                  <a:pt x="109355" y="464938"/>
                </a:lnTo>
                <a:cubicBezTo>
                  <a:pt x="107836" y="461904"/>
                  <a:pt x="106318" y="459629"/>
                  <a:pt x="104039" y="456595"/>
                </a:cubicBezTo>
                <a:cubicBezTo>
                  <a:pt x="103280" y="455078"/>
                  <a:pt x="102521" y="453561"/>
                  <a:pt x="101761" y="452044"/>
                </a:cubicBezTo>
                <a:cubicBezTo>
                  <a:pt x="99483" y="448252"/>
                  <a:pt x="97205" y="443701"/>
                  <a:pt x="94926" y="439909"/>
                </a:cubicBezTo>
                <a:cubicBezTo>
                  <a:pt x="94167" y="438392"/>
                  <a:pt x="93408" y="436875"/>
                  <a:pt x="92648" y="435358"/>
                </a:cubicBezTo>
                <a:cubicBezTo>
                  <a:pt x="91129" y="431566"/>
                  <a:pt x="89611" y="428532"/>
                  <a:pt x="88092" y="424740"/>
                </a:cubicBezTo>
                <a:close/>
                <a:moveTo>
                  <a:pt x="161771" y="417898"/>
                </a:moveTo>
                <a:cubicBezTo>
                  <a:pt x="166316" y="414864"/>
                  <a:pt x="173134" y="415623"/>
                  <a:pt x="176164" y="420173"/>
                </a:cubicBezTo>
                <a:cubicBezTo>
                  <a:pt x="179194" y="425482"/>
                  <a:pt x="183739" y="430790"/>
                  <a:pt x="187527" y="435341"/>
                </a:cubicBezTo>
                <a:cubicBezTo>
                  <a:pt x="190557" y="439891"/>
                  <a:pt x="190557" y="446717"/>
                  <a:pt x="186012" y="449750"/>
                </a:cubicBezTo>
                <a:cubicBezTo>
                  <a:pt x="183739" y="451267"/>
                  <a:pt x="181466" y="452025"/>
                  <a:pt x="179194" y="452025"/>
                </a:cubicBezTo>
                <a:cubicBezTo>
                  <a:pt x="176921" y="452025"/>
                  <a:pt x="173891" y="451267"/>
                  <a:pt x="171619" y="448233"/>
                </a:cubicBezTo>
                <a:cubicBezTo>
                  <a:pt x="167074" y="442925"/>
                  <a:pt x="163286" y="437616"/>
                  <a:pt x="159498" y="431549"/>
                </a:cubicBezTo>
                <a:cubicBezTo>
                  <a:pt x="155711" y="426998"/>
                  <a:pt x="157226" y="420931"/>
                  <a:pt x="161771" y="417898"/>
                </a:cubicBezTo>
                <a:close/>
                <a:moveTo>
                  <a:pt x="31136" y="373923"/>
                </a:moveTo>
                <a:cubicBezTo>
                  <a:pt x="33414" y="384541"/>
                  <a:pt x="37211" y="394401"/>
                  <a:pt x="41008" y="404261"/>
                </a:cubicBezTo>
                <a:lnTo>
                  <a:pt x="79738" y="404261"/>
                </a:lnTo>
                <a:cubicBezTo>
                  <a:pt x="79738" y="403503"/>
                  <a:pt x="78979" y="401986"/>
                  <a:pt x="78979" y="401227"/>
                </a:cubicBezTo>
                <a:cubicBezTo>
                  <a:pt x="78219" y="399710"/>
                  <a:pt x="77460" y="398952"/>
                  <a:pt x="77460" y="397435"/>
                </a:cubicBezTo>
                <a:cubicBezTo>
                  <a:pt x="75182" y="391367"/>
                  <a:pt x="73663" y="385300"/>
                  <a:pt x="72144" y="379232"/>
                </a:cubicBezTo>
                <a:cubicBezTo>
                  <a:pt x="71385" y="378473"/>
                  <a:pt x="71385" y="378473"/>
                  <a:pt x="71385" y="377715"/>
                </a:cubicBezTo>
                <a:cubicBezTo>
                  <a:pt x="71385" y="376956"/>
                  <a:pt x="70625" y="375439"/>
                  <a:pt x="70625" y="373923"/>
                </a:cubicBezTo>
                <a:close/>
                <a:moveTo>
                  <a:pt x="499728" y="361797"/>
                </a:moveTo>
                <a:cubicBezTo>
                  <a:pt x="505037" y="363315"/>
                  <a:pt x="508071" y="369384"/>
                  <a:pt x="506554" y="374694"/>
                </a:cubicBezTo>
                <a:cubicBezTo>
                  <a:pt x="504279" y="381522"/>
                  <a:pt x="501245" y="387591"/>
                  <a:pt x="498970" y="394418"/>
                </a:cubicBezTo>
                <a:cubicBezTo>
                  <a:pt x="497453" y="398211"/>
                  <a:pt x="493661" y="400487"/>
                  <a:pt x="489868" y="400487"/>
                </a:cubicBezTo>
                <a:cubicBezTo>
                  <a:pt x="488352" y="400487"/>
                  <a:pt x="486835" y="399729"/>
                  <a:pt x="485318" y="399729"/>
                </a:cubicBezTo>
                <a:cubicBezTo>
                  <a:pt x="480767" y="397453"/>
                  <a:pt x="477733" y="391384"/>
                  <a:pt x="480009" y="386073"/>
                </a:cubicBezTo>
                <a:cubicBezTo>
                  <a:pt x="483042" y="380004"/>
                  <a:pt x="485318" y="373935"/>
                  <a:pt x="486835" y="367866"/>
                </a:cubicBezTo>
                <a:cubicBezTo>
                  <a:pt x="489110" y="362556"/>
                  <a:pt x="494419" y="360280"/>
                  <a:pt x="499728" y="361797"/>
                </a:cubicBezTo>
                <a:close/>
                <a:moveTo>
                  <a:pt x="132907" y="343643"/>
                </a:moveTo>
                <a:cubicBezTo>
                  <a:pt x="138227" y="342126"/>
                  <a:pt x="143546" y="345161"/>
                  <a:pt x="145066" y="350471"/>
                </a:cubicBezTo>
                <a:cubicBezTo>
                  <a:pt x="146586" y="356540"/>
                  <a:pt x="148865" y="363368"/>
                  <a:pt x="150385" y="368678"/>
                </a:cubicBezTo>
                <a:cubicBezTo>
                  <a:pt x="152665" y="373988"/>
                  <a:pt x="149625" y="380057"/>
                  <a:pt x="144306" y="381575"/>
                </a:cubicBezTo>
                <a:cubicBezTo>
                  <a:pt x="142786" y="382333"/>
                  <a:pt x="142026" y="382333"/>
                  <a:pt x="141266" y="382333"/>
                </a:cubicBezTo>
                <a:cubicBezTo>
                  <a:pt x="136707" y="382333"/>
                  <a:pt x="132907" y="380057"/>
                  <a:pt x="131388" y="375506"/>
                </a:cubicBezTo>
                <a:cubicBezTo>
                  <a:pt x="129108" y="368678"/>
                  <a:pt x="126828" y="362609"/>
                  <a:pt x="125309" y="355781"/>
                </a:cubicBezTo>
                <a:cubicBezTo>
                  <a:pt x="123789" y="350471"/>
                  <a:pt x="127588" y="344402"/>
                  <a:pt x="132907" y="343643"/>
                </a:cubicBezTo>
                <a:close/>
                <a:moveTo>
                  <a:pt x="21263" y="323864"/>
                </a:moveTo>
                <a:cubicBezTo>
                  <a:pt x="22782" y="333724"/>
                  <a:pt x="24301" y="344342"/>
                  <a:pt x="25820" y="354203"/>
                </a:cubicBezTo>
                <a:lnTo>
                  <a:pt x="66069" y="354203"/>
                </a:lnTo>
                <a:cubicBezTo>
                  <a:pt x="65309" y="348135"/>
                  <a:pt x="63790" y="342826"/>
                  <a:pt x="63031" y="337516"/>
                </a:cubicBezTo>
                <a:cubicBezTo>
                  <a:pt x="63031" y="336758"/>
                  <a:pt x="63031" y="336758"/>
                  <a:pt x="63031" y="335999"/>
                </a:cubicBezTo>
                <a:cubicBezTo>
                  <a:pt x="63031" y="332207"/>
                  <a:pt x="62272" y="327656"/>
                  <a:pt x="61512" y="323864"/>
                </a:cubicBezTo>
                <a:close/>
                <a:moveTo>
                  <a:pt x="509625" y="282911"/>
                </a:moveTo>
                <a:cubicBezTo>
                  <a:pt x="514955" y="282911"/>
                  <a:pt x="519524" y="286704"/>
                  <a:pt x="519524" y="292773"/>
                </a:cubicBezTo>
                <a:lnTo>
                  <a:pt x="519524" y="293532"/>
                </a:lnTo>
                <a:cubicBezTo>
                  <a:pt x="519524" y="300360"/>
                  <a:pt x="519524" y="307187"/>
                  <a:pt x="518763" y="313256"/>
                </a:cubicBezTo>
                <a:cubicBezTo>
                  <a:pt x="518763" y="318567"/>
                  <a:pt x="514194" y="323118"/>
                  <a:pt x="508863" y="323118"/>
                </a:cubicBezTo>
                <a:cubicBezTo>
                  <a:pt x="508102" y="323118"/>
                  <a:pt x="508102" y="323118"/>
                  <a:pt x="508102" y="322360"/>
                </a:cubicBezTo>
                <a:cubicBezTo>
                  <a:pt x="502010" y="322360"/>
                  <a:pt x="498202" y="317808"/>
                  <a:pt x="498964" y="311739"/>
                </a:cubicBezTo>
                <a:cubicBezTo>
                  <a:pt x="498964" y="305670"/>
                  <a:pt x="498964" y="299601"/>
                  <a:pt x="498964" y="293532"/>
                </a:cubicBezTo>
                <a:cubicBezTo>
                  <a:pt x="498964" y="287463"/>
                  <a:pt x="503533" y="282911"/>
                  <a:pt x="509625" y="282911"/>
                </a:cubicBezTo>
                <a:close/>
                <a:moveTo>
                  <a:pt x="20504" y="273047"/>
                </a:moveTo>
                <a:cubicBezTo>
                  <a:pt x="20504" y="279873"/>
                  <a:pt x="19744" y="286699"/>
                  <a:pt x="19744" y="293525"/>
                </a:cubicBezTo>
                <a:cubicBezTo>
                  <a:pt x="19744" y="296559"/>
                  <a:pt x="20504" y="300352"/>
                  <a:pt x="20504" y="303385"/>
                </a:cubicBezTo>
                <a:lnTo>
                  <a:pt x="60753" y="303385"/>
                </a:lnTo>
                <a:cubicBezTo>
                  <a:pt x="60753" y="300352"/>
                  <a:pt x="60753" y="296559"/>
                  <a:pt x="60753" y="293525"/>
                </a:cubicBezTo>
                <a:cubicBezTo>
                  <a:pt x="60753" y="286699"/>
                  <a:pt x="60753" y="279873"/>
                  <a:pt x="61512" y="273805"/>
                </a:cubicBezTo>
                <a:cubicBezTo>
                  <a:pt x="61512" y="273047"/>
                  <a:pt x="61512" y="273047"/>
                  <a:pt x="61512" y="273047"/>
                </a:cubicBezTo>
                <a:close/>
                <a:moveTo>
                  <a:pt x="129811" y="263173"/>
                </a:moveTo>
                <a:cubicBezTo>
                  <a:pt x="135111" y="263932"/>
                  <a:pt x="138897" y="268484"/>
                  <a:pt x="138897" y="274553"/>
                </a:cubicBezTo>
                <a:cubicBezTo>
                  <a:pt x="138140" y="280622"/>
                  <a:pt x="138140" y="286691"/>
                  <a:pt x="138140" y="292760"/>
                </a:cubicBezTo>
                <a:lnTo>
                  <a:pt x="138140" y="293518"/>
                </a:lnTo>
                <a:cubicBezTo>
                  <a:pt x="138140" y="298829"/>
                  <a:pt x="133597" y="303380"/>
                  <a:pt x="128297" y="303380"/>
                </a:cubicBezTo>
                <a:cubicBezTo>
                  <a:pt x="122997" y="303380"/>
                  <a:pt x="118454" y="299587"/>
                  <a:pt x="117697" y="294277"/>
                </a:cubicBezTo>
                <a:lnTo>
                  <a:pt x="117697" y="293518"/>
                </a:lnTo>
                <a:cubicBezTo>
                  <a:pt x="117697" y="286691"/>
                  <a:pt x="118454" y="279863"/>
                  <a:pt x="118454" y="273035"/>
                </a:cubicBezTo>
                <a:cubicBezTo>
                  <a:pt x="119211" y="266966"/>
                  <a:pt x="123754" y="263173"/>
                  <a:pt x="129811" y="263173"/>
                </a:cubicBezTo>
                <a:close/>
                <a:moveTo>
                  <a:pt x="28098" y="222230"/>
                </a:moveTo>
                <a:cubicBezTo>
                  <a:pt x="25820" y="232090"/>
                  <a:pt x="24301" y="242708"/>
                  <a:pt x="22782" y="252568"/>
                </a:cubicBezTo>
                <a:lnTo>
                  <a:pt x="63031" y="252568"/>
                </a:lnTo>
                <a:cubicBezTo>
                  <a:pt x="63031" y="251810"/>
                  <a:pt x="63031" y="251052"/>
                  <a:pt x="63031" y="250293"/>
                </a:cubicBezTo>
                <a:cubicBezTo>
                  <a:pt x="63031" y="250293"/>
                  <a:pt x="63031" y="249535"/>
                  <a:pt x="63031" y="249535"/>
                </a:cubicBezTo>
                <a:cubicBezTo>
                  <a:pt x="64550" y="242708"/>
                  <a:pt x="65309" y="236641"/>
                  <a:pt x="66828" y="229815"/>
                </a:cubicBezTo>
                <a:cubicBezTo>
                  <a:pt x="66828" y="229056"/>
                  <a:pt x="66828" y="227539"/>
                  <a:pt x="67588" y="226022"/>
                </a:cubicBezTo>
                <a:cubicBezTo>
                  <a:pt x="67588" y="225264"/>
                  <a:pt x="67588" y="223747"/>
                  <a:pt x="68347" y="222230"/>
                </a:cubicBezTo>
                <a:close/>
                <a:moveTo>
                  <a:pt x="492894" y="204013"/>
                </a:moveTo>
                <a:cubicBezTo>
                  <a:pt x="498219" y="202497"/>
                  <a:pt x="504304" y="205530"/>
                  <a:pt x="505825" y="210836"/>
                </a:cubicBezTo>
                <a:cubicBezTo>
                  <a:pt x="508108" y="216901"/>
                  <a:pt x="510390" y="223724"/>
                  <a:pt x="511911" y="230547"/>
                </a:cubicBezTo>
                <a:cubicBezTo>
                  <a:pt x="513432" y="235854"/>
                  <a:pt x="509629" y="241161"/>
                  <a:pt x="504304" y="242677"/>
                </a:cubicBezTo>
                <a:cubicBezTo>
                  <a:pt x="503543" y="243435"/>
                  <a:pt x="502783" y="243435"/>
                  <a:pt x="502022" y="243435"/>
                </a:cubicBezTo>
                <a:cubicBezTo>
                  <a:pt x="497458" y="243435"/>
                  <a:pt x="493655" y="240403"/>
                  <a:pt x="492133" y="235854"/>
                </a:cubicBezTo>
                <a:cubicBezTo>
                  <a:pt x="490612" y="229031"/>
                  <a:pt x="489091" y="222966"/>
                  <a:pt x="486809" y="216901"/>
                </a:cubicBezTo>
                <a:cubicBezTo>
                  <a:pt x="485287" y="211595"/>
                  <a:pt x="487569" y="206288"/>
                  <a:pt x="492894" y="204013"/>
                </a:cubicBezTo>
                <a:close/>
                <a:moveTo>
                  <a:pt x="151873" y="186619"/>
                </a:moveTo>
                <a:cubicBezTo>
                  <a:pt x="157203" y="188895"/>
                  <a:pt x="159488" y="194964"/>
                  <a:pt x="157203" y="200274"/>
                </a:cubicBezTo>
                <a:cubicBezTo>
                  <a:pt x="154919" y="205585"/>
                  <a:pt x="152634" y="211654"/>
                  <a:pt x="150350" y="217723"/>
                </a:cubicBezTo>
                <a:cubicBezTo>
                  <a:pt x="148827" y="222274"/>
                  <a:pt x="145019" y="224550"/>
                  <a:pt x="140450" y="224550"/>
                </a:cubicBezTo>
                <a:cubicBezTo>
                  <a:pt x="139689" y="224550"/>
                  <a:pt x="138927" y="224550"/>
                  <a:pt x="137404" y="224550"/>
                </a:cubicBezTo>
                <a:cubicBezTo>
                  <a:pt x="132074" y="222274"/>
                  <a:pt x="129028" y="216964"/>
                  <a:pt x="131312" y="211654"/>
                </a:cubicBezTo>
                <a:cubicBezTo>
                  <a:pt x="133597" y="204826"/>
                  <a:pt x="135881" y="197998"/>
                  <a:pt x="138927" y="191929"/>
                </a:cubicBezTo>
                <a:cubicBezTo>
                  <a:pt x="141212" y="186619"/>
                  <a:pt x="147304" y="184343"/>
                  <a:pt x="151873" y="186619"/>
                </a:cubicBezTo>
                <a:close/>
                <a:moveTo>
                  <a:pt x="218736" y="186536"/>
                </a:moveTo>
                <a:lnTo>
                  <a:pt x="281780" y="186536"/>
                </a:lnTo>
                <a:cubicBezTo>
                  <a:pt x="288616" y="186536"/>
                  <a:pt x="292414" y="190330"/>
                  <a:pt x="292414" y="196401"/>
                </a:cubicBezTo>
                <a:cubicBezTo>
                  <a:pt x="292414" y="202471"/>
                  <a:pt x="288616" y="207024"/>
                  <a:pt x="281780" y="207024"/>
                </a:cubicBezTo>
                <a:lnTo>
                  <a:pt x="264310" y="207024"/>
                </a:lnTo>
                <a:lnTo>
                  <a:pt x="322037" y="294288"/>
                </a:lnTo>
                <a:lnTo>
                  <a:pt x="379004" y="207024"/>
                </a:lnTo>
                <a:lnTo>
                  <a:pt x="361534" y="207024"/>
                </a:lnTo>
                <a:cubicBezTo>
                  <a:pt x="355457" y="207024"/>
                  <a:pt x="351659" y="202471"/>
                  <a:pt x="351659" y="196401"/>
                </a:cubicBezTo>
                <a:cubicBezTo>
                  <a:pt x="351659" y="190330"/>
                  <a:pt x="355457" y="186536"/>
                  <a:pt x="361534" y="186536"/>
                </a:cubicBezTo>
                <a:lnTo>
                  <a:pt x="425337" y="186536"/>
                </a:lnTo>
                <a:cubicBezTo>
                  <a:pt x="431413" y="186536"/>
                  <a:pt x="435211" y="190330"/>
                  <a:pt x="435211" y="196401"/>
                </a:cubicBezTo>
                <a:cubicBezTo>
                  <a:pt x="435211" y="202471"/>
                  <a:pt x="431413" y="207024"/>
                  <a:pt x="425337" y="207024"/>
                </a:cubicBezTo>
                <a:lnTo>
                  <a:pt x="405588" y="207024"/>
                </a:lnTo>
                <a:cubicBezTo>
                  <a:pt x="404069" y="207024"/>
                  <a:pt x="402550" y="207024"/>
                  <a:pt x="401031" y="209301"/>
                </a:cubicBezTo>
                <a:lnTo>
                  <a:pt x="337987" y="307947"/>
                </a:lnTo>
                <a:lnTo>
                  <a:pt x="373687" y="307947"/>
                </a:lnTo>
                <a:cubicBezTo>
                  <a:pt x="380523" y="307947"/>
                  <a:pt x="384321" y="311741"/>
                  <a:pt x="384321" y="317812"/>
                </a:cubicBezTo>
                <a:cubicBezTo>
                  <a:pt x="384321" y="324641"/>
                  <a:pt x="380523" y="328435"/>
                  <a:pt x="373687" y="328435"/>
                </a:cubicBezTo>
                <a:lnTo>
                  <a:pt x="331911" y="328435"/>
                </a:lnTo>
                <a:lnTo>
                  <a:pt x="331911" y="338300"/>
                </a:lnTo>
                <a:lnTo>
                  <a:pt x="373687" y="338300"/>
                </a:lnTo>
                <a:cubicBezTo>
                  <a:pt x="380523" y="338300"/>
                  <a:pt x="384321" y="342094"/>
                  <a:pt x="384321" y="348164"/>
                </a:cubicBezTo>
                <a:cubicBezTo>
                  <a:pt x="384321" y="354994"/>
                  <a:pt x="380523" y="358788"/>
                  <a:pt x="373687" y="358788"/>
                </a:cubicBezTo>
                <a:lnTo>
                  <a:pt x="331911" y="358788"/>
                </a:lnTo>
                <a:lnTo>
                  <a:pt x="331911" y="399005"/>
                </a:lnTo>
                <a:lnTo>
                  <a:pt x="355457" y="399005"/>
                </a:lnTo>
                <a:cubicBezTo>
                  <a:pt x="361534" y="399005"/>
                  <a:pt x="365332" y="402799"/>
                  <a:pt x="365332" y="408870"/>
                </a:cubicBezTo>
                <a:cubicBezTo>
                  <a:pt x="365332" y="415699"/>
                  <a:pt x="361534" y="419493"/>
                  <a:pt x="355457" y="419493"/>
                </a:cubicBezTo>
                <a:lnTo>
                  <a:pt x="288616" y="419493"/>
                </a:lnTo>
                <a:cubicBezTo>
                  <a:pt x="282539" y="419493"/>
                  <a:pt x="278742" y="415699"/>
                  <a:pt x="278742" y="408870"/>
                </a:cubicBezTo>
                <a:cubicBezTo>
                  <a:pt x="278742" y="402799"/>
                  <a:pt x="282539" y="399005"/>
                  <a:pt x="288616" y="399005"/>
                </a:cubicBezTo>
                <a:lnTo>
                  <a:pt x="312162" y="399005"/>
                </a:lnTo>
                <a:lnTo>
                  <a:pt x="312162" y="358788"/>
                </a:lnTo>
                <a:lnTo>
                  <a:pt x="270386" y="358788"/>
                </a:lnTo>
                <a:cubicBezTo>
                  <a:pt x="264310" y="358788"/>
                  <a:pt x="259752" y="354994"/>
                  <a:pt x="259752" y="348164"/>
                </a:cubicBezTo>
                <a:cubicBezTo>
                  <a:pt x="259752" y="342094"/>
                  <a:pt x="264310" y="338300"/>
                  <a:pt x="270386" y="338300"/>
                </a:cubicBezTo>
                <a:lnTo>
                  <a:pt x="312162" y="338300"/>
                </a:lnTo>
                <a:lnTo>
                  <a:pt x="312162" y="328435"/>
                </a:lnTo>
                <a:lnTo>
                  <a:pt x="270386" y="328435"/>
                </a:lnTo>
                <a:cubicBezTo>
                  <a:pt x="264310" y="328435"/>
                  <a:pt x="259752" y="324641"/>
                  <a:pt x="259752" y="317812"/>
                </a:cubicBezTo>
                <a:cubicBezTo>
                  <a:pt x="259752" y="311741"/>
                  <a:pt x="264310" y="307947"/>
                  <a:pt x="270386" y="307947"/>
                </a:cubicBezTo>
                <a:lnTo>
                  <a:pt x="305326" y="307947"/>
                </a:lnTo>
                <a:lnTo>
                  <a:pt x="242283" y="209301"/>
                </a:lnTo>
                <a:cubicBezTo>
                  <a:pt x="241523" y="207024"/>
                  <a:pt x="240004" y="207024"/>
                  <a:pt x="238485" y="207024"/>
                </a:cubicBezTo>
                <a:lnTo>
                  <a:pt x="218736" y="207024"/>
                </a:lnTo>
                <a:cubicBezTo>
                  <a:pt x="211900" y="207024"/>
                  <a:pt x="208102" y="202471"/>
                  <a:pt x="208102" y="196401"/>
                </a:cubicBezTo>
                <a:cubicBezTo>
                  <a:pt x="208102" y="190330"/>
                  <a:pt x="211900" y="186536"/>
                  <a:pt x="218736" y="186536"/>
                </a:cubicBezTo>
                <a:close/>
                <a:moveTo>
                  <a:pt x="44805" y="172171"/>
                </a:moveTo>
                <a:cubicBezTo>
                  <a:pt x="41008" y="182031"/>
                  <a:pt x="37211" y="191891"/>
                  <a:pt x="33414" y="202510"/>
                </a:cubicBezTo>
                <a:lnTo>
                  <a:pt x="73663" y="202510"/>
                </a:lnTo>
                <a:cubicBezTo>
                  <a:pt x="74422" y="197959"/>
                  <a:pt x="75941" y="193408"/>
                  <a:pt x="77460" y="188858"/>
                </a:cubicBezTo>
                <a:cubicBezTo>
                  <a:pt x="77460" y="188099"/>
                  <a:pt x="78219" y="186582"/>
                  <a:pt x="78979" y="185065"/>
                </a:cubicBezTo>
                <a:cubicBezTo>
                  <a:pt x="80498" y="180514"/>
                  <a:pt x="82016" y="175963"/>
                  <a:pt x="83535" y="172171"/>
                </a:cubicBezTo>
                <a:close/>
                <a:moveTo>
                  <a:pt x="451103" y="136487"/>
                </a:moveTo>
                <a:cubicBezTo>
                  <a:pt x="455664" y="132683"/>
                  <a:pt x="461746" y="133444"/>
                  <a:pt x="465547" y="138009"/>
                </a:cubicBezTo>
                <a:cubicBezTo>
                  <a:pt x="470108" y="143335"/>
                  <a:pt x="473909" y="148661"/>
                  <a:pt x="477709" y="154748"/>
                </a:cubicBezTo>
                <a:cubicBezTo>
                  <a:pt x="481510" y="159313"/>
                  <a:pt x="479990" y="165400"/>
                  <a:pt x="475429" y="168444"/>
                </a:cubicBezTo>
                <a:cubicBezTo>
                  <a:pt x="473909" y="169966"/>
                  <a:pt x="471628" y="169966"/>
                  <a:pt x="469347" y="169966"/>
                </a:cubicBezTo>
                <a:cubicBezTo>
                  <a:pt x="466307" y="169966"/>
                  <a:pt x="463266" y="168444"/>
                  <a:pt x="460986" y="166161"/>
                </a:cubicBezTo>
                <a:cubicBezTo>
                  <a:pt x="457945" y="160835"/>
                  <a:pt x="454144" y="155509"/>
                  <a:pt x="449583" y="150183"/>
                </a:cubicBezTo>
                <a:cubicBezTo>
                  <a:pt x="446542" y="146379"/>
                  <a:pt x="446542" y="139531"/>
                  <a:pt x="451103" y="136487"/>
                </a:cubicBezTo>
                <a:close/>
                <a:moveTo>
                  <a:pt x="185242" y="122835"/>
                </a:moveTo>
                <a:cubicBezTo>
                  <a:pt x="189040" y="119037"/>
                  <a:pt x="195876" y="119037"/>
                  <a:pt x="199674" y="122835"/>
                </a:cubicBezTo>
                <a:cubicBezTo>
                  <a:pt x="203472" y="126632"/>
                  <a:pt x="203472" y="132709"/>
                  <a:pt x="199674" y="137266"/>
                </a:cubicBezTo>
                <a:cubicBezTo>
                  <a:pt x="195117" y="141823"/>
                  <a:pt x="191319" y="146381"/>
                  <a:pt x="186762" y="150938"/>
                </a:cubicBezTo>
                <a:cubicBezTo>
                  <a:pt x="185242" y="153976"/>
                  <a:pt x="182204" y="154736"/>
                  <a:pt x="179166" y="154736"/>
                </a:cubicBezTo>
                <a:cubicBezTo>
                  <a:pt x="176887" y="154736"/>
                  <a:pt x="174609" y="153976"/>
                  <a:pt x="173090" y="152457"/>
                </a:cubicBezTo>
                <a:cubicBezTo>
                  <a:pt x="168532" y="149419"/>
                  <a:pt x="167773" y="142583"/>
                  <a:pt x="171571" y="138026"/>
                </a:cubicBezTo>
                <a:cubicBezTo>
                  <a:pt x="176128" y="132709"/>
                  <a:pt x="180685" y="127392"/>
                  <a:pt x="185242" y="122835"/>
                </a:cubicBezTo>
                <a:close/>
                <a:moveTo>
                  <a:pt x="81257" y="111494"/>
                </a:moveTo>
                <a:cubicBezTo>
                  <a:pt x="71385" y="123629"/>
                  <a:pt x="62272" y="137282"/>
                  <a:pt x="54677" y="151692"/>
                </a:cubicBezTo>
                <a:lnTo>
                  <a:pt x="92648" y="151692"/>
                </a:lnTo>
                <a:lnTo>
                  <a:pt x="92648" y="150934"/>
                </a:lnTo>
                <a:cubicBezTo>
                  <a:pt x="93408" y="149417"/>
                  <a:pt x="94167" y="147900"/>
                  <a:pt x="94926" y="146383"/>
                </a:cubicBezTo>
                <a:cubicBezTo>
                  <a:pt x="97205" y="142591"/>
                  <a:pt x="99483" y="138799"/>
                  <a:pt x="101761" y="135006"/>
                </a:cubicBezTo>
                <a:cubicBezTo>
                  <a:pt x="102521" y="133489"/>
                  <a:pt x="103280" y="131972"/>
                  <a:pt x="104039" y="130455"/>
                </a:cubicBezTo>
                <a:cubicBezTo>
                  <a:pt x="107077" y="125905"/>
                  <a:pt x="110115" y="121354"/>
                  <a:pt x="113152" y="116803"/>
                </a:cubicBezTo>
                <a:cubicBezTo>
                  <a:pt x="113912" y="114528"/>
                  <a:pt x="115431" y="113011"/>
                  <a:pt x="116190" y="111494"/>
                </a:cubicBezTo>
                <a:close/>
                <a:moveTo>
                  <a:pt x="400213" y="85002"/>
                </a:moveTo>
                <a:cubicBezTo>
                  <a:pt x="406282" y="88033"/>
                  <a:pt x="412351" y="91822"/>
                  <a:pt x="418420" y="95611"/>
                </a:cubicBezTo>
                <a:cubicBezTo>
                  <a:pt x="422972" y="98642"/>
                  <a:pt x="424489" y="104704"/>
                  <a:pt x="421455" y="109251"/>
                </a:cubicBezTo>
                <a:cubicBezTo>
                  <a:pt x="419179" y="112282"/>
                  <a:pt x="416144" y="113798"/>
                  <a:pt x="413110" y="113798"/>
                </a:cubicBezTo>
                <a:cubicBezTo>
                  <a:pt x="410834" y="113798"/>
                  <a:pt x="409317" y="113798"/>
                  <a:pt x="407800" y="112282"/>
                </a:cubicBezTo>
                <a:cubicBezTo>
                  <a:pt x="402489" y="109251"/>
                  <a:pt x="396420" y="106220"/>
                  <a:pt x="391110" y="103189"/>
                </a:cubicBezTo>
                <a:cubicBezTo>
                  <a:pt x="385799" y="100915"/>
                  <a:pt x="384282" y="94853"/>
                  <a:pt x="386558" y="89549"/>
                </a:cubicBezTo>
                <a:cubicBezTo>
                  <a:pt x="388834" y="84244"/>
                  <a:pt x="394903" y="82729"/>
                  <a:pt x="400213" y="85002"/>
                </a:cubicBezTo>
                <a:close/>
                <a:moveTo>
                  <a:pt x="255897" y="76571"/>
                </a:moveTo>
                <a:cubicBezTo>
                  <a:pt x="261215" y="75053"/>
                  <a:pt x="266534" y="77330"/>
                  <a:pt x="268814" y="82644"/>
                </a:cubicBezTo>
                <a:cubicBezTo>
                  <a:pt x="271093" y="87958"/>
                  <a:pt x="268054" y="94032"/>
                  <a:pt x="262735" y="95550"/>
                </a:cubicBezTo>
                <a:cubicBezTo>
                  <a:pt x="257416" y="97827"/>
                  <a:pt x="251338" y="100864"/>
                  <a:pt x="245259" y="103141"/>
                </a:cubicBezTo>
                <a:cubicBezTo>
                  <a:pt x="243739" y="103901"/>
                  <a:pt x="242219" y="104660"/>
                  <a:pt x="240700" y="104660"/>
                </a:cubicBezTo>
                <a:cubicBezTo>
                  <a:pt x="237660" y="104660"/>
                  <a:pt x="233861" y="102382"/>
                  <a:pt x="231582" y="99346"/>
                </a:cubicBezTo>
                <a:cubicBezTo>
                  <a:pt x="229302" y="94032"/>
                  <a:pt x="231582" y="87958"/>
                  <a:pt x="236141" y="85681"/>
                </a:cubicBezTo>
                <a:cubicBezTo>
                  <a:pt x="242979" y="81885"/>
                  <a:pt x="249058" y="79608"/>
                  <a:pt x="255897" y="76571"/>
                </a:cubicBezTo>
                <a:close/>
                <a:moveTo>
                  <a:pt x="318232" y="65184"/>
                </a:moveTo>
                <a:lnTo>
                  <a:pt x="318990" y="65184"/>
                </a:lnTo>
                <a:cubicBezTo>
                  <a:pt x="325813" y="65184"/>
                  <a:pt x="332636" y="65944"/>
                  <a:pt x="339459" y="66705"/>
                </a:cubicBezTo>
                <a:cubicBezTo>
                  <a:pt x="344766" y="67465"/>
                  <a:pt x="349314" y="72028"/>
                  <a:pt x="348556" y="78111"/>
                </a:cubicBezTo>
                <a:cubicBezTo>
                  <a:pt x="347798" y="83435"/>
                  <a:pt x="343249" y="87237"/>
                  <a:pt x="337943" y="87237"/>
                </a:cubicBezTo>
                <a:cubicBezTo>
                  <a:pt x="337943" y="87237"/>
                  <a:pt x="337184" y="86476"/>
                  <a:pt x="337184" y="86476"/>
                </a:cubicBezTo>
                <a:cubicBezTo>
                  <a:pt x="331120" y="85716"/>
                  <a:pt x="325055" y="85716"/>
                  <a:pt x="318990" y="85716"/>
                </a:cubicBezTo>
                <a:cubicBezTo>
                  <a:pt x="312925" y="85716"/>
                  <a:pt x="308376" y="81153"/>
                  <a:pt x="308376" y="75830"/>
                </a:cubicBezTo>
                <a:cubicBezTo>
                  <a:pt x="308376" y="69746"/>
                  <a:pt x="312925" y="65184"/>
                  <a:pt x="318232" y="65184"/>
                </a:cubicBezTo>
                <a:close/>
                <a:moveTo>
                  <a:pt x="133656" y="60677"/>
                </a:moveTo>
                <a:cubicBezTo>
                  <a:pt x="121506" y="69778"/>
                  <a:pt x="109355" y="79638"/>
                  <a:pt x="98723" y="91015"/>
                </a:cubicBezTo>
                <a:lnTo>
                  <a:pt x="132138" y="91015"/>
                </a:lnTo>
                <a:cubicBezTo>
                  <a:pt x="133656" y="89498"/>
                  <a:pt x="135175" y="87223"/>
                  <a:pt x="136694" y="85706"/>
                </a:cubicBezTo>
                <a:cubicBezTo>
                  <a:pt x="138213" y="83431"/>
                  <a:pt x="140491" y="81155"/>
                  <a:pt x="142010" y="79638"/>
                </a:cubicBezTo>
                <a:cubicBezTo>
                  <a:pt x="144288" y="77363"/>
                  <a:pt x="146566" y="75088"/>
                  <a:pt x="148085" y="73571"/>
                </a:cubicBezTo>
                <a:cubicBezTo>
                  <a:pt x="150364" y="71295"/>
                  <a:pt x="151882" y="69020"/>
                  <a:pt x="154161" y="67503"/>
                </a:cubicBezTo>
                <a:cubicBezTo>
                  <a:pt x="156439" y="65228"/>
                  <a:pt x="159477" y="62952"/>
                  <a:pt x="161755" y="60677"/>
                </a:cubicBezTo>
                <a:close/>
                <a:moveTo>
                  <a:pt x="214914" y="25029"/>
                </a:moveTo>
                <a:cubicBezTo>
                  <a:pt x="198966" y="28063"/>
                  <a:pt x="183018" y="33372"/>
                  <a:pt x="168589" y="40198"/>
                </a:cubicBezTo>
                <a:lnTo>
                  <a:pt x="188334" y="40198"/>
                </a:lnTo>
                <a:cubicBezTo>
                  <a:pt x="190612" y="38681"/>
                  <a:pt x="193650" y="37164"/>
                  <a:pt x="196688" y="34889"/>
                </a:cubicBezTo>
                <a:cubicBezTo>
                  <a:pt x="198207" y="34131"/>
                  <a:pt x="199725" y="32614"/>
                  <a:pt x="202004" y="31855"/>
                </a:cubicBezTo>
                <a:cubicBezTo>
                  <a:pt x="205041" y="30338"/>
                  <a:pt x="208079" y="28063"/>
                  <a:pt x="211877" y="26546"/>
                </a:cubicBezTo>
                <a:cubicBezTo>
                  <a:pt x="212636" y="25787"/>
                  <a:pt x="214155" y="25029"/>
                  <a:pt x="214914" y="25029"/>
                </a:cubicBezTo>
                <a:close/>
                <a:moveTo>
                  <a:pt x="318954" y="20478"/>
                </a:moveTo>
                <a:cubicBezTo>
                  <a:pt x="310600" y="20478"/>
                  <a:pt x="303006" y="20478"/>
                  <a:pt x="294653" y="21237"/>
                </a:cubicBezTo>
                <a:lnTo>
                  <a:pt x="290855" y="21995"/>
                </a:lnTo>
                <a:cubicBezTo>
                  <a:pt x="290096" y="21995"/>
                  <a:pt x="290096" y="21995"/>
                  <a:pt x="289337" y="22754"/>
                </a:cubicBezTo>
                <a:cubicBezTo>
                  <a:pt x="285540" y="22754"/>
                  <a:pt x="282502" y="23512"/>
                  <a:pt x="278705" y="24271"/>
                </a:cubicBezTo>
                <a:cubicBezTo>
                  <a:pt x="278705" y="24271"/>
                  <a:pt x="278705" y="24271"/>
                  <a:pt x="277945" y="24271"/>
                </a:cubicBezTo>
                <a:cubicBezTo>
                  <a:pt x="274908" y="25029"/>
                  <a:pt x="271111" y="25787"/>
                  <a:pt x="268073" y="26546"/>
                </a:cubicBezTo>
                <a:cubicBezTo>
                  <a:pt x="267314" y="26546"/>
                  <a:pt x="267314" y="26546"/>
                  <a:pt x="266554" y="26546"/>
                </a:cubicBezTo>
                <a:cubicBezTo>
                  <a:pt x="263517" y="27304"/>
                  <a:pt x="260479" y="28821"/>
                  <a:pt x="257441" y="29580"/>
                </a:cubicBezTo>
                <a:cubicBezTo>
                  <a:pt x="256682" y="29580"/>
                  <a:pt x="255922" y="30338"/>
                  <a:pt x="254404" y="30338"/>
                </a:cubicBezTo>
                <a:cubicBezTo>
                  <a:pt x="252125" y="31097"/>
                  <a:pt x="249847" y="31855"/>
                  <a:pt x="246810" y="32614"/>
                </a:cubicBezTo>
                <a:cubicBezTo>
                  <a:pt x="245291" y="33372"/>
                  <a:pt x="243012" y="34131"/>
                  <a:pt x="240734" y="35648"/>
                </a:cubicBezTo>
                <a:cubicBezTo>
                  <a:pt x="239215" y="35648"/>
                  <a:pt x="238456" y="36406"/>
                  <a:pt x="236937" y="37164"/>
                </a:cubicBezTo>
                <a:cubicBezTo>
                  <a:pt x="182259" y="59918"/>
                  <a:pt x="136694" y="105426"/>
                  <a:pt x="109355" y="163069"/>
                </a:cubicBezTo>
                <a:cubicBezTo>
                  <a:pt x="109355" y="163828"/>
                  <a:pt x="109355" y="163828"/>
                  <a:pt x="109355" y="164586"/>
                </a:cubicBezTo>
                <a:cubicBezTo>
                  <a:pt x="107836" y="167620"/>
                  <a:pt x="106318" y="170654"/>
                  <a:pt x="104799" y="174446"/>
                </a:cubicBezTo>
                <a:cubicBezTo>
                  <a:pt x="104039" y="175205"/>
                  <a:pt x="103280" y="176722"/>
                  <a:pt x="103280" y="178239"/>
                </a:cubicBezTo>
                <a:cubicBezTo>
                  <a:pt x="101761" y="180514"/>
                  <a:pt x="101002" y="182789"/>
                  <a:pt x="100242" y="185823"/>
                </a:cubicBezTo>
                <a:cubicBezTo>
                  <a:pt x="99483" y="187341"/>
                  <a:pt x="98723" y="188858"/>
                  <a:pt x="97964" y="190374"/>
                </a:cubicBezTo>
                <a:cubicBezTo>
                  <a:pt x="97205" y="192650"/>
                  <a:pt x="96445" y="194925"/>
                  <a:pt x="95686" y="197201"/>
                </a:cubicBezTo>
                <a:cubicBezTo>
                  <a:pt x="95686" y="199476"/>
                  <a:pt x="94926" y="200993"/>
                  <a:pt x="94167" y="203268"/>
                </a:cubicBezTo>
                <a:cubicBezTo>
                  <a:pt x="93408" y="204785"/>
                  <a:pt x="92648" y="207061"/>
                  <a:pt x="92648" y="209336"/>
                </a:cubicBezTo>
                <a:cubicBezTo>
                  <a:pt x="91889" y="211611"/>
                  <a:pt x="91129" y="213128"/>
                  <a:pt x="90370" y="215404"/>
                </a:cubicBezTo>
                <a:cubicBezTo>
                  <a:pt x="90370" y="217679"/>
                  <a:pt x="89611" y="219955"/>
                  <a:pt x="88851" y="221471"/>
                </a:cubicBezTo>
                <a:cubicBezTo>
                  <a:pt x="88851" y="223747"/>
                  <a:pt x="88092" y="226022"/>
                  <a:pt x="87332" y="227539"/>
                </a:cubicBezTo>
                <a:cubicBezTo>
                  <a:pt x="87332" y="229815"/>
                  <a:pt x="86573" y="232090"/>
                  <a:pt x="86573" y="234365"/>
                </a:cubicBezTo>
                <a:cubicBezTo>
                  <a:pt x="85813" y="236641"/>
                  <a:pt x="85813" y="238158"/>
                  <a:pt x="85054" y="240433"/>
                </a:cubicBezTo>
                <a:cubicBezTo>
                  <a:pt x="85054" y="242708"/>
                  <a:pt x="84295" y="244984"/>
                  <a:pt x="84295" y="247259"/>
                </a:cubicBezTo>
                <a:cubicBezTo>
                  <a:pt x="83535" y="249535"/>
                  <a:pt x="83535" y="251810"/>
                  <a:pt x="83535" y="253327"/>
                </a:cubicBezTo>
                <a:cubicBezTo>
                  <a:pt x="82776" y="255602"/>
                  <a:pt x="82776" y="258636"/>
                  <a:pt x="82776" y="260912"/>
                </a:cubicBezTo>
                <a:cubicBezTo>
                  <a:pt x="82016" y="262428"/>
                  <a:pt x="82016" y="264704"/>
                  <a:pt x="82016" y="266221"/>
                </a:cubicBezTo>
                <a:cubicBezTo>
                  <a:pt x="82016" y="269255"/>
                  <a:pt x="81257" y="272288"/>
                  <a:pt x="81257" y="275322"/>
                </a:cubicBezTo>
                <a:cubicBezTo>
                  <a:pt x="81257" y="276839"/>
                  <a:pt x="81257" y="278356"/>
                  <a:pt x="81257" y="279873"/>
                </a:cubicBezTo>
                <a:cubicBezTo>
                  <a:pt x="80498" y="284424"/>
                  <a:pt x="80498" y="288975"/>
                  <a:pt x="80498" y="293525"/>
                </a:cubicBezTo>
                <a:cubicBezTo>
                  <a:pt x="80498" y="298076"/>
                  <a:pt x="80498" y="302627"/>
                  <a:pt x="81257" y="306419"/>
                </a:cubicBezTo>
                <a:cubicBezTo>
                  <a:pt x="81257" y="308695"/>
                  <a:pt x="81257" y="310212"/>
                  <a:pt x="81257" y="311729"/>
                </a:cubicBezTo>
                <a:cubicBezTo>
                  <a:pt x="81257" y="314004"/>
                  <a:pt x="81257" y="317038"/>
                  <a:pt x="82016" y="320072"/>
                </a:cubicBezTo>
                <a:cubicBezTo>
                  <a:pt x="82016" y="321589"/>
                  <a:pt x="82016" y="323864"/>
                  <a:pt x="82776" y="325381"/>
                </a:cubicBezTo>
                <a:cubicBezTo>
                  <a:pt x="82776" y="328415"/>
                  <a:pt x="82776" y="330690"/>
                  <a:pt x="83535" y="332966"/>
                </a:cubicBezTo>
                <a:cubicBezTo>
                  <a:pt x="83535" y="335241"/>
                  <a:pt x="83535" y="336758"/>
                  <a:pt x="84295" y="339033"/>
                </a:cubicBezTo>
                <a:cubicBezTo>
                  <a:pt x="84295" y="341309"/>
                  <a:pt x="85054" y="343584"/>
                  <a:pt x="85054" y="345859"/>
                </a:cubicBezTo>
                <a:cubicBezTo>
                  <a:pt x="85813" y="348135"/>
                  <a:pt x="85813" y="350410"/>
                  <a:pt x="86573" y="351927"/>
                </a:cubicBezTo>
                <a:cubicBezTo>
                  <a:pt x="86573" y="354203"/>
                  <a:pt x="87332" y="356478"/>
                  <a:pt x="87332" y="358753"/>
                </a:cubicBezTo>
                <a:cubicBezTo>
                  <a:pt x="88092" y="361029"/>
                  <a:pt x="88851" y="362546"/>
                  <a:pt x="88851" y="364821"/>
                </a:cubicBezTo>
                <a:cubicBezTo>
                  <a:pt x="89611" y="367096"/>
                  <a:pt x="90370" y="369372"/>
                  <a:pt x="90370" y="370889"/>
                </a:cubicBezTo>
                <a:cubicBezTo>
                  <a:pt x="91129" y="373164"/>
                  <a:pt x="91889" y="375439"/>
                  <a:pt x="91889" y="376956"/>
                </a:cubicBezTo>
                <a:cubicBezTo>
                  <a:pt x="92648" y="379232"/>
                  <a:pt x="93408" y="381507"/>
                  <a:pt x="94167" y="383783"/>
                </a:cubicBezTo>
                <a:cubicBezTo>
                  <a:pt x="94926" y="385300"/>
                  <a:pt x="95686" y="387575"/>
                  <a:pt x="95686" y="389092"/>
                </a:cubicBezTo>
                <a:cubicBezTo>
                  <a:pt x="96445" y="391367"/>
                  <a:pt x="97205" y="393643"/>
                  <a:pt x="97964" y="395918"/>
                </a:cubicBezTo>
                <a:cubicBezTo>
                  <a:pt x="98723" y="397435"/>
                  <a:pt x="99483" y="398952"/>
                  <a:pt x="100242" y="401227"/>
                </a:cubicBezTo>
                <a:cubicBezTo>
                  <a:pt x="101002" y="403503"/>
                  <a:pt x="101761" y="405778"/>
                  <a:pt x="103280" y="408812"/>
                </a:cubicBezTo>
                <a:cubicBezTo>
                  <a:pt x="103280" y="409570"/>
                  <a:pt x="104039" y="411087"/>
                  <a:pt x="104799" y="412604"/>
                </a:cubicBezTo>
                <a:cubicBezTo>
                  <a:pt x="106318" y="415638"/>
                  <a:pt x="107077" y="418672"/>
                  <a:pt x="108596" y="422464"/>
                </a:cubicBezTo>
                <a:cubicBezTo>
                  <a:pt x="109355" y="422464"/>
                  <a:pt x="109355" y="423223"/>
                  <a:pt x="109355" y="423223"/>
                </a:cubicBezTo>
                <a:cubicBezTo>
                  <a:pt x="136694" y="481624"/>
                  <a:pt x="182259" y="526374"/>
                  <a:pt x="236937" y="549886"/>
                </a:cubicBezTo>
                <a:cubicBezTo>
                  <a:pt x="237697" y="549886"/>
                  <a:pt x="239215" y="550644"/>
                  <a:pt x="240734" y="551403"/>
                </a:cubicBezTo>
                <a:cubicBezTo>
                  <a:pt x="243012" y="552161"/>
                  <a:pt x="245291" y="552920"/>
                  <a:pt x="246810" y="553678"/>
                </a:cubicBezTo>
                <a:cubicBezTo>
                  <a:pt x="249847" y="554437"/>
                  <a:pt x="252125" y="555195"/>
                  <a:pt x="254404" y="555954"/>
                </a:cubicBezTo>
                <a:cubicBezTo>
                  <a:pt x="255922" y="556712"/>
                  <a:pt x="256682" y="556712"/>
                  <a:pt x="257441" y="557471"/>
                </a:cubicBezTo>
                <a:cubicBezTo>
                  <a:pt x="260479" y="558229"/>
                  <a:pt x="263517" y="558988"/>
                  <a:pt x="266554" y="559746"/>
                </a:cubicBezTo>
                <a:cubicBezTo>
                  <a:pt x="267314" y="559746"/>
                  <a:pt x="267314" y="559746"/>
                  <a:pt x="268073" y="559746"/>
                </a:cubicBezTo>
                <a:cubicBezTo>
                  <a:pt x="271111" y="560504"/>
                  <a:pt x="274908" y="561263"/>
                  <a:pt x="277945" y="562021"/>
                </a:cubicBezTo>
                <a:cubicBezTo>
                  <a:pt x="278705" y="562021"/>
                  <a:pt x="278705" y="562021"/>
                  <a:pt x="278705" y="562780"/>
                </a:cubicBezTo>
                <a:cubicBezTo>
                  <a:pt x="282502" y="562780"/>
                  <a:pt x="285540" y="563538"/>
                  <a:pt x="289337" y="564297"/>
                </a:cubicBezTo>
                <a:cubicBezTo>
                  <a:pt x="290096" y="564297"/>
                  <a:pt x="290096" y="564297"/>
                  <a:pt x="290855" y="564297"/>
                </a:cubicBezTo>
                <a:lnTo>
                  <a:pt x="294653" y="565055"/>
                </a:lnTo>
                <a:cubicBezTo>
                  <a:pt x="303006" y="565814"/>
                  <a:pt x="310600" y="566572"/>
                  <a:pt x="318954" y="566572"/>
                </a:cubicBezTo>
                <a:cubicBezTo>
                  <a:pt x="449573" y="566572"/>
                  <a:pt x="556650" y="443701"/>
                  <a:pt x="556650" y="293525"/>
                </a:cubicBezTo>
                <a:cubicBezTo>
                  <a:pt x="556650" y="142591"/>
                  <a:pt x="449573" y="20478"/>
                  <a:pt x="318954" y="20478"/>
                </a:cubicBezTo>
                <a:close/>
                <a:moveTo>
                  <a:pt x="258201" y="0"/>
                </a:moveTo>
                <a:cubicBezTo>
                  <a:pt x="268073" y="0"/>
                  <a:pt x="277945" y="758"/>
                  <a:pt x="287818" y="2275"/>
                </a:cubicBezTo>
                <a:cubicBezTo>
                  <a:pt x="298450" y="758"/>
                  <a:pt x="308322" y="0"/>
                  <a:pt x="318954" y="0"/>
                </a:cubicBezTo>
                <a:cubicBezTo>
                  <a:pt x="460964" y="0"/>
                  <a:pt x="577154" y="131214"/>
                  <a:pt x="577154" y="293525"/>
                </a:cubicBezTo>
                <a:cubicBezTo>
                  <a:pt x="577154" y="455078"/>
                  <a:pt x="460964" y="586292"/>
                  <a:pt x="318954" y="586292"/>
                </a:cubicBezTo>
                <a:cubicBezTo>
                  <a:pt x="308322" y="586292"/>
                  <a:pt x="298450" y="585534"/>
                  <a:pt x="287818" y="584775"/>
                </a:cubicBezTo>
                <a:cubicBezTo>
                  <a:pt x="277945" y="585534"/>
                  <a:pt x="268073" y="586292"/>
                  <a:pt x="258201" y="586292"/>
                </a:cubicBezTo>
                <a:cubicBezTo>
                  <a:pt x="203522" y="586292"/>
                  <a:pt x="152642" y="567331"/>
                  <a:pt x="110874" y="533958"/>
                </a:cubicBezTo>
                <a:cubicBezTo>
                  <a:pt x="110115" y="533200"/>
                  <a:pt x="109355" y="533200"/>
                  <a:pt x="108596" y="532441"/>
                </a:cubicBezTo>
                <a:cubicBezTo>
                  <a:pt x="91129" y="518031"/>
                  <a:pt x="75182" y="501344"/>
                  <a:pt x="60753" y="482383"/>
                </a:cubicBezTo>
                <a:cubicBezTo>
                  <a:pt x="60753" y="482383"/>
                  <a:pt x="59993" y="481624"/>
                  <a:pt x="59993" y="480866"/>
                </a:cubicBezTo>
                <a:cubicBezTo>
                  <a:pt x="46324" y="461904"/>
                  <a:pt x="34173" y="441426"/>
                  <a:pt x="25060" y="419430"/>
                </a:cubicBezTo>
                <a:cubicBezTo>
                  <a:pt x="24301" y="418672"/>
                  <a:pt x="24301" y="417913"/>
                  <a:pt x="24301" y="417913"/>
                </a:cubicBezTo>
                <a:cubicBezTo>
                  <a:pt x="8353" y="379990"/>
                  <a:pt x="0" y="337516"/>
                  <a:pt x="0" y="293525"/>
                </a:cubicBezTo>
                <a:cubicBezTo>
                  <a:pt x="0" y="264704"/>
                  <a:pt x="3037" y="237399"/>
                  <a:pt x="9872" y="211611"/>
                </a:cubicBezTo>
                <a:cubicBezTo>
                  <a:pt x="9872" y="210095"/>
                  <a:pt x="10632" y="209336"/>
                  <a:pt x="10632" y="207819"/>
                </a:cubicBezTo>
                <a:cubicBezTo>
                  <a:pt x="15188" y="191133"/>
                  <a:pt x="21263" y="174446"/>
                  <a:pt x="28857" y="158519"/>
                </a:cubicBezTo>
                <a:cubicBezTo>
                  <a:pt x="28857" y="157760"/>
                  <a:pt x="28857" y="157760"/>
                  <a:pt x="29617" y="157002"/>
                </a:cubicBezTo>
                <a:cubicBezTo>
                  <a:pt x="39489" y="134248"/>
                  <a:pt x="52399" y="113769"/>
                  <a:pt x="67588" y="94808"/>
                </a:cubicBezTo>
                <a:cubicBezTo>
                  <a:pt x="68347" y="94808"/>
                  <a:pt x="68347" y="94049"/>
                  <a:pt x="69106" y="94049"/>
                </a:cubicBezTo>
                <a:cubicBezTo>
                  <a:pt x="85054" y="74329"/>
                  <a:pt x="103280" y="57643"/>
                  <a:pt x="123025" y="43232"/>
                </a:cubicBezTo>
                <a:cubicBezTo>
                  <a:pt x="162514" y="15927"/>
                  <a:pt x="208839" y="0"/>
                  <a:pt x="2582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288000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1828343">
              <a:lnSpc>
                <a:spcPct val="150000"/>
              </a:lnSpc>
            </a:pPr>
            <a:endParaRPr lang="en-GB" sz="3599" kern="0" dirty="0">
              <a:solidFill>
                <a:sysClr val="windowText" lastClr="000000"/>
              </a:solidFill>
            </a:endParaRPr>
          </a:p>
        </p:txBody>
      </p:sp>
      <p:sp>
        <p:nvSpPr>
          <p:cNvPr id="12" name="îṧļíḍè">
            <a:extLst>
              <a:ext uri="{FF2B5EF4-FFF2-40B4-BE49-F238E27FC236}">
                <a16:creationId xmlns:a16="http://schemas.microsoft.com/office/drawing/2014/main" id="{F164315F-34FF-43C2-A54F-F27B63E5D5FE}"/>
              </a:ext>
            </a:extLst>
          </p:cNvPr>
          <p:cNvSpPr/>
          <p:nvPr/>
        </p:nvSpPr>
        <p:spPr>
          <a:xfrm flipH="1">
            <a:off x="5435283" y="2571346"/>
            <a:ext cx="1083163" cy="1083163"/>
          </a:xfrm>
          <a:prstGeom prst="diamond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endParaRPr lang="zh-CN" altLang="en-US" sz="2800" dirty="0"/>
          </a:p>
        </p:txBody>
      </p:sp>
      <p:sp>
        <p:nvSpPr>
          <p:cNvPr id="13" name="îṡlíḓê">
            <a:extLst>
              <a:ext uri="{FF2B5EF4-FFF2-40B4-BE49-F238E27FC236}">
                <a16:creationId xmlns:a16="http://schemas.microsoft.com/office/drawing/2014/main" id="{CDB6455A-483E-49A0-976F-5D1464487258}"/>
              </a:ext>
            </a:extLst>
          </p:cNvPr>
          <p:cNvSpPr/>
          <p:nvPr/>
        </p:nvSpPr>
        <p:spPr>
          <a:xfrm flipH="1">
            <a:off x="5435283" y="3679845"/>
            <a:ext cx="1083163" cy="1083163"/>
          </a:xfrm>
          <a:prstGeom prst="diamond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endParaRPr lang="zh-CN" altLang="en-US" sz="2800" dirty="0"/>
          </a:p>
        </p:txBody>
      </p:sp>
      <p:sp>
        <p:nvSpPr>
          <p:cNvPr id="14" name="îSľîďê">
            <a:extLst>
              <a:ext uri="{FF2B5EF4-FFF2-40B4-BE49-F238E27FC236}">
                <a16:creationId xmlns:a16="http://schemas.microsoft.com/office/drawing/2014/main" id="{DDB58998-5A41-44DD-AEF4-6ECCBA46107C}"/>
              </a:ext>
            </a:extLst>
          </p:cNvPr>
          <p:cNvSpPr>
            <a:spLocks/>
          </p:cNvSpPr>
          <p:nvPr/>
        </p:nvSpPr>
        <p:spPr bwMode="auto">
          <a:xfrm>
            <a:off x="5799558" y="2939079"/>
            <a:ext cx="354612" cy="347697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 dirty="0"/>
          </a:p>
        </p:txBody>
      </p:sp>
      <p:sp>
        <p:nvSpPr>
          <p:cNvPr id="15" name="î$ľíḓe">
            <a:extLst>
              <a:ext uri="{FF2B5EF4-FFF2-40B4-BE49-F238E27FC236}">
                <a16:creationId xmlns:a16="http://schemas.microsoft.com/office/drawing/2014/main" id="{84AF8C06-A34C-402A-BC91-85A720B27996}"/>
              </a:ext>
            </a:extLst>
          </p:cNvPr>
          <p:cNvSpPr/>
          <p:nvPr/>
        </p:nvSpPr>
        <p:spPr>
          <a:xfrm flipH="1">
            <a:off x="5930502" y="2574945"/>
            <a:ext cx="92728" cy="92728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iṡḻíḋé">
            <a:extLst>
              <a:ext uri="{FF2B5EF4-FFF2-40B4-BE49-F238E27FC236}">
                <a16:creationId xmlns:a16="http://schemas.microsoft.com/office/drawing/2014/main" id="{4AE28C8F-DA16-4E42-BF50-3658586F1E01}"/>
              </a:ext>
            </a:extLst>
          </p:cNvPr>
          <p:cNvSpPr>
            <a:spLocks/>
          </p:cNvSpPr>
          <p:nvPr/>
        </p:nvSpPr>
        <p:spPr bwMode="auto">
          <a:xfrm>
            <a:off x="5798102" y="4042897"/>
            <a:ext cx="357527" cy="357057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/>
          </a:p>
        </p:txBody>
      </p:sp>
      <p:sp>
        <p:nvSpPr>
          <p:cNvPr id="17" name="íšľîḍè">
            <a:extLst>
              <a:ext uri="{FF2B5EF4-FFF2-40B4-BE49-F238E27FC236}">
                <a16:creationId xmlns:a16="http://schemas.microsoft.com/office/drawing/2014/main" id="{7B17034A-0B27-4C96-AB5D-9FEFA68F5133}"/>
              </a:ext>
            </a:extLst>
          </p:cNvPr>
          <p:cNvSpPr/>
          <p:nvPr/>
        </p:nvSpPr>
        <p:spPr>
          <a:xfrm flipH="1">
            <a:off x="6988034" y="3620869"/>
            <a:ext cx="92728" cy="92728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ïşlîḑê">
            <a:extLst>
              <a:ext uri="{FF2B5EF4-FFF2-40B4-BE49-F238E27FC236}">
                <a16:creationId xmlns:a16="http://schemas.microsoft.com/office/drawing/2014/main" id="{2BF88DEB-BC33-45BC-B372-5135A58908DF}"/>
              </a:ext>
            </a:extLst>
          </p:cNvPr>
          <p:cNvSpPr/>
          <p:nvPr/>
        </p:nvSpPr>
        <p:spPr>
          <a:xfrm flipH="1">
            <a:off x="5930312" y="4678686"/>
            <a:ext cx="92728" cy="92728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iṩľïḋe">
            <a:extLst>
              <a:ext uri="{FF2B5EF4-FFF2-40B4-BE49-F238E27FC236}">
                <a16:creationId xmlns:a16="http://schemas.microsoft.com/office/drawing/2014/main" id="{79612DAB-78FA-46FC-826C-983F7D1ACB96}"/>
              </a:ext>
            </a:extLst>
          </p:cNvPr>
          <p:cNvSpPr/>
          <p:nvPr/>
        </p:nvSpPr>
        <p:spPr>
          <a:xfrm>
            <a:off x="7860224" y="2011048"/>
            <a:ext cx="3389923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900" dirty="0"/>
              <a:t>此部分内容作为文字排版占位显示（建议使用主题字体）</a:t>
            </a:r>
          </a:p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900" dirty="0"/>
              <a:t>如需更改请在（设置形状格式）菜单下（文本选项）中调整</a:t>
            </a:r>
            <a:endParaRPr lang="en-US" altLang="zh-CN" sz="900" dirty="0"/>
          </a:p>
        </p:txBody>
      </p:sp>
      <p:sp>
        <p:nvSpPr>
          <p:cNvPr id="32" name="î$ľíḓê">
            <a:extLst>
              <a:ext uri="{FF2B5EF4-FFF2-40B4-BE49-F238E27FC236}">
                <a16:creationId xmlns:a16="http://schemas.microsoft.com/office/drawing/2014/main" id="{B2525C13-FDA0-462C-BE40-5BA25A1CE315}"/>
              </a:ext>
            </a:extLst>
          </p:cNvPr>
          <p:cNvSpPr txBox="1">
            <a:spLocks/>
          </p:cNvSpPr>
          <p:nvPr/>
        </p:nvSpPr>
        <p:spPr bwMode="auto">
          <a:xfrm>
            <a:off x="7860224" y="1558589"/>
            <a:ext cx="3389923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 dirty="0">
                <a:solidFill>
                  <a:schemeClr val="accent3"/>
                </a:solidFill>
              </a:rPr>
              <a:t>标题文本预设</a:t>
            </a:r>
            <a:endParaRPr lang="en-US" altLang="zh-CN" sz="1600" b="1" dirty="0">
              <a:solidFill>
                <a:schemeClr val="accent3"/>
              </a:solidFill>
            </a:endParaRPr>
          </a:p>
        </p:txBody>
      </p:sp>
      <p:sp>
        <p:nvSpPr>
          <p:cNvPr id="29" name="iśḻíde">
            <a:extLst>
              <a:ext uri="{FF2B5EF4-FFF2-40B4-BE49-F238E27FC236}">
                <a16:creationId xmlns:a16="http://schemas.microsoft.com/office/drawing/2014/main" id="{F21EEEA3-A7BE-4DAE-8F72-8642F703F000}"/>
              </a:ext>
            </a:extLst>
          </p:cNvPr>
          <p:cNvSpPr/>
          <p:nvPr/>
        </p:nvSpPr>
        <p:spPr>
          <a:xfrm>
            <a:off x="7860224" y="5321459"/>
            <a:ext cx="3389923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900" dirty="0"/>
              <a:t>此部分内容作为文字排版占位显示（建议使用主题字体）</a:t>
            </a:r>
          </a:p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900" dirty="0"/>
              <a:t>如需更改请在（设置形状格式）菜单下（文本选项）中调整</a:t>
            </a:r>
            <a:endParaRPr lang="en-US" altLang="zh-CN" sz="900" dirty="0"/>
          </a:p>
        </p:txBody>
      </p:sp>
      <p:sp>
        <p:nvSpPr>
          <p:cNvPr id="30" name="íś1îḓê">
            <a:extLst>
              <a:ext uri="{FF2B5EF4-FFF2-40B4-BE49-F238E27FC236}">
                <a16:creationId xmlns:a16="http://schemas.microsoft.com/office/drawing/2014/main" id="{21B11796-C962-48AD-95FE-8A629E265F34}"/>
              </a:ext>
            </a:extLst>
          </p:cNvPr>
          <p:cNvSpPr txBox="1">
            <a:spLocks/>
          </p:cNvSpPr>
          <p:nvPr/>
        </p:nvSpPr>
        <p:spPr bwMode="auto">
          <a:xfrm>
            <a:off x="7860224" y="4869000"/>
            <a:ext cx="3389923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 dirty="0">
                <a:solidFill>
                  <a:schemeClr val="accent3"/>
                </a:solidFill>
              </a:rPr>
              <a:t>标题文本预设</a:t>
            </a:r>
            <a:endParaRPr lang="en-US" altLang="zh-CN" sz="1600" b="1" dirty="0">
              <a:solidFill>
                <a:schemeClr val="accent3"/>
              </a:solidFill>
            </a:endParaRPr>
          </a:p>
        </p:txBody>
      </p:sp>
      <p:sp>
        <p:nvSpPr>
          <p:cNvPr id="27" name="îsļiḑê">
            <a:extLst>
              <a:ext uri="{FF2B5EF4-FFF2-40B4-BE49-F238E27FC236}">
                <a16:creationId xmlns:a16="http://schemas.microsoft.com/office/drawing/2014/main" id="{672E8547-D045-4FE2-A048-DB2870631010}"/>
              </a:ext>
            </a:extLst>
          </p:cNvPr>
          <p:cNvSpPr txBox="1"/>
          <p:nvPr/>
        </p:nvSpPr>
        <p:spPr>
          <a:xfrm>
            <a:off x="7860225" y="3514730"/>
            <a:ext cx="3660262" cy="93267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800" dirty="0"/>
              <a:t>1.</a:t>
            </a:r>
            <a:r>
              <a:rPr lang="zh-CN" altLang="en-US" sz="800" dirty="0"/>
              <a:t>选中</a:t>
            </a:r>
            <a:r>
              <a:rPr lang="en-US" altLang="zh-CN" sz="800" dirty="0"/>
              <a:t>PPT</a:t>
            </a:r>
            <a:r>
              <a:rPr lang="zh-CN" altLang="en-US" sz="800" dirty="0"/>
              <a:t>页面中图示里的图标（可按住</a:t>
            </a:r>
            <a:r>
              <a:rPr lang="en-US" altLang="zh-CN" sz="800" dirty="0"/>
              <a:t>shift</a:t>
            </a:r>
            <a:r>
              <a:rPr lang="zh-CN" altLang="en-US" sz="800" dirty="0"/>
              <a:t>键多选）；</a:t>
            </a:r>
            <a:r>
              <a:rPr lang="en-US" altLang="zh-CN" sz="800" dirty="0"/>
              <a:t>2.</a:t>
            </a:r>
            <a:r>
              <a:rPr lang="zh-CN" altLang="en-US" sz="800" dirty="0"/>
              <a:t>在</a:t>
            </a:r>
            <a:r>
              <a:rPr lang="en-US" altLang="zh-CN" sz="800" dirty="0" err="1"/>
              <a:t>iSlide</a:t>
            </a:r>
            <a:r>
              <a:rPr lang="zh-CN" altLang="en-US" sz="800" dirty="0"/>
              <a:t>菜单面板打开“图标库”，单击左键即可进行替换操作；可以将</a:t>
            </a:r>
            <a:r>
              <a:rPr lang="en-US" altLang="zh-CN" sz="800" dirty="0"/>
              <a:t>PPT</a:t>
            </a:r>
            <a:r>
              <a:rPr lang="zh-CN" altLang="en-US" sz="800" dirty="0"/>
              <a:t>中绘制的任何形状替换为</a:t>
            </a:r>
            <a:r>
              <a:rPr lang="en-US" altLang="zh-CN" sz="800" dirty="0" err="1"/>
              <a:t>iSlide</a:t>
            </a:r>
            <a:r>
              <a:rPr lang="zh-CN" altLang="en-US" sz="800" dirty="0"/>
              <a:t>图标库中的图标；所有使用</a:t>
            </a:r>
            <a:r>
              <a:rPr lang="en-US" altLang="zh-CN" sz="800" dirty="0" err="1"/>
              <a:t>iSlide</a:t>
            </a:r>
            <a:r>
              <a:rPr lang="zh-CN" altLang="en-US" sz="800" dirty="0"/>
              <a:t>插入的图标均为矢量格式；所有单独的图标或图形（非组合）均可以使用</a:t>
            </a:r>
            <a:r>
              <a:rPr lang="en-US" altLang="zh-CN" sz="800" dirty="0" err="1"/>
              <a:t>iSlide</a:t>
            </a:r>
            <a:r>
              <a:rPr lang="zh-CN" altLang="en-US" sz="800" dirty="0"/>
              <a:t>图标库功能一键替换为图标</a:t>
            </a:r>
          </a:p>
        </p:txBody>
      </p:sp>
      <p:sp>
        <p:nvSpPr>
          <p:cNvPr id="28" name="î$ļîḍè">
            <a:extLst>
              <a:ext uri="{FF2B5EF4-FFF2-40B4-BE49-F238E27FC236}">
                <a16:creationId xmlns:a16="http://schemas.microsoft.com/office/drawing/2014/main" id="{E2A1E44B-4945-4D11-9864-64A310DC4259}"/>
              </a:ext>
            </a:extLst>
          </p:cNvPr>
          <p:cNvSpPr txBox="1"/>
          <p:nvPr/>
        </p:nvSpPr>
        <p:spPr>
          <a:xfrm>
            <a:off x="7860225" y="3042910"/>
            <a:ext cx="3660264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zh-CN" altLang="en-US" sz="1400" b="1" dirty="0">
                <a:solidFill>
                  <a:schemeClr val="accent1"/>
                </a:solidFill>
              </a:rPr>
              <a:t>替换图示中的图标</a:t>
            </a:r>
          </a:p>
        </p:txBody>
      </p:sp>
      <p:cxnSp>
        <p:nvCxnSpPr>
          <p:cNvPr id="22" name="肘形连接符 51">
            <a:extLst>
              <a:ext uri="{FF2B5EF4-FFF2-40B4-BE49-F238E27FC236}">
                <a16:creationId xmlns:a16="http://schemas.microsoft.com/office/drawing/2014/main" id="{54E086B0-A430-409F-9933-548E37B5ED97}"/>
              </a:ext>
            </a:extLst>
          </p:cNvPr>
          <p:cNvCxnSpPr>
            <a:stCxn id="15" idx="0"/>
            <a:endCxn id="32" idx="1"/>
          </p:cNvCxnSpPr>
          <p:nvPr/>
        </p:nvCxnSpPr>
        <p:spPr>
          <a:xfrm rot="5400000" flipH="1" flipV="1">
            <a:off x="6519484" y="1234205"/>
            <a:ext cx="798122" cy="1883358"/>
          </a:xfrm>
          <a:prstGeom prst="bentConnector2">
            <a:avLst/>
          </a:prstGeom>
          <a:ln w="6350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肘形连接符 53">
            <a:extLst>
              <a:ext uri="{FF2B5EF4-FFF2-40B4-BE49-F238E27FC236}">
                <a16:creationId xmlns:a16="http://schemas.microsoft.com/office/drawing/2014/main" id="{7A82369A-D2C1-44CA-9AF2-EC449F4A8EF6}"/>
              </a:ext>
            </a:extLst>
          </p:cNvPr>
          <p:cNvCxnSpPr>
            <a:stCxn id="17" idx="2"/>
            <a:endCxn id="28" idx="1"/>
          </p:cNvCxnSpPr>
          <p:nvPr/>
        </p:nvCxnSpPr>
        <p:spPr>
          <a:xfrm flipV="1">
            <a:off x="7080762" y="3278820"/>
            <a:ext cx="779463" cy="388413"/>
          </a:xfrm>
          <a:prstGeom prst="bentConnector3">
            <a:avLst/>
          </a:prstGeom>
          <a:ln w="6350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肘形连接符 55">
            <a:extLst>
              <a:ext uri="{FF2B5EF4-FFF2-40B4-BE49-F238E27FC236}">
                <a16:creationId xmlns:a16="http://schemas.microsoft.com/office/drawing/2014/main" id="{5A3278FE-53C2-4220-8F86-0976BA340DCD}"/>
              </a:ext>
            </a:extLst>
          </p:cNvPr>
          <p:cNvCxnSpPr>
            <a:stCxn id="18" idx="4"/>
            <a:endCxn id="30" idx="1"/>
          </p:cNvCxnSpPr>
          <p:nvPr/>
        </p:nvCxnSpPr>
        <p:spPr>
          <a:xfrm rot="16200000" flipH="1">
            <a:off x="6760540" y="3987550"/>
            <a:ext cx="315820" cy="1883548"/>
          </a:xfrm>
          <a:prstGeom prst="bentConnector2">
            <a:avLst/>
          </a:prstGeom>
          <a:ln w="6350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C2491C27-856D-4AAA-B552-A736DDDBEC76}"/>
              </a:ext>
            </a:extLst>
          </p:cNvPr>
          <p:cNvCxnSpPr/>
          <p:nvPr/>
        </p:nvCxnSpPr>
        <p:spPr>
          <a:xfrm>
            <a:off x="7941000" y="2809606"/>
            <a:ext cx="3579487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175D75C4-7DA7-48A9-87A6-8928747CF2F2}"/>
              </a:ext>
            </a:extLst>
          </p:cNvPr>
          <p:cNvCxnSpPr/>
          <p:nvPr/>
        </p:nvCxnSpPr>
        <p:spPr>
          <a:xfrm>
            <a:off x="7941000" y="4653652"/>
            <a:ext cx="3579487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>
            <a:extLst>
              <a:ext uri="{FF2B5EF4-FFF2-40B4-BE49-F238E27FC236}">
                <a16:creationId xmlns:a16="http://schemas.microsoft.com/office/drawing/2014/main" id="{7F165739-0E58-45AD-BD7B-CD1897F0A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47902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1a00fb13-561e-49e4-8647-d3cc6ca23cba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0077E2"/>
      </a:accent1>
      <a:accent2>
        <a:srgbClr val="78909C"/>
      </a:accent2>
      <a:accent3>
        <a:srgbClr val="00968C"/>
      </a:accent3>
      <a:accent4>
        <a:srgbClr val="B9E8F6"/>
      </a:accent4>
      <a:accent5>
        <a:srgbClr val="000A4C"/>
      </a:accent5>
      <a:accent6>
        <a:srgbClr val="4C4C4C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0077E2"/>
    </a:accent1>
    <a:accent2>
      <a:srgbClr val="78909C"/>
    </a:accent2>
    <a:accent3>
      <a:srgbClr val="00968C"/>
    </a:accent3>
    <a:accent4>
      <a:srgbClr val="B9E8F6"/>
    </a:accent4>
    <a:accent5>
      <a:srgbClr val="000A4C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0077E2"/>
    </a:accent1>
    <a:accent2>
      <a:srgbClr val="78909C"/>
    </a:accent2>
    <a:accent3>
      <a:srgbClr val="00968C"/>
    </a:accent3>
    <a:accent4>
      <a:srgbClr val="B9E8F6"/>
    </a:accent4>
    <a:accent5>
      <a:srgbClr val="000A4C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0077E2"/>
    </a:accent1>
    <a:accent2>
      <a:srgbClr val="78909C"/>
    </a:accent2>
    <a:accent3>
      <a:srgbClr val="00968C"/>
    </a:accent3>
    <a:accent4>
      <a:srgbClr val="B9E8F6"/>
    </a:accent4>
    <a:accent5>
      <a:srgbClr val="000A4C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0077E2"/>
    </a:accent1>
    <a:accent2>
      <a:srgbClr val="78909C"/>
    </a:accent2>
    <a:accent3>
      <a:srgbClr val="00968C"/>
    </a:accent3>
    <a:accent4>
      <a:srgbClr val="B9E8F6"/>
    </a:accent4>
    <a:accent5>
      <a:srgbClr val="000A4C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0077E2"/>
    </a:accent1>
    <a:accent2>
      <a:srgbClr val="78909C"/>
    </a:accent2>
    <a:accent3>
      <a:srgbClr val="00968C"/>
    </a:accent3>
    <a:accent4>
      <a:srgbClr val="B9E8F6"/>
    </a:accent4>
    <a:accent5>
      <a:srgbClr val="000A4C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0077E2"/>
    </a:accent1>
    <a:accent2>
      <a:srgbClr val="78909C"/>
    </a:accent2>
    <a:accent3>
      <a:srgbClr val="00968C"/>
    </a:accent3>
    <a:accent4>
      <a:srgbClr val="B9E8F6"/>
    </a:accent4>
    <a:accent5>
      <a:srgbClr val="000A4C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0077E2"/>
    </a:accent1>
    <a:accent2>
      <a:srgbClr val="78909C"/>
    </a:accent2>
    <a:accent3>
      <a:srgbClr val="00968C"/>
    </a:accent3>
    <a:accent4>
      <a:srgbClr val="B9E8F6"/>
    </a:accent4>
    <a:accent5>
      <a:srgbClr val="000A4C"/>
    </a:accent5>
    <a:accent6>
      <a:srgbClr val="4C4C4C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12</TotalTime>
  <Words>1512</Words>
  <Application>Microsoft Office PowerPoint</Application>
  <PresentationFormat>宽屏</PresentationFormat>
  <Paragraphs>276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5" baseType="lpstr">
      <vt:lpstr>Arial</vt:lpstr>
      <vt:lpstr>Calibri</vt:lpstr>
      <vt:lpstr>Impact</vt:lpstr>
      <vt:lpstr>主题5</vt:lpstr>
      <vt:lpstr>毕业论文答辩PPT模板</vt:lpstr>
      <vt:lpstr>PowerPoint 演示文稿</vt:lpstr>
      <vt:lpstr>选题背景和研究意义</vt:lpstr>
      <vt:lpstr>Click to edit Master title style</vt:lpstr>
      <vt:lpstr>Click to edit Master title style</vt:lpstr>
      <vt:lpstr>选题背景和研究意义</vt:lpstr>
      <vt:lpstr>Click to edit Master title style</vt:lpstr>
      <vt:lpstr>Click to edit Master title style</vt:lpstr>
      <vt:lpstr>Click to edit Master title style</vt:lpstr>
      <vt:lpstr>关键技术与实践难点</vt:lpstr>
      <vt:lpstr>Click to edit Master title style</vt:lpstr>
      <vt:lpstr>Click to edit Master title style</vt:lpstr>
      <vt:lpstr>Click to edit Master title style</vt:lpstr>
      <vt:lpstr>关键技术与实践难点</vt:lpstr>
      <vt:lpstr>Click to edit Master title style</vt:lpstr>
      <vt:lpstr>Click to edit Master title style</vt:lpstr>
      <vt:lpstr>Click to edit Master title style</vt:lpstr>
      <vt:lpstr>论文总结与展望</vt:lpstr>
      <vt:lpstr>Click to edit Master title style</vt:lpstr>
      <vt:lpstr>Click to edit Master title style</vt:lpstr>
      <vt:lpstr>And Your Slogan Here.</vt:lpstr>
    </vt:vector>
  </TitlesOfParts>
  <Manager>GUET-MBA</Manager>
  <Company>桂林电子科技大学MBA教育中心</Company>
  <LinksUpToDate>false</LinksUpToDate>
  <SharedDoc>false</SharedDoc>
  <HyperlinkBase>http://mba.guet.edu.cn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郭星宇</dc:creator>
  <cp:lastModifiedBy>星宇 郭</cp:lastModifiedBy>
  <cp:revision>12</cp:revision>
  <cp:lastPrinted>2018-03-12T16:00:00Z</cp:lastPrinted>
  <dcterms:created xsi:type="dcterms:W3CDTF">2018-03-12T16:00:00Z</dcterms:created>
  <dcterms:modified xsi:type="dcterms:W3CDTF">2023-09-02T09:50:26Z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